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2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3.xml" ContentType="application/vnd.openxmlformats-officedocument.themeOverr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4.xml" ContentType="application/vnd.openxmlformats-officedocument.themeOverr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5.xml" ContentType="application/vnd.openxmlformats-officedocument.themeOverride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7.xml" ContentType="application/vnd.openxmlformats-officedocument.themeOverr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8.xml" ContentType="application/vnd.openxmlformats-officedocument.themeOverr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theme/themeOverride25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57" r:id="rId4"/>
    <p:sldId id="258" r:id="rId5"/>
    <p:sldId id="293" r:id="rId6"/>
    <p:sldId id="265" r:id="rId7"/>
    <p:sldId id="284" r:id="rId8"/>
    <p:sldId id="268" r:id="rId9"/>
    <p:sldId id="269" r:id="rId10"/>
    <p:sldId id="270" r:id="rId11"/>
    <p:sldId id="271" r:id="rId12"/>
    <p:sldId id="272" r:id="rId13"/>
    <p:sldId id="283" r:id="rId14"/>
    <p:sldId id="285" r:id="rId15"/>
    <p:sldId id="286" r:id="rId16"/>
    <p:sldId id="273" r:id="rId17"/>
    <p:sldId id="287" r:id="rId18"/>
    <p:sldId id="288" r:id="rId19"/>
    <p:sldId id="289" r:id="rId20"/>
    <p:sldId id="290" r:id="rId21"/>
    <p:sldId id="291" r:id="rId22"/>
    <p:sldId id="292" r:id="rId23"/>
    <p:sldId id="275" r:id="rId24"/>
    <p:sldId id="276" r:id="rId25"/>
    <p:sldId id="278" r:id="rId26"/>
    <p:sldId id="279" r:id="rId27"/>
    <p:sldId id="280" r:id="rId28"/>
    <p:sldId id="281" r:id="rId29"/>
    <p:sldId id="294" r:id="rId30"/>
    <p:sldId id="29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6CB6"/>
    <a:srgbClr val="A57DB9"/>
    <a:srgbClr val="CDB7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68" autoAdjust="0"/>
    <p:restoredTop sz="99033" autoAdjust="0"/>
  </p:normalViewPr>
  <p:slideViewPr>
    <p:cSldViewPr snapToGrid="0">
      <p:cViewPr>
        <p:scale>
          <a:sx n="33" d="100"/>
          <a:sy n="33" d="100"/>
        </p:scale>
        <p:origin x="2394" y="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48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A</c:v>
                </c:pt>
              </c:strCache>
            </c:strRef>
          </c:tx>
          <c:spPr>
            <a:solidFill>
              <a:schemeClr val="accent1"/>
            </a:solidFill>
          </c:spPr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26</c:v>
                </c:pt>
                <c:pt idx="2">
                  <c:v>21</c:v>
                </c:pt>
                <c:pt idx="3">
                  <c:v>24</c:v>
                </c:pt>
                <c:pt idx="4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B</c:v>
                </c:pt>
              </c:strCache>
            </c:strRef>
          </c:tx>
          <c:spPr>
            <a:solidFill>
              <a:schemeClr val="accent3"/>
            </a:solidFill>
          </c:spPr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6</c:v>
                </c:pt>
                <c:pt idx="3">
                  <c:v>19</c:v>
                </c:pt>
                <c:pt idx="4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Type C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</c:spPr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7</c:v>
                </c:pt>
                <c:pt idx="2">
                  <c:v>18</c:v>
                </c:pt>
                <c:pt idx="3">
                  <c:v>6</c:v>
                </c:pt>
                <c:pt idx="4">
                  <c:v>12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Type D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</c:spPr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14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5398112"/>
        <c:axId val="465421504"/>
      </c:areaChart>
      <c:catAx>
        <c:axId val="465398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465421504"/>
        <c:crosses val="autoZero"/>
        <c:auto val="1"/>
        <c:lblAlgn val="ctr"/>
        <c:lblOffset val="100"/>
        <c:noMultiLvlLbl val="0"/>
      </c:catAx>
      <c:valAx>
        <c:axId val="4654215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46539811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90CEFE-1049-468A-8B7E-52A40726F3FB}" type="doc">
      <dgm:prSet loTypeId="urn:microsoft.com/office/officeart/2005/8/layout/radial6#1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4A2CA1FD-BEA5-47DF-98DC-DCE9A9D8A442}">
      <dgm:prSet phldrT="[Text]" custT="1"/>
      <dgm:spPr>
        <a:solidFill>
          <a:schemeClr val="accent5"/>
        </a:solidFill>
        <a:ln>
          <a:noFill/>
        </a:ln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latin typeface="Roboto black"/>
              <a:ea typeface="+mn-ea"/>
              <a:cs typeface="+mn-ea"/>
            </a:rPr>
            <a:t>2017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1100" dirty="0" smtClean="0">
              <a:latin typeface="+mn-lt"/>
              <a:ea typeface="+mn-ea"/>
              <a:cs typeface="+mn-ea"/>
            </a:rPr>
            <a:t>分析</a:t>
          </a:r>
          <a:endParaRPr lang="en-US" sz="1100" dirty="0">
            <a:latin typeface="+mn-lt"/>
            <a:ea typeface="+mn-ea"/>
            <a:cs typeface="+mn-ea"/>
          </a:endParaRPr>
        </a:p>
      </dgm:t>
    </dgm:pt>
    <dgm:pt modelId="{C6892605-0C78-4C80-9479-CBC4C87A50E1}" type="parTrans" cxnId="{568476D0-9CE5-4137-B909-CB0B2A7429C6}">
      <dgm:prSet/>
      <dgm:spPr/>
      <dgm:t>
        <a:bodyPr/>
        <a:lstStyle/>
        <a:p>
          <a:endParaRPr lang="en-US"/>
        </a:p>
      </dgm:t>
    </dgm:pt>
    <dgm:pt modelId="{D1AEC986-CC5C-45AD-ACEF-3E5EA3F98860}" type="sibTrans" cxnId="{568476D0-9CE5-4137-B909-CB0B2A7429C6}">
      <dgm:prSet/>
      <dgm:spPr/>
      <dgm:t>
        <a:bodyPr/>
        <a:lstStyle/>
        <a:p>
          <a:endParaRPr lang="en-US"/>
        </a:p>
      </dgm:t>
    </dgm:pt>
    <dgm:pt modelId="{313DAC7A-9C4C-4175-8507-C8A122B103CD}">
      <dgm:prSet phldrT="[Text]" custT="1"/>
      <dgm:spPr>
        <a:solidFill>
          <a:schemeClr val="accent6"/>
        </a:solidFill>
      </dgm:spPr>
      <dgm:t>
        <a:bodyPr/>
        <a:lstStyle/>
        <a:p>
          <a:endParaRPr lang="en-US" sz="2400" dirty="0">
            <a:ea typeface="+mn-ea"/>
            <a:cs typeface="+mn-ea"/>
          </a:endParaRPr>
        </a:p>
      </dgm:t>
    </dgm:pt>
    <dgm:pt modelId="{C11C1B83-42D3-4D94-B7C4-11837211BCF7}" type="parTrans" cxnId="{FBD53BC6-5599-4963-81CD-3E0098545683}">
      <dgm:prSet/>
      <dgm:spPr/>
      <dgm:t>
        <a:bodyPr/>
        <a:lstStyle/>
        <a:p>
          <a:endParaRPr lang="en-US"/>
        </a:p>
      </dgm:t>
    </dgm:pt>
    <dgm:pt modelId="{2D1D6257-9F2D-409E-8E9D-DD54678420B4}" type="sibTrans" cxnId="{FBD53BC6-5599-4963-81CD-3E0098545683}">
      <dgm:prSet/>
      <dgm:spPr>
        <a:solidFill>
          <a:schemeClr val="bg2"/>
        </a:solidFill>
      </dgm:spPr>
      <dgm:t>
        <a:bodyPr/>
        <a:lstStyle/>
        <a:p>
          <a:endParaRPr lang="en-US"/>
        </a:p>
      </dgm:t>
    </dgm:pt>
    <dgm:pt modelId="{CC07C118-CA6C-47AA-B4FF-676C64E40DCD}">
      <dgm:prSet phldrT="[Text]" custT="1"/>
      <dgm:spPr>
        <a:solidFill>
          <a:schemeClr val="accent6"/>
        </a:solidFill>
      </dgm:spPr>
      <dgm:t>
        <a:bodyPr/>
        <a:lstStyle/>
        <a:p>
          <a:endParaRPr lang="en-US" sz="2400" dirty="0">
            <a:ea typeface="+mn-ea"/>
            <a:cs typeface="+mn-ea"/>
          </a:endParaRPr>
        </a:p>
      </dgm:t>
    </dgm:pt>
    <dgm:pt modelId="{0781FB2D-D435-4A35-BC1C-3EFC56F37DEF}" type="parTrans" cxnId="{8FA411C6-2424-406B-BA2E-03DFA7A96F7F}">
      <dgm:prSet/>
      <dgm:spPr/>
      <dgm:t>
        <a:bodyPr/>
        <a:lstStyle/>
        <a:p>
          <a:endParaRPr lang="en-US"/>
        </a:p>
      </dgm:t>
    </dgm:pt>
    <dgm:pt modelId="{911EC919-72A6-44B7-A519-CCD75E93B81D}" type="sibTrans" cxnId="{8FA411C6-2424-406B-BA2E-03DFA7A96F7F}">
      <dgm:prSet/>
      <dgm:spPr>
        <a:solidFill>
          <a:schemeClr val="bg2"/>
        </a:solidFill>
      </dgm:spPr>
      <dgm:t>
        <a:bodyPr/>
        <a:lstStyle/>
        <a:p>
          <a:endParaRPr lang="en-US"/>
        </a:p>
      </dgm:t>
    </dgm:pt>
    <dgm:pt modelId="{13E80879-3198-4855-A233-7CD5710BC5E9}">
      <dgm:prSet phldrT="[Text]" custT="1"/>
      <dgm:spPr>
        <a:solidFill>
          <a:schemeClr val="accent6"/>
        </a:solidFill>
      </dgm:spPr>
      <dgm:t>
        <a:bodyPr/>
        <a:lstStyle/>
        <a:p>
          <a:endParaRPr lang="en-US" sz="2400" dirty="0">
            <a:ea typeface="+mn-ea"/>
            <a:cs typeface="+mn-ea"/>
          </a:endParaRPr>
        </a:p>
      </dgm:t>
    </dgm:pt>
    <dgm:pt modelId="{41902652-DC49-4BB2-BA9A-4F847F65CCFD}" type="parTrans" cxnId="{27E35005-7922-46F3-B951-FA5D3D50BDEC}">
      <dgm:prSet/>
      <dgm:spPr/>
      <dgm:t>
        <a:bodyPr/>
        <a:lstStyle/>
        <a:p>
          <a:endParaRPr lang="en-US"/>
        </a:p>
      </dgm:t>
    </dgm:pt>
    <dgm:pt modelId="{6C848D6C-6760-4946-BE10-3EE7C3FD393B}" type="sibTrans" cxnId="{27E35005-7922-46F3-B951-FA5D3D50BDEC}">
      <dgm:prSet/>
      <dgm:spPr>
        <a:solidFill>
          <a:schemeClr val="bg2"/>
        </a:solidFill>
      </dgm:spPr>
      <dgm:t>
        <a:bodyPr/>
        <a:lstStyle/>
        <a:p>
          <a:endParaRPr lang="en-US"/>
        </a:p>
      </dgm:t>
    </dgm:pt>
    <dgm:pt modelId="{BB814B31-CB4B-441C-BBFE-5F45C03E600C}">
      <dgm:prSet phldrT="[Text]" custT="1"/>
      <dgm:spPr>
        <a:solidFill>
          <a:schemeClr val="accent6"/>
        </a:solidFill>
      </dgm:spPr>
      <dgm:t>
        <a:bodyPr/>
        <a:lstStyle/>
        <a:p>
          <a:endParaRPr lang="en-US" sz="2400" dirty="0">
            <a:ea typeface="+mn-ea"/>
            <a:cs typeface="+mn-ea"/>
          </a:endParaRPr>
        </a:p>
      </dgm:t>
    </dgm:pt>
    <dgm:pt modelId="{18501222-6AA8-414D-9F4E-D82FFF05FA5D}" type="parTrans" cxnId="{F0E0E9C8-27DD-4349-8713-45AADC6033C7}">
      <dgm:prSet/>
      <dgm:spPr/>
      <dgm:t>
        <a:bodyPr/>
        <a:lstStyle/>
        <a:p>
          <a:endParaRPr lang="en-US"/>
        </a:p>
      </dgm:t>
    </dgm:pt>
    <dgm:pt modelId="{D4D09129-CC6D-4D4C-A4C5-AC054AD3A282}" type="sibTrans" cxnId="{F0E0E9C8-27DD-4349-8713-45AADC6033C7}">
      <dgm:prSet/>
      <dgm:spPr>
        <a:solidFill>
          <a:schemeClr val="bg2"/>
        </a:solidFill>
      </dgm:spPr>
      <dgm:t>
        <a:bodyPr/>
        <a:lstStyle/>
        <a:p>
          <a:endParaRPr lang="en-US"/>
        </a:p>
      </dgm:t>
    </dgm:pt>
    <dgm:pt modelId="{81E7280F-D109-485B-854B-EABD84BF9D11}">
      <dgm:prSet phldrT="[Text]" custT="1"/>
      <dgm:spPr>
        <a:solidFill>
          <a:schemeClr val="accent6"/>
        </a:solidFill>
      </dgm:spPr>
      <dgm:t>
        <a:bodyPr/>
        <a:lstStyle/>
        <a:p>
          <a:endParaRPr lang="en-US" sz="2400" dirty="0">
            <a:ea typeface="+mn-ea"/>
            <a:cs typeface="+mn-ea"/>
          </a:endParaRPr>
        </a:p>
      </dgm:t>
    </dgm:pt>
    <dgm:pt modelId="{5CBC069C-9452-4062-84B6-67261FF9332B}" type="parTrans" cxnId="{2E05B0C0-089F-477F-9D34-4B118D8AE7EB}">
      <dgm:prSet/>
      <dgm:spPr/>
      <dgm:t>
        <a:bodyPr/>
        <a:lstStyle/>
        <a:p>
          <a:endParaRPr lang="en-US"/>
        </a:p>
      </dgm:t>
    </dgm:pt>
    <dgm:pt modelId="{1DDE69D1-1908-42E4-A5B5-57B335770D9A}" type="sibTrans" cxnId="{2E05B0C0-089F-477F-9D34-4B118D8AE7EB}">
      <dgm:prSet/>
      <dgm:spPr>
        <a:solidFill>
          <a:schemeClr val="bg2"/>
        </a:solidFill>
      </dgm:spPr>
      <dgm:t>
        <a:bodyPr/>
        <a:lstStyle/>
        <a:p>
          <a:endParaRPr lang="en-US"/>
        </a:p>
      </dgm:t>
    </dgm:pt>
    <dgm:pt modelId="{A98567BC-7C93-4A1E-ADCB-496298EDC8CD}">
      <dgm:prSet phldrT="[Text]" custT="1"/>
      <dgm:spPr>
        <a:solidFill>
          <a:schemeClr val="accent6"/>
        </a:solidFill>
      </dgm:spPr>
      <dgm:t>
        <a:bodyPr/>
        <a:lstStyle/>
        <a:p>
          <a:endParaRPr lang="en-US" sz="2400" dirty="0">
            <a:ea typeface="+mn-ea"/>
            <a:cs typeface="+mn-ea"/>
          </a:endParaRPr>
        </a:p>
      </dgm:t>
    </dgm:pt>
    <dgm:pt modelId="{CAFCC954-95C7-489B-8F34-A7F9C8AAE874}" type="parTrans" cxnId="{477F3CE6-F200-4FF2-A8D9-A2AEEDD32A34}">
      <dgm:prSet/>
      <dgm:spPr/>
      <dgm:t>
        <a:bodyPr/>
        <a:lstStyle/>
        <a:p>
          <a:endParaRPr lang="en-US"/>
        </a:p>
      </dgm:t>
    </dgm:pt>
    <dgm:pt modelId="{A1C44CAE-7434-428B-BA92-F14EFC3B14BB}" type="sibTrans" cxnId="{477F3CE6-F200-4FF2-A8D9-A2AEEDD32A34}">
      <dgm:prSet/>
      <dgm:spPr>
        <a:solidFill>
          <a:schemeClr val="bg2"/>
        </a:solidFill>
      </dgm:spPr>
      <dgm:t>
        <a:bodyPr/>
        <a:lstStyle/>
        <a:p>
          <a:endParaRPr lang="en-US"/>
        </a:p>
      </dgm:t>
    </dgm:pt>
    <dgm:pt modelId="{91D8497D-7FAC-4E45-9364-5F03CFBB06A5}" type="pres">
      <dgm:prSet presAssocID="{8B90CEFE-1049-468A-8B7E-52A40726F3F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116C0C-9BB5-4604-BC23-3303925C0915}" type="pres">
      <dgm:prSet presAssocID="{4A2CA1FD-BEA5-47DF-98DC-DCE9A9D8A442}" presName="centerShape" presStyleLbl="node0" presStyleIdx="0" presStyleCnt="1"/>
      <dgm:spPr/>
      <dgm:t>
        <a:bodyPr/>
        <a:lstStyle/>
        <a:p>
          <a:endParaRPr lang="en-US"/>
        </a:p>
      </dgm:t>
    </dgm:pt>
    <dgm:pt modelId="{0DA470C1-A907-4B1E-A76A-4A64EA03D49D}" type="pres">
      <dgm:prSet presAssocID="{313DAC7A-9C4C-4175-8507-C8A122B103C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85573C-EE1E-4BAB-977F-34661580C9DB}" type="pres">
      <dgm:prSet presAssocID="{313DAC7A-9C4C-4175-8507-C8A122B103CD}" presName="dummy" presStyleCnt="0"/>
      <dgm:spPr/>
    </dgm:pt>
    <dgm:pt modelId="{A46F0FFF-EEB1-481C-8D6A-97EF297BC896}" type="pres">
      <dgm:prSet presAssocID="{2D1D6257-9F2D-409E-8E9D-DD54678420B4}" presName="sibTrans" presStyleLbl="sibTrans2D1" presStyleIdx="0" presStyleCnt="6"/>
      <dgm:spPr/>
      <dgm:t>
        <a:bodyPr/>
        <a:lstStyle/>
        <a:p>
          <a:endParaRPr lang="en-US"/>
        </a:p>
      </dgm:t>
    </dgm:pt>
    <dgm:pt modelId="{693D1DC5-CDC3-4868-AA95-FC3220B2C05D}" type="pres">
      <dgm:prSet presAssocID="{CC07C118-CA6C-47AA-B4FF-676C64E40DC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9A4129-A562-454F-9ED9-8DEFAED80B04}" type="pres">
      <dgm:prSet presAssocID="{CC07C118-CA6C-47AA-B4FF-676C64E40DCD}" presName="dummy" presStyleCnt="0"/>
      <dgm:spPr/>
    </dgm:pt>
    <dgm:pt modelId="{0D120F43-8064-4759-8F9D-34B0E84B77A3}" type="pres">
      <dgm:prSet presAssocID="{911EC919-72A6-44B7-A519-CCD75E93B81D}" presName="sibTrans" presStyleLbl="sibTrans2D1" presStyleIdx="1" presStyleCnt="6"/>
      <dgm:spPr/>
      <dgm:t>
        <a:bodyPr/>
        <a:lstStyle/>
        <a:p>
          <a:endParaRPr lang="en-US"/>
        </a:p>
      </dgm:t>
    </dgm:pt>
    <dgm:pt modelId="{BC6F8883-F490-4DCA-A608-66923D44197A}" type="pres">
      <dgm:prSet presAssocID="{13E80879-3198-4855-A233-7CD5710BC5E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2879F5-9A7B-423C-9D77-A44EF0180466}" type="pres">
      <dgm:prSet presAssocID="{13E80879-3198-4855-A233-7CD5710BC5E9}" presName="dummy" presStyleCnt="0"/>
      <dgm:spPr/>
    </dgm:pt>
    <dgm:pt modelId="{56EA46EA-07F7-428A-86A2-D6DBBAC2FCF2}" type="pres">
      <dgm:prSet presAssocID="{6C848D6C-6760-4946-BE10-3EE7C3FD393B}" presName="sibTrans" presStyleLbl="sibTrans2D1" presStyleIdx="2" presStyleCnt="6"/>
      <dgm:spPr/>
      <dgm:t>
        <a:bodyPr/>
        <a:lstStyle/>
        <a:p>
          <a:endParaRPr lang="en-US"/>
        </a:p>
      </dgm:t>
    </dgm:pt>
    <dgm:pt modelId="{770F8A1C-6D04-43F9-96F0-C9FEF978C28F}" type="pres">
      <dgm:prSet presAssocID="{BB814B31-CB4B-441C-BBFE-5F45C03E600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39F03E-8A94-4262-AF01-B44F93C10E07}" type="pres">
      <dgm:prSet presAssocID="{BB814B31-CB4B-441C-BBFE-5F45C03E600C}" presName="dummy" presStyleCnt="0"/>
      <dgm:spPr/>
    </dgm:pt>
    <dgm:pt modelId="{7B65410F-1A4E-49EA-8A4A-89536D9434D5}" type="pres">
      <dgm:prSet presAssocID="{D4D09129-CC6D-4D4C-A4C5-AC054AD3A282}" presName="sibTrans" presStyleLbl="sibTrans2D1" presStyleIdx="3" presStyleCnt="6"/>
      <dgm:spPr/>
      <dgm:t>
        <a:bodyPr/>
        <a:lstStyle/>
        <a:p>
          <a:endParaRPr lang="en-US"/>
        </a:p>
      </dgm:t>
    </dgm:pt>
    <dgm:pt modelId="{A6A92CA5-7380-4A4B-BE90-6CF37FE68006}" type="pres">
      <dgm:prSet presAssocID="{81E7280F-D109-485B-854B-EABD84BF9D1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0969AE-3530-47F5-8486-BCC5E219A39D}" type="pres">
      <dgm:prSet presAssocID="{81E7280F-D109-485B-854B-EABD84BF9D11}" presName="dummy" presStyleCnt="0"/>
      <dgm:spPr/>
    </dgm:pt>
    <dgm:pt modelId="{01605183-EBF1-447D-8201-B96E0BF8F69D}" type="pres">
      <dgm:prSet presAssocID="{1DDE69D1-1908-42E4-A5B5-57B335770D9A}" presName="sibTrans" presStyleLbl="sibTrans2D1" presStyleIdx="4" presStyleCnt="6"/>
      <dgm:spPr/>
      <dgm:t>
        <a:bodyPr/>
        <a:lstStyle/>
        <a:p>
          <a:endParaRPr lang="en-US"/>
        </a:p>
      </dgm:t>
    </dgm:pt>
    <dgm:pt modelId="{AC7D93CA-C655-4F9C-80BC-5D5E7985D828}" type="pres">
      <dgm:prSet presAssocID="{A98567BC-7C93-4A1E-ADCB-496298EDC8C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FC5984-60E5-4ABF-B35C-967DBAB74049}" type="pres">
      <dgm:prSet presAssocID="{A98567BC-7C93-4A1E-ADCB-496298EDC8CD}" presName="dummy" presStyleCnt="0"/>
      <dgm:spPr/>
    </dgm:pt>
    <dgm:pt modelId="{C4DC4F3B-6186-46EF-944B-F857D5223850}" type="pres">
      <dgm:prSet presAssocID="{A1C44CAE-7434-428B-BA92-F14EFC3B14BB}" presName="sibTrans" presStyleLbl="sibTrans2D1" presStyleIdx="5" presStyleCnt="6"/>
      <dgm:spPr/>
      <dgm:t>
        <a:bodyPr/>
        <a:lstStyle/>
        <a:p>
          <a:endParaRPr lang="en-US"/>
        </a:p>
      </dgm:t>
    </dgm:pt>
  </dgm:ptLst>
  <dgm:cxnLst>
    <dgm:cxn modelId="{2B6271DD-D4A2-4C6B-9426-7759B54602AC}" type="presOf" srcId="{4A2CA1FD-BEA5-47DF-98DC-DCE9A9D8A442}" destId="{C2116C0C-9BB5-4604-BC23-3303925C0915}" srcOrd="0" destOrd="0" presId="urn:microsoft.com/office/officeart/2005/8/layout/radial6#1"/>
    <dgm:cxn modelId="{F0E0E9C8-27DD-4349-8713-45AADC6033C7}" srcId="{4A2CA1FD-BEA5-47DF-98DC-DCE9A9D8A442}" destId="{BB814B31-CB4B-441C-BBFE-5F45C03E600C}" srcOrd="3" destOrd="0" parTransId="{18501222-6AA8-414D-9F4E-D82FFF05FA5D}" sibTransId="{D4D09129-CC6D-4D4C-A4C5-AC054AD3A282}"/>
    <dgm:cxn modelId="{45B35C17-DD36-460E-962A-A08A640E4FD3}" type="presOf" srcId="{81E7280F-D109-485B-854B-EABD84BF9D11}" destId="{A6A92CA5-7380-4A4B-BE90-6CF37FE68006}" srcOrd="0" destOrd="0" presId="urn:microsoft.com/office/officeart/2005/8/layout/radial6#1"/>
    <dgm:cxn modelId="{6E91FACB-B6F6-458A-A329-A72EF34CCE4F}" type="presOf" srcId="{1DDE69D1-1908-42E4-A5B5-57B335770D9A}" destId="{01605183-EBF1-447D-8201-B96E0BF8F69D}" srcOrd="0" destOrd="0" presId="urn:microsoft.com/office/officeart/2005/8/layout/radial6#1"/>
    <dgm:cxn modelId="{477F3CE6-F200-4FF2-A8D9-A2AEEDD32A34}" srcId="{4A2CA1FD-BEA5-47DF-98DC-DCE9A9D8A442}" destId="{A98567BC-7C93-4A1E-ADCB-496298EDC8CD}" srcOrd="5" destOrd="0" parTransId="{CAFCC954-95C7-489B-8F34-A7F9C8AAE874}" sibTransId="{A1C44CAE-7434-428B-BA92-F14EFC3B14BB}"/>
    <dgm:cxn modelId="{BB6DD5A0-B4CF-4F4B-9334-391DAA50A4F9}" type="presOf" srcId="{13E80879-3198-4855-A233-7CD5710BC5E9}" destId="{BC6F8883-F490-4DCA-A608-66923D44197A}" srcOrd="0" destOrd="0" presId="urn:microsoft.com/office/officeart/2005/8/layout/radial6#1"/>
    <dgm:cxn modelId="{6EED123E-AEBB-4BA4-A7BB-3893CD738A41}" type="presOf" srcId="{6C848D6C-6760-4946-BE10-3EE7C3FD393B}" destId="{56EA46EA-07F7-428A-86A2-D6DBBAC2FCF2}" srcOrd="0" destOrd="0" presId="urn:microsoft.com/office/officeart/2005/8/layout/radial6#1"/>
    <dgm:cxn modelId="{2E05B0C0-089F-477F-9D34-4B118D8AE7EB}" srcId="{4A2CA1FD-BEA5-47DF-98DC-DCE9A9D8A442}" destId="{81E7280F-D109-485B-854B-EABD84BF9D11}" srcOrd="4" destOrd="0" parTransId="{5CBC069C-9452-4062-84B6-67261FF9332B}" sibTransId="{1DDE69D1-1908-42E4-A5B5-57B335770D9A}"/>
    <dgm:cxn modelId="{E57CDABF-027E-4832-8DD3-B914F8740E17}" type="presOf" srcId="{D4D09129-CC6D-4D4C-A4C5-AC054AD3A282}" destId="{7B65410F-1A4E-49EA-8A4A-89536D9434D5}" srcOrd="0" destOrd="0" presId="urn:microsoft.com/office/officeart/2005/8/layout/radial6#1"/>
    <dgm:cxn modelId="{27E35005-7922-46F3-B951-FA5D3D50BDEC}" srcId="{4A2CA1FD-BEA5-47DF-98DC-DCE9A9D8A442}" destId="{13E80879-3198-4855-A233-7CD5710BC5E9}" srcOrd="2" destOrd="0" parTransId="{41902652-DC49-4BB2-BA9A-4F847F65CCFD}" sibTransId="{6C848D6C-6760-4946-BE10-3EE7C3FD393B}"/>
    <dgm:cxn modelId="{8FA411C6-2424-406B-BA2E-03DFA7A96F7F}" srcId="{4A2CA1FD-BEA5-47DF-98DC-DCE9A9D8A442}" destId="{CC07C118-CA6C-47AA-B4FF-676C64E40DCD}" srcOrd="1" destOrd="0" parTransId="{0781FB2D-D435-4A35-BC1C-3EFC56F37DEF}" sibTransId="{911EC919-72A6-44B7-A519-CCD75E93B81D}"/>
    <dgm:cxn modelId="{A9C3BFF4-9701-4060-A802-91CEFAA62D27}" type="presOf" srcId="{8B90CEFE-1049-468A-8B7E-52A40726F3FB}" destId="{91D8497D-7FAC-4E45-9364-5F03CFBB06A5}" srcOrd="0" destOrd="0" presId="urn:microsoft.com/office/officeart/2005/8/layout/radial6#1"/>
    <dgm:cxn modelId="{ADEE1B4D-7C6D-4D21-B49B-6D7309C9F7DA}" type="presOf" srcId="{BB814B31-CB4B-441C-BBFE-5F45C03E600C}" destId="{770F8A1C-6D04-43F9-96F0-C9FEF978C28F}" srcOrd="0" destOrd="0" presId="urn:microsoft.com/office/officeart/2005/8/layout/radial6#1"/>
    <dgm:cxn modelId="{D61C0BB8-5A86-4465-B135-F7D17C4664D8}" type="presOf" srcId="{911EC919-72A6-44B7-A519-CCD75E93B81D}" destId="{0D120F43-8064-4759-8F9D-34B0E84B77A3}" srcOrd="0" destOrd="0" presId="urn:microsoft.com/office/officeart/2005/8/layout/radial6#1"/>
    <dgm:cxn modelId="{DEDC242F-DD6A-4985-B0D6-5DCAE1043E0C}" type="presOf" srcId="{A98567BC-7C93-4A1E-ADCB-496298EDC8CD}" destId="{AC7D93CA-C655-4F9C-80BC-5D5E7985D828}" srcOrd="0" destOrd="0" presId="urn:microsoft.com/office/officeart/2005/8/layout/radial6#1"/>
    <dgm:cxn modelId="{D8E7FAAA-54CD-4A2A-836D-E75779055562}" type="presOf" srcId="{313DAC7A-9C4C-4175-8507-C8A122B103CD}" destId="{0DA470C1-A907-4B1E-A76A-4A64EA03D49D}" srcOrd="0" destOrd="0" presId="urn:microsoft.com/office/officeart/2005/8/layout/radial6#1"/>
    <dgm:cxn modelId="{568476D0-9CE5-4137-B909-CB0B2A7429C6}" srcId="{8B90CEFE-1049-468A-8B7E-52A40726F3FB}" destId="{4A2CA1FD-BEA5-47DF-98DC-DCE9A9D8A442}" srcOrd="0" destOrd="0" parTransId="{C6892605-0C78-4C80-9479-CBC4C87A50E1}" sibTransId="{D1AEC986-CC5C-45AD-ACEF-3E5EA3F98860}"/>
    <dgm:cxn modelId="{03926CC9-20CC-4D8A-B6C2-367BD6D43E4F}" type="presOf" srcId="{2D1D6257-9F2D-409E-8E9D-DD54678420B4}" destId="{A46F0FFF-EEB1-481C-8D6A-97EF297BC896}" srcOrd="0" destOrd="0" presId="urn:microsoft.com/office/officeart/2005/8/layout/radial6#1"/>
    <dgm:cxn modelId="{10156DA4-245E-4C8F-8CD7-2CDA80176B07}" type="presOf" srcId="{A1C44CAE-7434-428B-BA92-F14EFC3B14BB}" destId="{C4DC4F3B-6186-46EF-944B-F857D5223850}" srcOrd="0" destOrd="0" presId="urn:microsoft.com/office/officeart/2005/8/layout/radial6#1"/>
    <dgm:cxn modelId="{69EBF04B-76FB-4138-9B9D-E86CFCB3D487}" type="presOf" srcId="{CC07C118-CA6C-47AA-B4FF-676C64E40DCD}" destId="{693D1DC5-CDC3-4868-AA95-FC3220B2C05D}" srcOrd="0" destOrd="0" presId="urn:microsoft.com/office/officeart/2005/8/layout/radial6#1"/>
    <dgm:cxn modelId="{FBD53BC6-5599-4963-81CD-3E0098545683}" srcId="{4A2CA1FD-BEA5-47DF-98DC-DCE9A9D8A442}" destId="{313DAC7A-9C4C-4175-8507-C8A122B103CD}" srcOrd="0" destOrd="0" parTransId="{C11C1B83-42D3-4D94-B7C4-11837211BCF7}" sibTransId="{2D1D6257-9F2D-409E-8E9D-DD54678420B4}"/>
    <dgm:cxn modelId="{190BAFF0-5937-431A-99C3-E86F671395E8}" type="presParOf" srcId="{91D8497D-7FAC-4E45-9364-5F03CFBB06A5}" destId="{C2116C0C-9BB5-4604-BC23-3303925C0915}" srcOrd="0" destOrd="0" presId="urn:microsoft.com/office/officeart/2005/8/layout/radial6#1"/>
    <dgm:cxn modelId="{B43A3851-49A7-45FF-9EC2-D7558845285F}" type="presParOf" srcId="{91D8497D-7FAC-4E45-9364-5F03CFBB06A5}" destId="{0DA470C1-A907-4B1E-A76A-4A64EA03D49D}" srcOrd="1" destOrd="0" presId="urn:microsoft.com/office/officeart/2005/8/layout/radial6#1"/>
    <dgm:cxn modelId="{F1A43A6E-9D14-4955-9F61-E00F3E7FD86A}" type="presParOf" srcId="{91D8497D-7FAC-4E45-9364-5F03CFBB06A5}" destId="{DB85573C-EE1E-4BAB-977F-34661580C9DB}" srcOrd="2" destOrd="0" presId="urn:microsoft.com/office/officeart/2005/8/layout/radial6#1"/>
    <dgm:cxn modelId="{9C450CF5-C3B7-451E-AC81-5D2049170782}" type="presParOf" srcId="{91D8497D-7FAC-4E45-9364-5F03CFBB06A5}" destId="{A46F0FFF-EEB1-481C-8D6A-97EF297BC896}" srcOrd="3" destOrd="0" presId="urn:microsoft.com/office/officeart/2005/8/layout/radial6#1"/>
    <dgm:cxn modelId="{E6F0671E-B24E-4E89-A30A-BEDA6A169974}" type="presParOf" srcId="{91D8497D-7FAC-4E45-9364-5F03CFBB06A5}" destId="{693D1DC5-CDC3-4868-AA95-FC3220B2C05D}" srcOrd="4" destOrd="0" presId="urn:microsoft.com/office/officeart/2005/8/layout/radial6#1"/>
    <dgm:cxn modelId="{B20E2C73-FE4A-4E85-98EB-C88A3AF2DFD7}" type="presParOf" srcId="{91D8497D-7FAC-4E45-9364-5F03CFBB06A5}" destId="{359A4129-A562-454F-9ED9-8DEFAED80B04}" srcOrd="5" destOrd="0" presId="urn:microsoft.com/office/officeart/2005/8/layout/radial6#1"/>
    <dgm:cxn modelId="{65DDC33A-7CE1-4287-8BAA-4E0B2FB7C535}" type="presParOf" srcId="{91D8497D-7FAC-4E45-9364-5F03CFBB06A5}" destId="{0D120F43-8064-4759-8F9D-34B0E84B77A3}" srcOrd="6" destOrd="0" presId="urn:microsoft.com/office/officeart/2005/8/layout/radial6#1"/>
    <dgm:cxn modelId="{B233495B-8D9F-43B8-8E1C-D3709ED4BBB9}" type="presParOf" srcId="{91D8497D-7FAC-4E45-9364-5F03CFBB06A5}" destId="{BC6F8883-F490-4DCA-A608-66923D44197A}" srcOrd="7" destOrd="0" presId="urn:microsoft.com/office/officeart/2005/8/layout/radial6#1"/>
    <dgm:cxn modelId="{DD48CCCB-537A-41E7-86C5-EE64CA5872C6}" type="presParOf" srcId="{91D8497D-7FAC-4E45-9364-5F03CFBB06A5}" destId="{AB2879F5-9A7B-423C-9D77-A44EF0180466}" srcOrd="8" destOrd="0" presId="urn:microsoft.com/office/officeart/2005/8/layout/radial6#1"/>
    <dgm:cxn modelId="{A79EB054-9CC8-4B04-9118-4947C50ED845}" type="presParOf" srcId="{91D8497D-7FAC-4E45-9364-5F03CFBB06A5}" destId="{56EA46EA-07F7-428A-86A2-D6DBBAC2FCF2}" srcOrd="9" destOrd="0" presId="urn:microsoft.com/office/officeart/2005/8/layout/radial6#1"/>
    <dgm:cxn modelId="{F3E260E7-0ACC-48DC-9113-52B8200D4AE5}" type="presParOf" srcId="{91D8497D-7FAC-4E45-9364-5F03CFBB06A5}" destId="{770F8A1C-6D04-43F9-96F0-C9FEF978C28F}" srcOrd="10" destOrd="0" presId="urn:microsoft.com/office/officeart/2005/8/layout/radial6#1"/>
    <dgm:cxn modelId="{023B3B10-A3F4-4827-A047-2AABEA65932B}" type="presParOf" srcId="{91D8497D-7FAC-4E45-9364-5F03CFBB06A5}" destId="{ED39F03E-8A94-4262-AF01-B44F93C10E07}" srcOrd="11" destOrd="0" presId="urn:microsoft.com/office/officeart/2005/8/layout/radial6#1"/>
    <dgm:cxn modelId="{7CCAE3A4-EFE5-4882-A135-4152E914510C}" type="presParOf" srcId="{91D8497D-7FAC-4E45-9364-5F03CFBB06A5}" destId="{7B65410F-1A4E-49EA-8A4A-89536D9434D5}" srcOrd="12" destOrd="0" presId="urn:microsoft.com/office/officeart/2005/8/layout/radial6#1"/>
    <dgm:cxn modelId="{E858FEFA-8FC0-4F92-8931-358B9134E426}" type="presParOf" srcId="{91D8497D-7FAC-4E45-9364-5F03CFBB06A5}" destId="{A6A92CA5-7380-4A4B-BE90-6CF37FE68006}" srcOrd="13" destOrd="0" presId="urn:microsoft.com/office/officeart/2005/8/layout/radial6#1"/>
    <dgm:cxn modelId="{F0504827-B891-4F7E-BBF4-D26646608607}" type="presParOf" srcId="{91D8497D-7FAC-4E45-9364-5F03CFBB06A5}" destId="{4A0969AE-3530-47F5-8486-BCC5E219A39D}" srcOrd="14" destOrd="0" presId="urn:microsoft.com/office/officeart/2005/8/layout/radial6#1"/>
    <dgm:cxn modelId="{09866866-9FC2-462D-963A-CFBB95CA0F24}" type="presParOf" srcId="{91D8497D-7FAC-4E45-9364-5F03CFBB06A5}" destId="{01605183-EBF1-447D-8201-B96E0BF8F69D}" srcOrd="15" destOrd="0" presId="urn:microsoft.com/office/officeart/2005/8/layout/radial6#1"/>
    <dgm:cxn modelId="{D0854BFD-BF4F-46A9-A26C-AC74076C1E08}" type="presParOf" srcId="{91D8497D-7FAC-4E45-9364-5F03CFBB06A5}" destId="{AC7D93CA-C655-4F9C-80BC-5D5E7985D828}" srcOrd="16" destOrd="0" presId="urn:microsoft.com/office/officeart/2005/8/layout/radial6#1"/>
    <dgm:cxn modelId="{6B9A8DE5-FDFB-4AB4-893A-41EF514E12BE}" type="presParOf" srcId="{91D8497D-7FAC-4E45-9364-5F03CFBB06A5}" destId="{19FC5984-60E5-4ABF-B35C-967DBAB74049}" srcOrd="17" destOrd="0" presId="urn:microsoft.com/office/officeart/2005/8/layout/radial6#1"/>
    <dgm:cxn modelId="{6EBEDE12-9940-4BD9-A8DF-F1725ABD7648}" type="presParOf" srcId="{91D8497D-7FAC-4E45-9364-5F03CFBB06A5}" destId="{C4DC4F3B-6186-46EF-944B-F857D5223850}" srcOrd="18" destOrd="0" presId="urn:microsoft.com/office/officeart/2005/8/layout/radial6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#1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70725-57EB-4ABC-9081-931DD25E2CD4}" type="datetimeFigureOut">
              <a:rPr lang="zh-CN" altLang="en-US" smtClean="0"/>
              <a:pPr/>
              <a:t>2017/12/19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AFDEC-1B0C-4BDB-A3B2-F986744B58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70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9735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1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816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910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52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02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4114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43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793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589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86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50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049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579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423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354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7695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949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AFDEC-1B0C-4BDB-A3B2-F986744B58B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951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26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908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13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971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92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57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7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2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852" y="206101"/>
            <a:ext cx="10515600" cy="509518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solidFill>
            <a:srgbClr val="4B6CB6"/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8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eg"/><Relationship Id="rId2" Type="http://schemas.openxmlformats.org/officeDocument/2006/relationships/tags" Target="../tags/tag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5644964" y="2935795"/>
            <a:ext cx="56509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latin typeface="+mj-ea"/>
                <a:ea typeface="+mj-ea"/>
              </a:rPr>
              <a:t>POWERPOINT</a:t>
            </a:r>
            <a:endParaRPr lang="zh-CN" altLang="en-US" sz="6000" b="1" i="1" dirty="0">
              <a:ln w="12700">
                <a:noFill/>
                <a:prstDash val="solid"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9603" y="3822740"/>
            <a:ext cx="5299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 TO PLAY HERE, OR THROUGH YOUR COPY, PASTE IN THIS BOX, AND SELECT ONLY THE TEXT. 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5895857" y="229527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 b="1">
                <a:ln w="12700">
                  <a:noFill/>
                  <a:prstDash val="solid"/>
                </a:ln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i="1" dirty="0" smtClean="0">
                <a:solidFill>
                  <a:schemeClr val="bg1"/>
                </a:solidFill>
              </a:rPr>
              <a:t>扬帆起航</a:t>
            </a:r>
            <a:endParaRPr lang="zh-CN" altLang="en-US" i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76599" y="2295274"/>
            <a:ext cx="530560" cy="19801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720" y="896108"/>
            <a:ext cx="4644159" cy="5498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794" y="3645420"/>
            <a:ext cx="11180894" cy="0"/>
          </a:xfrm>
          <a:prstGeom prst="straightConnector1">
            <a:avLst/>
          </a:prstGeom>
          <a:ln w="1143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7163377" y="3227357"/>
            <a:ext cx="2262054" cy="254634"/>
            <a:chOff x="7163516" y="3227357"/>
            <a:chExt cx="2262348" cy="254634"/>
          </a:xfrm>
        </p:grpSpPr>
        <p:sp>
          <p:nvSpPr>
            <p:cNvPr id="52" name="Rectangle 51"/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sp>
        <p:nvSpPr>
          <p:cNvPr id="59" name="Text Placeholder 32"/>
          <p:cNvSpPr txBox="1"/>
          <p:nvPr/>
        </p:nvSpPr>
        <p:spPr>
          <a:xfrm>
            <a:off x="2062328" y="2559206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0" name="Text Placeholder 33"/>
          <p:cNvSpPr txBox="1"/>
          <p:nvPr/>
        </p:nvSpPr>
        <p:spPr>
          <a:xfrm>
            <a:off x="2062329" y="2357174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创意策略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2611429" y="1676552"/>
            <a:ext cx="551920" cy="5519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1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62" name="Text Placeholder 32"/>
          <p:cNvSpPr txBox="1"/>
          <p:nvPr/>
        </p:nvSpPr>
        <p:spPr>
          <a:xfrm>
            <a:off x="4203563" y="2559206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3" name="Text Placeholder 33"/>
          <p:cNvSpPr txBox="1"/>
          <p:nvPr/>
        </p:nvSpPr>
        <p:spPr>
          <a:xfrm>
            <a:off x="4203564" y="2357174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系统安全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4752664" y="1676552"/>
            <a:ext cx="551920" cy="5519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2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65" name="Text Placeholder 32"/>
          <p:cNvSpPr txBox="1"/>
          <p:nvPr/>
        </p:nvSpPr>
        <p:spPr>
          <a:xfrm>
            <a:off x="6329810" y="2559206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6" name="Text Placeholder 33"/>
          <p:cNvSpPr txBox="1"/>
          <p:nvPr/>
        </p:nvSpPr>
        <p:spPr>
          <a:xfrm>
            <a:off x="6329811" y="2357174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市场计划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6878912" y="1676552"/>
            <a:ext cx="551920" cy="5519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3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68" name="Text Placeholder 32"/>
          <p:cNvSpPr txBox="1"/>
          <p:nvPr/>
        </p:nvSpPr>
        <p:spPr>
          <a:xfrm>
            <a:off x="8471045" y="2559206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9" name="Text Placeholder 33"/>
          <p:cNvSpPr txBox="1"/>
          <p:nvPr/>
        </p:nvSpPr>
        <p:spPr>
          <a:xfrm>
            <a:off x="8471046" y="2357174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解决方案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9020147" y="1676552"/>
            <a:ext cx="551920" cy="55199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4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163377" y="3834942"/>
            <a:ext cx="2262054" cy="254634"/>
            <a:chOff x="7163516" y="3834942"/>
            <a:chExt cx="2262348" cy="254634"/>
          </a:xfrm>
        </p:grpSpPr>
        <p:sp>
          <p:nvSpPr>
            <p:cNvPr id="73" name="Rectangle 72"/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sp>
        <p:nvSpPr>
          <p:cNvPr id="80" name="Text Placeholder 32"/>
          <p:cNvSpPr txBox="1"/>
          <p:nvPr/>
        </p:nvSpPr>
        <p:spPr>
          <a:xfrm>
            <a:off x="2062328" y="531653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1" name="Text Placeholder 33"/>
          <p:cNvSpPr txBox="1"/>
          <p:nvPr/>
        </p:nvSpPr>
        <p:spPr>
          <a:xfrm>
            <a:off x="2062329" y="511450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销售策略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2611429" y="4433883"/>
            <a:ext cx="551920" cy="5519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5</a:t>
            </a:r>
          </a:p>
        </p:txBody>
      </p:sp>
      <p:sp>
        <p:nvSpPr>
          <p:cNvPr id="83" name="Text Placeholder 32"/>
          <p:cNvSpPr txBox="1"/>
          <p:nvPr/>
        </p:nvSpPr>
        <p:spPr>
          <a:xfrm>
            <a:off x="4203563" y="531653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4" name="Text Placeholder 33"/>
          <p:cNvSpPr txBox="1"/>
          <p:nvPr/>
        </p:nvSpPr>
        <p:spPr>
          <a:xfrm>
            <a:off x="4203564" y="511450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数据分析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4752664" y="4433883"/>
            <a:ext cx="551920" cy="5519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6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86" name="Text Placeholder 32"/>
          <p:cNvSpPr txBox="1"/>
          <p:nvPr/>
        </p:nvSpPr>
        <p:spPr>
          <a:xfrm>
            <a:off x="6329810" y="531653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7" name="Text Placeholder 33"/>
          <p:cNvSpPr txBox="1"/>
          <p:nvPr/>
        </p:nvSpPr>
        <p:spPr>
          <a:xfrm>
            <a:off x="6329811" y="511450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概念</a:t>
            </a:r>
            <a:r>
              <a:rPr lang="en-AU" sz="1200" dirty="0">
                <a:solidFill>
                  <a:srgbClr val="7F7F7F"/>
                </a:solidFill>
                <a:latin typeface="+mn-ea"/>
                <a:cs typeface="+mn-ea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+mn-ea"/>
                <a:cs typeface="+mn-ea"/>
              </a:rPr>
              <a:t>&amp; </a:t>
            </a: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创意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6878912" y="4433883"/>
            <a:ext cx="551920" cy="5519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7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89" name="Text Placeholder 32"/>
          <p:cNvSpPr txBox="1"/>
          <p:nvPr/>
        </p:nvSpPr>
        <p:spPr>
          <a:xfrm>
            <a:off x="8471045" y="531653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0" name="Text Placeholder 33"/>
          <p:cNvSpPr txBox="1"/>
          <p:nvPr/>
        </p:nvSpPr>
        <p:spPr>
          <a:xfrm>
            <a:off x="8471046" y="511450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销售策略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9020147" y="4433883"/>
            <a:ext cx="551920" cy="55199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8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028624" y="3227357"/>
            <a:ext cx="2262054" cy="254634"/>
            <a:chOff x="5028485" y="3227357"/>
            <a:chExt cx="2262348" cy="254634"/>
          </a:xfrm>
        </p:grpSpPr>
        <p:sp>
          <p:nvSpPr>
            <p:cNvPr id="51" name="Rectangle 50"/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28624" y="3834942"/>
            <a:ext cx="2262054" cy="254634"/>
            <a:chOff x="5028485" y="3834942"/>
            <a:chExt cx="2262348" cy="254634"/>
          </a:xfrm>
        </p:grpSpPr>
        <p:sp>
          <p:nvSpPr>
            <p:cNvPr id="72" name="Rectangle 71"/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973105" y="3227357"/>
            <a:ext cx="2182820" cy="254634"/>
            <a:chOff x="2972698" y="3227357"/>
            <a:chExt cx="2183104" cy="254634"/>
          </a:xfrm>
        </p:grpSpPr>
        <p:sp>
          <p:nvSpPr>
            <p:cNvPr id="54" name="Rectangle 53"/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94" y="3227357"/>
            <a:ext cx="3020378" cy="254634"/>
            <a:chOff x="0" y="3227357"/>
            <a:chExt cx="3020771" cy="254634"/>
          </a:xfrm>
        </p:grpSpPr>
        <p:sp>
          <p:nvSpPr>
            <p:cNvPr id="53" name="Rectangle 52"/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973105" y="3834942"/>
            <a:ext cx="2182820" cy="254634"/>
            <a:chOff x="2972698" y="3834942"/>
            <a:chExt cx="2183104" cy="254634"/>
          </a:xfrm>
        </p:grpSpPr>
        <p:sp>
          <p:nvSpPr>
            <p:cNvPr id="75" name="Rectangle 74"/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4" y="3834942"/>
            <a:ext cx="3020378" cy="254634"/>
            <a:chOff x="0" y="3834942"/>
            <a:chExt cx="3020771" cy="254634"/>
          </a:xfrm>
        </p:grpSpPr>
        <p:sp>
          <p:nvSpPr>
            <p:cNvPr id="74" name="Rectangle 73"/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80" grpId="0"/>
      <p:bldP spid="81" grpId="0"/>
      <p:bldP spid="82" grpId="0" animBg="1"/>
      <p:bldP spid="83" grpId="0"/>
      <p:bldP spid="84" grpId="0"/>
      <p:bldP spid="85" grpId="0" animBg="1"/>
      <p:bldP spid="86" grpId="0"/>
      <p:bldP spid="87" grpId="0"/>
      <p:bldP spid="88" grpId="0" animBg="1"/>
      <p:bldP spid="89" grpId="0"/>
      <p:bldP spid="90" grpId="0"/>
      <p:bldP spid="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graphicFrame>
        <p:nvGraphicFramePr>
          <p:cNvPr id="77" name="Diagram 76"/>
          <p:cNvGraphicFramePr/>
          <p:nvPr/>
        </p:nvGraphicFramePr>
        <p:xfrm>
          <a:off x="3491537" y="1905858"/>
          <a:ext cx="5153219" cy="3435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9" name="Text Placeholder 32"/>
          <p:cNvSpPr txBox="1"/>
          <p:nvPr/>
        </p:nvSpPr>
        <p:spPr>
          <a:xfrm>
            <a:off x="8989839" y="2392924"/>
            <a:ext cx="1879467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0" name="Text Placeholder 33"/>
          <p:cNvSpPr txBox="1"/>
          <p:nvPr/>
        </p:nvSpPr>
        <p:spPr>
          <a:xfrm>
            <a:off x="8989841" y="2180002"/>
            <a:ext cx="1879465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rgbClr val="7F7F7F"/>
                </a:solidFill>
                <a:latin typeface="+mn-ea"/>
                <a:cs typeface="+mn-ea"/>
              </a:rPr>
              <a:t>市场策略</a:t>
            </a:r>
            <a:endParaRPr lang="en-AU" sz="11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2" name="Text Placeholder 32"/>
          <p:cNvSpPr txBox="1"/>
          <p:nvPr/>
        </p:nvSpPr>
        <p:spPr>
          <a:xfrm>
            <a:off x="8989839" y="3582361"/>
            <a:ext cx="1879467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3" name="Text Placeholder 33"/>
          <p:cNvSpPr txBox="1"/>
          <p:nvPr/>
        </p:nvSpPr>
        <p:spPr>
          <a:xfrm>
            <a:off x="8989841" y="3369439"/>
            <a:ext cx="1879465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rgbClr val="7F7F7F"/>
                </a:solidFill>
                <a:latin typeface="+mn-ea"/>
                <a:cs typeface="+mn-ea"/>
              </a:rPr>
              <a:t>系统安全</a:t>
            </a:r>
            <a:endParaRPr lang="en-AU" sz="11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5" name="Text Placeholder 32"/>
          <p:cNvSpPr txBox="1"/>
          <p:nvPr/>
        </p:nvSpPr>
        <p:spPr>
          <a:xfrm>
            <a:off x="8989839" y="4845771"/>
            <a:ext cx="1879467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6" name="Text Placeholder 33"/>
          <p:cNvSpPr txBox="1"/>
          <p:nvPr/>
        </p:nvSpPr>
        <p:spPr>
          <a:xfrm>
            <a:off x="8989841" y="4632849"/>
            <a:ext cx="1879465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rgbClr val="7F7F7F"/>
                </a:solidFill>
                <a:latin typeface="+mn-ea"/>
                <a:cs typeface="+mn-ea"/>
              </a:rPr>
              <a:t>市场理念</a:t>
            </a:r>
            <a:endParaRPr lang="en-AU" sz="11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8" name="Text Placeholder 32"/>
          <p:cNvSpPr txBox="1"/>
          <p:nvPr/>
        </p:nvSpPr>
        <p:spPr>
          <a:xfrm>
            <a:off x="1936163" y="2392924"/>
            <a:ext cx="1879467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9" name="Text Placeholder 33"/>
          <p:cNvSpPr txBox="1"/>
          <p:nvPr/>
        </p:nvSpPr>
        <p:spPr>
          <a:xfrm>
            <a:off x="1936165" y="2180002"/>
            <a:ext cx="1879465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rgbClr val="7F7F7F"/>
                </a:solidFill>
                <a:latin typeface="+mn-ea"/>
                <a:cs typeface="+mn-ea"/>
              </a:rPr>
              <a:t>市场策略</a:t>
            </a:r>
            <a:endParaRPr lang="en-AU" sz="11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1" name="Text Placeholder 32"/>
          <p:cNvSpPr txBox="1"/>
          <p:nvPr/>
        </p:nvSpPr>
        <p:spPr>
          <a:xfrm>
            <a:off x="1936163" y="3582361"/>
            <a:ext cx="1879467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2" name="Text Placeholder 33"/>
          <p:cNvSpPr txBox="1"/>
          <p:nvPr/>
        </p:nvSpPr>
        <p:spPr>
          <a:xfrm>
            <a:off x="1936165" y="3369439"/>
            <a:ext cx="1879465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rgbClr val="7F7F7F"/>
                </a:solidFill>
                <a:latin typeface="+mn-ea"/>
                <a:cs typeface="+mn-ea"/>
              </a:rPr>
              <a:t>系统安全</a:t>
            </a:r>
            <a:endParaRPr lang="en-AU" sz="11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4" name="Text Placeholder 32"/>
          <p:cNvSpPr txBox="1"/>
          <p:nvPr/>
        </p:nvSpPr>
        <p:spPr>
          <a:xfrm>
            <a:off x="1936163" y="4845771"/>
            <a:ext cx="1879467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5" name="Text Placeholder 33"/>
          <p:cNvSpPr txBox="1"/>
          <p:nvPr/>
        </p:nvSpPr>
        <p:spPr>
          <a:xfrm>
            <a:off x="1936165" y="4632849"/>
            <a:ext cx="1879465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rgbClr val="7F7F7F"/>
                </a:solidFill>
                <a:latin typeface="+mn-ea"/>
                <a:cs typeface="+mn-ea"/>
              </a:rPr>
              <a:t>市场理念</a:t>
            </a:r>
            <a:endParaRPr lang="en-AU" sz="11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5" name="Freeform 142"/>
          <p:cNvSpPr/>
          <p:nvPr/>
        </p:nvSpPr>
        <p:spPr bwMode="auto">
          <a:xfrm>
            <a:off x="5913364" y="2180000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26" name="Freeform 149"/>
          <p:cNvSpPr/>
          <p:nvPr/>
        </p:nvSpPr>
        <p:spPr bwMode="auto">
          <a:xfrm>
            <a:off x="4782592" y="2812687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4782593" y="4121188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59945" y="4104784"/>
            <a:ext cx="307174" cy="307212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29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0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40974" y="2889653"/>
            <a:ext cx="311646" cy="193872"/>
            <a:chOff x="8292784" y="1202455"/>
            <a:chExt cx="311687" cy="193872"/>
          </a:xfrm>
        </p:grpSpPr>
        <p:sp>
          <p:nvSpPr>
            <p:cNvPr id="32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89200" y="4779062"/>
            <a:ext cx="402605" cy="331075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35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6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7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8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9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0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00935" y="3361655"/>
            <a:ext cx="307174" cy="307212"/>
            <a:chOff x="11121822" y="1145785"/>
            <a:chExt cx="307214" cy="307212"/>
          </a:xfrm>
          <a:solidFill>
            <a:schemeClr val="accent6"/>
          </a:solidFill>
        </p:grpSpPr>
        <p:sp>
          <p:nvSpPr>
            <p:cNvPr id="42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3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44" name="Freeform 142"/>
          <p:cNvSpPr/>
          <p:nvPr/>
        </p:nvSpPr>
        <p:spPr bwMode="auto">
          <a:xfrm>
            <a:off x="1464109" y="4650806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45" name="Freeform 149"/>
          <p:cNvSpPr/>
          <p:nvPr/>
        </p:nvSpPr>
        <p:spPr bwMode="auto">
          <a:xfrm>
            <a:off x="1451565" y="3376251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491578" y="2160554"/>
            <a:ext cx="311646" cy="193872"/>
            <a:chOff x="8292784" y="1202455"/>
            <a:chExt cx="311687" cy="193872"/>
          </a:xfrm>
          <a:solidFill>
            <a:schemeClr val="accent6"/>
          </a:solidFill>
        </p:grpSpPr>
        <p:sp>
          <p:nvSpPr>
            <p:cNvPr id="47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8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49" name="Freeform 116"/>
          <p:cNvSpPr>
            <a:spLocks noEditPoints="1"/>
          </p:cNvSpPr>
          <p:nvPr/>
        </p:nvSpPr>
        <p:spPr bwMode="auto">
          <a:xfrm>
            <a:off x="1441144" y="2157299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456887" y="4632849"/>
            <a:ext cx="402605" cy="331075"/>
            <a:chOff x="5108575" y="3992563"/>
            <a:chExt cx="428625" cy="352426"/>
          </a:xfrm>
          <a:solidFill>
            <a:schemeClr val="accent6"/>
          </a:solidFill>
        </p:grpSpPr>
        <p:sp>
          <p:nvSpPr>
            <p:cNvPr id="51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2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3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4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5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6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C2116C0C-9BB5-4604-BC23-3303925C0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7">
                                            <p:graphicEl>
                                              <a:dgm id="{C2116C0C-9BB5-4604-BC23-3303925C09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0DA470C1-A907-4B1E-A76A-4A64EA03D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7">
                                            <p:graphicEl>
                                              <a:dgm id="{0DA470C1-A907-4B1E-A76A-4A64EA03D4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A46F0FFF-EEB1-481C-8D6A-97EF297BC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7">
                                            <p:graphicEl>
                                              <a:dgm id="{A46F0FFF-EEB1-481C-8D6A-97EF297BC8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693D1DC5-CDC3-4868-AA95-FC3220B2C0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77">
                                            <p:graphicEl>
                                              <a:dgm id="{693D1DC5-CDC3-4868-AA95-FC3220B2C0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0D120F43-8064-4759-8F9D-34B0E84B77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77">
                                            <p:graphicEl>
                                              <a:dgm id="{0D120F43-8064-4759-8F9D-34B0E84B77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BC6F8883-F490-4DCA-A608-66923D441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7">
                                            <p:graphicEl>
                                              <a:dgm id="{BC6F8883-F490-4DCA-A608-66923D441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56EA46EA-07F7-428A-86A2-D6DBBAC2F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77">
                                            <p:graphicEl>
                                              <a:dgm id="{56EA46EA-07F7-428A-86A2-D6DBBAC2F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770F8A1C-6D04-43F9-96F0-C9FEF978C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77">
                                            <p:graphicEl>
                                              <a:dgm id="{770F8A1C-6D04-43F9-96F0-C9FEF978C2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7B65410F-1A4E-49EA-8A4A-89536D943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77">
                                            <p:graphicEl>
                                              <a:dgm id="{7B65410F-1A4E-49EA-8A4A-89536D9434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A6A92CA5-7380-4A4B-BE90-6CF37FE68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77">
                                            <p:graphicEl>
                                              <a:dgm id="{A6A92CA5-7380-4A4B-BE90-6CF37FE68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01605183-EBF1-447D-8201-B96E0BF8F6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77">
                                            <p:graphicEl>
                                              <a:dgm id="{01605183-EBF1-447D-8201-B96E0BF8F6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AC7D93CA-C655-4F9C-80BC-5D5E7985D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77">
                                            <p:graphicEl>
                                              <a:dgm id="{AC7D93CA-C655-4F9C-80BC-5D5E7985D8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dgm id="{C4DC4F3B-6186-46EF-944B-F857D5223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77">
                                            <p:graphicEl>
                                              <a:dgm id="{C4DC4F3B-6186-46EF-944B-F857D5223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7" grpId="0">
        <p:bldSub>
          <a:bldDgm bld="one"/>
        </p:bldSub>
      </p:bldGraphic>
      <p:bldP spid="79" grpId="0"/>
      <p:bldP spid="80" grpId="0"/>
      <p:bldP spid="82" grpId="0"/>
      <p:bldP spid="83" grpId="0"/>
      <p:bldP spid="85" grpId="0"/>
      <p:bldP spid="86" grpId="0"/>
      <p:bldP spid="88" grpId="0"/>
      <p:bldP spid="89" grpId="0"/>
      <p:bldP spid="91" grpId="0"/>
      <p:bldP spid="92" grpId="0"/>
      <p:bldP spid="94" grpId="0"/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25" name="Freeform 5"/>
          <p:cNvSpPr/>
          <p:nvPr/>
        </p:nvSpPr>
        <p:spPr bwMode="auto">
          <a:xfrm flipH="1">
            <a:off x="4304187" y="1984965"/>
            <a:ext cx="1851742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5400" dirty="0">
              <a:latin typeface="+mn-ea"/>
              <a:cs typeface="+mn-ea"/>
            </a:endParaRPr>
          </a:p>
        </p:txBody>
      </p:sp>
      <p:sp>
        <p:nvSpPr>
          <p:cNvPr id="26" name="Freeform 5"/>
          <p:cNvSpPr/>
          <p:nvPr/>
        </p:nvSpPr>
        <p:spPr bwMode="auto">
          <a:xfrm flipH="1">
            <a:off x="3702203" y="3684457"/>
            <a:ext cx="1179910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3200" dirty="0">
              <a:latin typeface="+mn-ea"/>
              <a:cs typeface="+mn-ea"/>
            </a:endParaRPr>
          </a:p>
        </p:txBody>
      </p:sp>
      <p:sp>
        <p:nvSpPr>
          <p:cNvPr id="27" name="Freeform 5"/>
          <p:cNvSpPr/>
          <p:nvPr/>
        </p:nvSpPr>
        <p:spPr bwMode="auto">
          <a:xfrm flipH="1">
            <a:off x="6252161" y="2229232"/>
            <a:ext cx="1039781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2000" dirty="0">
              <a:latin typeface="+mn-ea"/>
              <a:cs typeface="+mn-ea"/>
            </a:endParaRPr>
          </a:p>
        </p:txBody>
      </p:sp>
      <p:sp>
        <p:nvSpPr>
          <p:cNvPr id="28" name="Freeform 5"/>
          <p:cNvSpPr/>
          <p:nvPr/>
        </p:nvSpPr>
        <p:spPr bwMode="auto">
          <a:xfrm flipH="1">
            <a:off x="6805183" y="3040896"/>
            <a:ext cx="1633193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48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9" name="Freeform 5"/>
          <p:cNvSpPr/>
          <p:nvPr/>
        </p:nvSpPr>
        <p:spPr bwMode="auto">
          <a:xfrm flipH="1">
            <a:off x="8544529" y="3256422"/>
            <a:ext cx="879721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2400" dirty="0">
              <a:latin typeface="+mn-ea"/>
              <a:cs typeface="+mn-ea"/>
            </a:endParaRPr>
          </a:p>
        </p:txBody>
      </p:sp>
      <p:sp>
        <p:nvSpPr>
          <p:cNvPr id="30" name="Freeform 5"/>
          <p:cNvSpPr/>
          <p:nvPr/>
        </p:nvSpPr>
        <p:spPr bwMode="auto">
          <a:xfrm flipH="1">
            <a:off x="2740389" y="3224642"/>
            <a:ext cx="879721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2400" dirty="0">
              <a:latin typeface="+mn-ea"/>
              <a:cs typeface="+mn-ea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1928080" y="1846552"/>
            <a:ext cx="1774125" cy="3826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1913795" y="1566376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6"/>
                </a:solidFill>
                <a:latin typeface="+mn-ea"/>
                <a:cs typeface="+mn-ea"/>
              </a:rPr>
              <a:t>产品应用</a:t>
            </a:r>
            <a:endParaRPr lang="en-AU" sz="1300" b="1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33" name="Text Placeholder 32"/>
          <p:cNvSpPr txBox="1"/>
          <p:nvPr/>
        </p:nvSpPr>
        <p:spPr>
          <a:xfrm>
            <a:off x="900332" y="4765066"/>
            <a:ext cx="1774125" cy="3826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4" name="Text Placeholder 33"/>
          <p:cNvSpPr txBox="1"/>
          <p:nvPr/>
        </p:nvSpPr>
        <p:spPr>
          <a:xfrm>
            <a:off x="886046" y="4484890"/>
            <a:ext cx="1786628" cy="332659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1"/>
                </a:solidFill>
                <a:latin typeface="+mn-ea"/>
                <a:cs typeface="+mn-ea"/>
              </a:rPr>
              <a:t>产品应用</a:t>
            </a:r>
            <a:endParaRPr lang="en-AU" sz="13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5" name="Text Placeholder 32"/>
          <p:cNvSpPr txBox="1"/>
          <p:nvPr/>
        </p:nvSpPr>
        <p:spPr>
          <a:xfrm>
            <a:off x="2768509" y="5755773"/>
            <a:ext cx="1774125" cy="3826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6" name="Text Placeholder 33"/>
          <p:cNvSpPr txBox="1"/>
          <p:nvPr/>
        </p:nvSpPr>
        <p:spPr>
          <a:xfrm>
            <a:off x="2754223" y="547559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2"/>
                </a:solidFill>
                <a:latin typeface="+mn-ea"/>
                <a:cs typeface="+mn-ea"/>
              </a:rPr>
              <a:t>产品应用</a:t>
            </a:r>
            <a:endParaRPr lang="en-AU" sz="13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7" name="Text Placeholder 32"/>
          <p:cNvSpPr txBox="1"/>
          <p:nvPr/>
        </p:nvSpPr>
        <p:spPr>
          <a:xfrm>
            <a:off x="8256618" y="1846552"/>
            <a:ext cx="1774125" cy="3826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8242333" y="1566376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rgbClr val="7F7F7F"/>
                </a:solidFill>
                <a:latin typeface="+mn-ea"/>
                <a:cs typeface="+mn-ea"/>
              </a:rPr>
              <a:t>产品应用</a:t>
            </a:r>
            <a:endParaRPr lang="en-AU" sz="1300" b="1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9" name="Text Placeholder 32"/>
          <p:cNvSpPr txBox="1"/>
          <p:nvPr/>
        </p:nvSpPr>
        <p:spPr>
          <a:xfrm>
            <a:off x="9696741" y="2852843"/>
            <a:ext cx="1774125" cy="3826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0" name="Text Placeholder 33"/>
          <p:cNvSpPr txBox="1"/>
          <p:nvPr/>
        </p:nvSpPr>
        <p:spPr>
          <a:xfrm>
            <a:off x="9682455" y="257266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5"/>
                </a:solidFill>
                <a:latin typeface="+mn-ea"/>
                <a:cs typeface="+mn-ea"/>
              </a:rPr>
              <a:t>产品应用</a:t>
            </a:r>
            <a:endParaRPr lang="en-AU" sz="1300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41" name="Text Placeholder 32"/>
          <p:cNvSpPr txBox="1"/>
          <p:nvPr/>
        </p:nvSpPr>
        <p:spPr>
          <a:xfrm>
            <a:off x="8558814" y="5755773"/>
            <a:ext cx="1774125" cy="3826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2" name="Text Placeholder 33"/>
          <p:cNvSpPr txBox="1"/>
          <p:nvPr/>
        </p:nvSpPr>
        <p:spPr>
          <a:xfrm>
            <a:off x="8544528" y="547559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4"/>
                </a:solidFill>
                <a:latin typeface="+mn-ea"/>
                <a:cs typeface="+mn-ea"/>
              </a:rPr>
              <a:t>产品应用</a:t>
            </a:r>
            <a:endParaRPr lang="en-AU" sz="1300" b="1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608313" y="3760414"/>
            <a:ext cx="1025923" cy="360191"/>
            <a:chOff x="1652259" y="4256917"/>
            <a:chExt cx="1206254" cy="360191"/>
          </a:xfrm>
        </p:grpSpPr>
        <p:cxnSp>
          <p:nvCxnSpPr>
            <p:cNvPr id="44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 rot="10800000" flipH="1">
            <a:off x="2551327" y="2392570"/>
            <a:ext cx="1613770" cy="360191"/>
            <a:chOff x="1652259" y="4256917"/>
            <a:chExt cx="1206254" cy="360191"/>
          </a:xfrm>
        </p:grpSpPr>
        <p:cxnSp>
          <p:nvCxnSpPr>
            <p:cNvPr id="47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 rot="16200000" flipH="1">
            <a:off x="7300505" y="1589668"/>
            <a:ext cx="382678" cy="896449"/>
            <a:chOff x="1652259" y="4256917"/>
            <a:chExt cx="1206254" cy="360191"/>
          </a:xfrm>
        </p:grpSpPr>
        <p:cxnSp>
          <p:nvCxnSpPr>
            <p:cNvPr id="5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 rot="16200000" flipH="1">
            <a:off x="8910101" y="2711259"/>
            <a:ext cx="435811" cy="654514"/>
            <a:chOff x="1652259" y="4256917"/>
            <a:chExt cx="1206254" cy="360191"/>
          </a:xfrm>
        </p:grpSpPr>
        <p:cxnSp>
          <p:nvCxnSpPr>
            <p:cNvPr id="53" name="Straight Connector 52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 rot="16200000">
            <a:off x="7641163" y="5030188"/>
            <a:ext cx="709250" cy="741914"/>
            <a:chOff x="1652259" y="4256917"/>
            <a:chExt cx="1206254" cy="360191"/>
          </a:xfrm>
        </p:grpSpPr>
        <p:cxnSp>
          <p:nvCxnSpPr>
            <p:cNvPr id="56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3225696" y="4712055"/>
            <a:ext cx="315430" cy="476499"/>
            <a:chOff x="1652259" y="4256917"/>
            <a:chExt cx="1206254" cy="360191"/>
          </a:xfrm>
        </p:grpSpPr>
        <p:cxnSp>
          <p:nvCxnSpPr>
            <p:cNvPr id="59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Freeform 142"/>
          <p:cNvSpPr/>
          <p:nvPr/>
        </p:nvSpPr>
        <p:spPr bwMode="auto">
          <a:xfrm>
            <a:off x="8838259" y="3654602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62" name="Freeform 149"/>
          <p:cNvSpPr/>
          <p:nvPr/>
        </p:nvSpPr>
        <p:spPr bwMode="auto">
          <a:xfrm>
            <a:off x="4056345" y="4112517"/>
            <a:ext cx="471626" cy="462528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63" name="Freeform 116"/>
          <p:cNvSpPr>
            <a:spLocks noEditPoints="1"/>
          </p:cNvSpPr>
          <p:nvPr/>
        </p:nvSpPr>
        <p:spPr bwMode="auto">
          <a:xfrm>
            <a:off x="3015478" y="3562488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333744" y="3706998"/>
            <a:ext cx="564887" cy="564957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65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66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16227" y="2723675"/>
            <a:ext cx="311646" cy="193872"/>
            <a:chOff x="8292784" y="1202455"/>
            <a:chExt cx="311687" cy="193872"/>
          </a:xfrm>
        </p:grpSpPr>
        <p:sp>
          <p:nvSpPr>
            <p:cNvPr id="68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69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902019" y="2754379"/>
            <a:ext cx="728156" cy="598787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71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2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3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4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5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6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46"/>
          <p:cNvSpPr/>
          <p:nvPr/>
        </p:nvSpPr>
        <p:spPr bwMode="auto">
          <a:xfrm>
            <a:off x="7748076" y="4246827"/>
            <a:ext cx="1754489" cy="3022600"/>
          </a:xfrm>
          <a:custGeom>
            <a:avLst/>
            <a:gdLst>
              <a:gd name="T0" fmla="*/ 258 w 725"/>
              <a:gd name="T1" fmla="*/ 1251 h 1251"/>
              <a:gd name="T2" fmla="*/ 285 w 725"/>
              <a:gd name="T3" fmla="*/ 700 h 1251"/>
              <a:gd name="T4" fmla="*/ 0 w 725"/>
              <a:gd name="T5" fmla="*/ 315 h 1251"/>
              <a:gd name="T6" fmla="*/ 46 w 725"/>
              <a:gd name="T7" fmla="*/ 273 h 1251"/>
              <a:gd name="T8" fmla="*/ 314 w 725"/>
              <a:gd name="T9" fmla="*/ 578 h 1251"/>
              <a:gd name="T10" fmla="*/ 344 w 725"/>
              <a:gd name="T11" fmla="*/ 0 h 1251"/>
              <a:gd name="T12" fmla="*/ 412 w 725"/>
              <a:gd name="T13" fmla="*/ 0 h 1251"/>
              <a:gd name="T14" fmla="*/ 440 w 725"/>
              <a:gd name="T15" fmla="*/ 377 h 1251"/>
              <a:gd name="T16" fmla="*/ 675 w 725"/>
              <a:gd name="T17" fmla="*/ 126 h 1251"/>
              <a:gd name="T18" fmla="*/ 725 w 725"/>
              <a:gd name="T19" fmla="*/ 193 h 1251"/>
              <a:gd name="T20" fmla="*/ 478 w 725"/>
              <a:gd name="T21" fmla="*/ 490 h 1251"/>
              <a:gd name="T22" fmla="*/ 461 w 725"/>
              <a:gd name="T23" fmla="*/ 788 h 1251"/>
              <a:gd name="T24" fmla="*/ 507 w 725"/>
              <a:gd name="T25" fmla="*/ 1245 h 1251"/>
              <a:gd name="T26" fmla="*/ 258 w 725"/>
              <a:gd name="T27" fmla="*/ 125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5" h="1251">
                <a:moveTo>
                  <a:pt x="258" y="1251"/>
                </a:moveTo>
                <a:cubicBezTo>
                  <a:pt x="258" y="1251"/>
                  <a:pt x="323" y="826"/>
                  <a:pt x="285" y="700"/>
                </a:cubicBezTo>
                <a:cubicBezTo>
                  <a:pt x="0" y="315"/>
                  <a:pt x="0" y="315"/>
                  <a:pt x="0" y="315"/>
                </a:cubicBezTo>
                <a:cubicBezTo>
                  <a:pt x="46" y="273"/>
                  <a:pt x="46" y="273"/>
                  <a:pt x="46" y="273"/>
                </a:cubicBezTo>
                <a:cubicBezTo>
                  <a:pt x="314" y="578"/>
                  <a:pt x="314" y="578"/>
                  <a:pt x="314" y="578"/>
                </a:cubicBezTo>
                <a:cubicBezTo>
                  <a:pt x="344" y="0"/>
                  <a:pt x="344" y="0"/>
                  <a:pt x="344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40" y="377"/>
                  <a:pt x="440" y="377"/>
                  <a:pt x="440" y="377"/>
                </a:cubicBezTo>
                <a:cubicBezTo>
                  <a:pt x="675" y="126"/>
                  <a:pt x="675" y="126"/>
                  <a:pt x="675" y="126"/>
                </a:cubicBezTo>
                <a:cubicBezTo>
                  <a:pt x="725" y="193"/>
                  <a:pt x="725" y="193"/>
                  <a:pt x="725" y="193"/>
                </a:cubicBezTo>
                <a:cubicBezTo>
                  <a:pt x="478" y="490"/>
                  <a:pt x="478" y="490"/>
                  <a:pt x="478" y="490"/>
                </a:cubicBezTo>
                <a:cubicBezTo>
                  <a:pt x="478" y="490"/>
                  <a:pt x="436" y="490"/>
                  <a:pt x="461" y="788"/>
                </a:cubicBezTo>
                <a:cubicBezTo>
                  <a:pt x="486" y="1085"/>
                  <a:pt x="507" y="1245"/>
                  <a:pt x="507" y="1245"/>
                </a:cubicBezTo>
                <a:cubicBezTo>
                  <a:pt x="258" y="1251"/>
                  <a:pt x="258" y="1251"/>
                  <a:pt x="258" y="125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6236972" y="3548327"/>
            <a:ext cx="2201047" cy="2197100"/>
            <a:chOff x="3032919" y="2228851"/>
            <a:chExt cx="1651000" cy="1647825"/>
          </a:xfrm>
        </p:grpSpPr>
        <p:grpSp>
          <p:nvGrpSpPr>
            <p:cNvPr id="70" name="组合 69"/>
            <p:cNvGrpSpPr/>
            <p:nvPr/>
          </p:nvGrpSpPr>
          <p:grpSpPr>
            <a:xfrm>
              <a:off x="3032919" y="2228851"/>
              <a:ext cx="1651000" cy="1647825"/>
              <a:chOff x="3032919" y="2228851"/>
              <a:chExt cx="1651000" cy="1647825"/>
            </a:xfrm>
          </p:grpSpPr>
          <p:sp>
            <p:nvSpPr>
              <p:cNvPr id="78" name="Oval 55"/>
              <p:cNvSpPr>
                <a:spLocks noChangeArrowheads="1"/>
              </p:cNvSpPr>
              <p:nvPr/>
            </p:nvSpPr>
            <p:spPr bwMode="auto">
              <a:xfrm>
                <a:off x="3032919" y="2228851"/>
                <a:ext cx="1651000" cy="1647825"/>
              </a:xfrm>
              <a:prstGeom prst="ellipse">
                <a:avLst/>
              </a:prstGeom>
              <a:solidFill>
                <a:schemeClr val="bg2">
                  <a:alpha val="60000"/>
                </a:schemeClr>
              </a:solidFill>
              <a:ln w="28575">
                <a:solidFill>
                  <a:srgbClr val="FFFFFF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9" name="Oval 56"/>
              <p:cNvSpPr>
                <a:spLocks noChangeArrowheads="1"/>
              </p:cNvSpPr>
              <p:nvPr/>
            </p:nvSpPr>
            <p:spPr bwMode="auto">
              <a:xfrm>
                <a:off x="3183732" y="2379663"/>
                <a:ext cx="1349375" cy="13477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>
                  <a:spcAft>
                    <a:spcPts val="800"/>
                  </a:spcAft>
                  <a:defRPr/>
                </a:pPr>
                <a:endPara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Group 20"/>
            <p:cNvGrpSpPr>
              <a:grpSpLocks noChangeAspect="1"/>
            </p:cNvGrpSpPr>
            <p:nvPr/>
          </p:nvGrpSpPr>
          <p:grpSpPr bwMode="auto">
            <a:xfrm>
              <a:off x="3644662" y="2696790"/>
              <a:ext cx="427513" cy="328123"/>
              <a:chOff x="1066" y="1895"/>
              <a:chExt cx="314" cy="241"/>
            </a:xfrm>
            <a:solidFill>
              <a:schemeClr val="bg1"/>
            </a:solidFill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21"/>
              <p:cNvSpPr/>
              <p:nvPr/>
            </p:nvSpPr>
            <p:spPr bwMode="auto">
              <a:xfrm>
                <a:off x="1066" y="2128"/>
                <a:ext cx="314" cy="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22"/>
              <p:cNvSpPr>
                <a:spLocks noChangeArrowheads="1"/>
              </p:cNvSpPr>
              <p:nvPr/>
            </p:nvSpPr>
            <p:spPr bwMode="auto">
              <a:xfrm>
                <a:off x="1107" y="1949"/>
                <a:ext cx="4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23"/>
              <p:cNvSpPr>
                <a:spLocks noChangeArrowheads="1"/>
              </p:cNvSpPr>
              <p:nvPr/>
            </p:nvSpPr>
            <p:spPr bwMode="auto">
              <a:xfrm>
                <a:off x="1173" y="1895"/>
                <a:ext cx="46" cy="2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Rectangle 24"/>
              <p:cNvSpPr>
                <a:spLocks noChangeArrowheads="1"/>
              </p:cNvSpPr>
              <p:nvPr/>
            </p:nvSpPr>
            <p:spPr bwMode="auto">
              <a:xfrm>
                <a:off x="1235" y="1961"/>
                <a:ext cx="46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25"/>
              <p:cNvSpPr>
                <a:spLocks noChangeArrowheads="1"/>
              </p:cNvSpPr>
              <p:nvPr/>
            </p:nvSpPr>
            <p:spPr bwMode="auto">
              <a:xfrm>
                <a:off x="1306" y="2007"/>
                <a:ext cx="45" cy="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572937" y="3065188"/>
              <a:ext cx="542527" cy="31162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标题</a:t>
              </a:r>
              <a:endParaRPr lang="en-US" altLang="zh-CN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125857" y="1457060"/>
            <a:ext cx="2971413" cy="2971800"/>
            <a:chOff x="3699669" y="660401"/>
            <a:chExt cx="2228850" cy="2228850"/>
          </a:xfrm>
        </p:grpSpPr>
        <p:sp>
          <p:nvSpPr>
            <p:cNvPr id="81" name="Oval 51"/>
            <p:cNvSpPr>
              <a:spLocks noChangeArrowheads="1"/>
            </p:cNvSpPr>
            <p:nvPr/>
          </p:nvSpPr>
          <p:spPr bwMode="auto">
            <a:xfrm>
              <a:off x="3699669" y="660401"/>
              <a:ext cx="2228850" cy="2228850"/>
            </a:xfrm>
            <a:prstGeom prst="ellipse">
              <a:avLst/>
            </a:prstGeom>
            <a:solidFill>
              <a:schemeClr val="bg2">
                <a:alpha val="60000"/>
              </a:schemeClr>
            </a:solidFill>
            <a:ln w="28575">
              <a:solidFill>
                <a:srgbClr val="FFFFFF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" name="Oval 52"/>
            <p:cNvSpPr>
              <a:spLocks noChangeArrowheads="1"/>
            </p:cNvSpPr>
            <p:nvPr/>
          </p:nvSpPr>
          <p:spPr bwMode="auto">
            <a:xfrm>
              <a:off x="3871119" y="835026"/>
              <a:ext cx="1882775" cy="18811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800"/>
                </a:spcAft>
                <a:defRPr/>
              </a:pPr>
              <a:endParaRPr lang="zh-CN" altLang="en-US" sz="2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4456544" y="1153003"/>
              <a:ext cx="735738" cy="560124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548874" y="1852893"/>
              <a:ext cx="484811" cy="276999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072937" y="3448843"/>
            <a:ext cx="1726975" cy="1725084"/>
            <a:chOff x="5160169" y="2154238"/>
            <a:chExt cx="1295400" cy="1293813"/>
          </a:xfrm>
        </p:grpSpPr>
        <p:grpSp>
          <p:nvGrpSpPr>
            <p:cNvPr id="86" name="组合 85"/>
            <p:cNvGrpSpPr/>
            <p:nvPr/>
          </p:nvGrpSpPr>
          <p:grpSpPr>
            <a:xfrm>
              <a:off x="5160169" y="2154238"/>
              <a:ext cx="1295400" cy="1293813"/>
              <a:chOff x="5160169" y="2154238"/>
              <a:chExt cx="1295400" cy="1293813"/>
            </a:xfrm>
          </p:grpSpPr>
          <p:sp>
            <p:nvSpPr>
              <p:cNvPr id="89" name="Oval 53"/>
              <p:cNvSpPr>
                <a:spLocks noChangeArrowheads="1"/>
              </p:cNvSpPr>
              <p:nvPr/>
            </p:nvSpPr>
            <p:spPr bwMode="auto">
              <a:xfrm>
                <a:off x="5160169" y="2154238"/>
                <a:ext cx="1295400" cy="129381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60000"/>
                </a:schemeClr>
              </a:solidFill>
              <a:ln w="28575">
                <a:solidFill>
                  <a:srgbClr val="FFFFFF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Oval 54"/>
              <p:cNvSpPr>
                <a:spLocks noChangeArrowheads="1"/>
              </p:cNvSpPr>
              <p:nvPr/>
            </p:nvSpPr>
            <p:spPr bwMode="auto">
              <a:xfrm>
                <a:off x="5304632" y="2295526"/>
                <a:ext cx="1008062" cy="10096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>
                  <a:spcAft>
                    <a:spcPts val="800"/>
                  </a:spcAft>
                  <a:defRPr/>
                </a:pPr>
                <a:endPara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7" name="Freeform 6"/>
            <p:cNvSpPr>
              <a:spLocks noEditPoints="1"/>
            </p:cNvSpPr>
            <p:nvPr/>
          </p:nvSpPr>
          <p:spPr bwMode="auto">
            <a:xfrm>
              <a:off x="5611507" y="2488208"/>
              <a:ext cx="392724" cy="391763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571418" y="2853846"/>
              <a:ext cx="542527" cy="31162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1392091" y="2336837"/>
            <a:ext cx="3805641" cy="2096555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1256290" y="4625412"/>
            <a:ext cx="4167725" cy="0"/>
          </a:xfrm>
          <a:prstGeom prst="line">
            <a:avLst/>
          </a:prstGeom>
          <a:ln w="2540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1296093" y="4773611"/>
            <a:ext cx="3949313" cy="6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91" grpId="0" animBg="1"/>
      <p:bldP spid="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472051" y="2747076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08098" y="4454411"/>
            <a:ext cx="2687674" cy="13395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亮亮图文旗舰店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亮亮图文旗舰店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algn="just">
              <a:lnSpc>
                <a:spcPts val="16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36003" y="4454411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399958" y="2746295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37954" y="2084852"/>
            <a:ext cx="2027965" cy="2020517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accent3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chemeClr val="accent3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700" kern="0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65860" y="2084852"/>
            <a:ext cx="2027965" cy="2020517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accent2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700" kern="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01907" y="3787028"/>
            <a:ext cx="2027965" cy="2020517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accent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700" kern="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729813" y="3787028"/>
            <a:ext cx="2027965" cy="2020517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accent4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chemeClr val="accent4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700" kern="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70256" y="3202180"/>
            <a:ext cx="1268580" cy="1268745"/>
            <a:chOff x="4171430" y="2267215"/>
            <a:chExt cx="951559" cy="951559"/>
          </a:xfrm>
        </p:grpSpPr>
        <p:sp>
          <p:nvSpPr>
            <p:cNvPr id="9" name="圆角矩形 8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64969" y="1977531"/>
            <a:ext cx="2304751" cy="1045633"/>
            <a:chOff x="3417367" y="1348728"/>
            <a:chExt cx="1728788" cy="784225"/>
          </a:xfrm>
        </p:grpSpPr>
        <p:sp>
          <p:nvSpPr>
            <p:cNvPr id="12" name="Freeform 8"/>
            <p:cNvSpPr/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400">
                <a:latin typeface="Chelsea" panose="02000500000000000000" pitchFamily="2" charset="0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4434768" y="1518855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80863" y="2174578"/>
            <a:ext cx="1043380" cy="2300817"/>
            <a:chOff x="5229523" y="1496513"/>
            <a:chExt cx="782637" cy="1725613"/>
          </a:xfrm>
        </p:grpSpPr>
        <p:sp>
          <p:nvSpPr>
            <p:cNvPr id="15" name="Freeform 6"/>
            <p:cNvSpPr/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400">
                <a:latin typeface="Chelsea" panose="02000500000000000000" pitchFamily="2" charset="0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5290900" y="2696602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70256" y="4593730"/>
            <a:ext cx="2300518" cy="1043516"/>
            <a:chOff x="4171430" y="3310878"/>
            <a:chExt cx="1725613" cy="782637"/>
          </a:xfrm>
        </p:grpSpPr>
        <p:sp>
          <p:nvSpPr>
            <p:cNvPr id="18" name="Freeform 6"/>
            <p:cNvSpPr/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400">
                <a:latin typeface="Chelsea" panose="02000500000000000000" pitchFamily="2" charset="0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4171430" y="3440586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04026" y="3152414"/>
            <a:ext cx="1043380" cy="2300817"/>
            <a:chOff x="3296644" y="2229890"/>
            <a:chExt cx="782637" cy="1725613"/>
          </a:xfrm>
        </p:grpSpPr>
        <p:sp>
          <p:nvSpPr>
            <p:cNvPr id="21" name="Freeform 6"/>
            <p:cNvSpPr/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400">
                <a:latin typeface="Chelsea" panose="02000500000000000000" pitchFamily="2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417367" y="2229890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080314" y="2694079"/>
            <a:ext cx="828416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1200369" y="2324747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256565" y="2694079"/>
            <a:ext cx="828416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8304233" y="2324747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256565" y="4787088"/>
            <a:ext cx="828416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8304233" y="4470924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080314" y="4787088"/>
            <a:ext cx="828416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1200369" y="4470924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6" grpId="0"/>
          <p:bldP spid="28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6" grpId="0"/>
          <p:bldP spid="28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385802" y="1868517"/>
            <a:ext cx="2001398" cy="200165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</a:rPr>
              <a:t>优势</a:t>
            </a:r>
            <a:endParaRPr 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385438" y="1868517"/>
            <a:ext cx="2001398" cy="20016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</a:rPr>
              <a:t>劣势</a:t>
            </a:r>
            <a:endParaRPr lang="en-US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385802" y="3870174"/>
            <a:ext cx="2001398" cy="2001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</a:rPr>
              <a:t>风险</a:t>
            </a:r>
            <a:endParaRPr lang="en-AU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3385438" y="3870174"/>
            <a:ext cx="2001398" cy="20016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</a:rPr>
              <a:t>机会</a:t>
            </a:r>
            <a:endParaRPr lang="en-AU" sz="16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385802" y="1863304"/>
            <a:ext cx="588482" cy="58855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AU" sz="1500" b="1" dirty="0">
                <a:solidFill>
                  <a:schemeClr val="bg1"/>
                </a:solidFill>
                <a:latin typeface="+mn-ea"/>
                <a:cs typeface="+mn-ea"/>
              </a:rPr>
              <a:t>S</a:t>
            </a:r>
            <a:endParaRPr lang="en-US" sz="15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798354" y="1863304"/>
            <a:ext cx="588482" cy="58855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AU" sz="1500" b="1" dirty="0">
                <a:solidFill>
                  <a:schemeClr val="bg1"/>
                </a:solidFill>
                <a:latin typeface="+mn-ea"/>
                <a:cs typeface="+mn-ea"/>
              </a:rPr>
              <a:t>W</a:t>
            </a:r>
            <a:endParaRPr lang="en-US" sz="15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4798354" y="5283272"/>
            <a:ext cx="588482" cy="58855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AU" sz="1500" b="1" dirty="0">
                <a:solidFill>
                  <a:schemeClr val="bg1"/>
                </a:solidFill>
                <a:latin typeface="+mn-ea"/>
                <a:cs typeface="+mn-ea"/>
              </a:rPr>
              <a:t>O</a:t>
            </a:r>
            <a:endParaRPr lang="en-US" sz="15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385802" y="5283272"/>
            <a:ext cx="588482" cy="58855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AU" sz="1500" b="1" dirty="0">
                <a:solidFill>
                  <a:schemeClr val="bg1"/>
                </a:solidFill>
                <a:latin typeface="+mn-ea"/>
                <a:cs typeface="+mn-ea"/>
              </a:rPr>
              <a:t>T</a:t>
            </a:r>
            <a:endParaRPr lang="en-US" sz="1500" b="1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4" name="Text Placeholder 32"/>
          <p:cNvSpPr txBox="1"/>
          <p:nvPr/>
        </p:nvSpPr>
        <p:spPr>
          <a:xfrm>
            <a:off x="6529632" y="5350528"/>
            <a:ext cx="4276568" cy="51658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6515966" y="5044371"/>
            <a:ext cx="4290234" cy="30431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+mn-ea"/>
                <a:cs typeface="+mn-ea"/>
              </a:rPr>
              <a:t>机会</a:t>
            </a:r>
            <a:endParaRPr lang="en-AU" sz="1800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6328098" y="5082469"/>
            <a:ext cx="0" cy="71837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32"/>
          <p:cNvSpPr txBox="1"/>
          <p:nvPr/>
        </p:nvSpPr>
        <p:spPr>
          <a:xfrm>
            <a:off x="6529632" y="4289557"/>
            <a:ext cx="4276568" cy="51658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9" name="Text Placeholder 33"/>
          <p:cNvSpPr txBox="1"/>
          <p:nvPr/>
        </p:nvSpPr>
        <p:spPr>
          <a:xfrm>
            <a:off x="6515966" y="3983399"/>
            <a:ext cx="4290234" cy="30431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7F7F7F"/>
                </a:solidFill>
                <a:latin typeface="+mn-ea"/>
                <a:cs typeface="+mn-ea"/>
              </a:rPr>
              <a:t>风险</a:t>
            </a:r>
            <a:endParaRPr lang="en-AU" sz="18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6328098" y="4002450"/>
            <a:ext cx="0" cy="718378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32"/>
          <p:cNvSpPr txBox="1"/>
          <p:nvPr/>
        </p:nvSpPr>
        <p:spPr>
          <a:xfrm>
            <a:off x="6529632" y="3228586"/>
            <a:ext cx="4276568" cy="51658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6515966" y="2922429"/>
            <a:ext cx="4290234" cy="30431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4"/>
                </a:solidFill>
                <a:latin typeface="+mn-ea"/>
                <a:cs typeface="+mn-ea"/>
              </a:rPr>
              <a:t>劣势</a:t>
            </a:r>
            <a:endParaRPr lang="en-AU" sz="1800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6328098" y="2943323"/>
            <a:ext cx="0" cy="718378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2"/>
          <p:cNvSpPr txBox="1"/>
          <p:nvPr/>
        </p:nvSpPr>
        <p:spPr>
          <a:xfrm>
            <a:off x="6529632" y="2169463"/>
            <a:ext cx="4276568" cy="51658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7" name="Text Placeholder 33"/>
          <p:cNvSpPr txBox="1"/>
          <p:nvPr/>
        </p:nvSpPr>
        <p:spPr>
          <a:xfrm>
            <a:off x="6515966" y="1863305"/>
            <a:ext cx="4290234" cy="30431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6"/>
                </a:solidFill>
                <a:latin typeface="+mn-ea"/>
                <a:cs typeface="+mn-ea"/>
              </a:rPr>
              <a:t>优势</a:t>
            </a:r>
            <a:endParaRPr lang="en-AU" sz="1800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6328098" y="1863304"/>
            <a:ext cx="0" cy="718378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35" grpId="0"/>
      <p:bldP spid="38" grpId="0"/>
      <p:bldP spid="39" grpId="0"/>
      <p:bldP spid="42" grpId="0"/>
      <p:bldP spid="43" grpId="0"/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92955" y="3403619"/>
            <a:ext cx="1216968" cy="1217127"/>
            <a:chOff x="4279027" y="2408598"/>
            <a:chExt cx="912845" cy="912845"/>
          </a:xfrm>
        </p:grpSpPr>
        <p:sp>
          <p:nvSpPr>
            <p:cNvPr id="9" name="椭圆 8"/>
            <p:cNvSpPr/>
            <p:nvPr/>
          </p:nvSpPr>
          <p:spPr>
            <a:xfrm rot="20170909">
              <a:off x="4279027" y="2408598"/>
              <a:ext cx="912845" cy="9128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 noChangeAspect="1" noEditPoints="1"/>
            </p:cNvSpPr>
            <p:nvPr/>
          </p:nvSpPr>
          <p:spPr bwMode="auto">
            <a:xfrm>
              <a:off x="4545181" y="2640158"/>
              <a:ext cx="380536" cy="449723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63571" y="1883557"/>
            <a:ext cx="2063278" cy="2072953"/>
            <a:chOff x="2850864" y="1268551"/>
            <a:chExt cx="1547660" cy="1554715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0864" y="1268551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标题层"/>
            <p:cNvSpPr txBox="1"/>
            <p:nvPr/>
          </p:nvSpPr>
          <p:spPr bwMode="auto">
            <a:xfrm>
              <a:off x="3315948" y="1780771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54165" y="4044346"/>
            <a:ext cx="2072684" cy="2063547"/>
            <a:chOff x="2843808" y="2889144"/>
            <a:chExt cx="1554715" cy="1547660"/>
          </a:xfrm>
        </p:grpSpPr>
        <p:grpSp>
          <p:nvGrpSpPr>
            <p:cNvPr id="17" name="组合 16"/>
            <p:cNvGrpSpPr/>
            <p:nvPr/>
          </p:nvGrpSpPr>
          <p:grpSpPr>
            <a:xfrm rot="16200000">
              <a:off x="2847336" y="2885616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标题层"/>
            <p:cNvSpPr txBox="1"/>
            <p:nvPr/>
          </p:nvSpPr>
          <p:spPr bwMode="auto">
            <a:xfrm>
              <a:off x="3315948" y="3401362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01441" y="4044346"/>
            <a:ext cx="2063278" cy="2072953"/>
            <a:chOff x="4454475" y="2889143"/>
            <a:chExt cx="1547660" cy="1554715"/>
          </a:xfrm>
        </p:grpSpPr>
        <p:grpSp>
          <p:nvGrpSpPr>
            <p:cNvPr id="22" name="组合 21"/>
            <p:cNvGrpSpPr/>
            <p:nvPr/>
          </p:nvGrpSpPr>
          <p:grpSpPr>
            <a:xfrm rot="10800000">
              <a:off x="4454475" y="2889143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标题层"/>
            <p:cNvSpPr txBox="1"/>
            <p:nvPr/>
          </p:nvSpPr>
          <p:spPr bwMode="auto">
            <a:xfrm>
              <a:off x="4919445" y="3401362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09863" y="1892964"/>
            <a:ext cx="2072684" cy="2063547"/>
            <a:chOff x="4460792" y="1275607"/>
            <a:chExt cx="1554715" cy="1547660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4464320" y="1272079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1"/>
              <p:cNvSpPr/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标题层"/>
            <p:cNvSpPr txBox="1"/>
            <p:nvPr/>
          </p:nvSpPr>
          <p:spPr bwMode="auto">
            <a:xfrm>
              <a:off x="4919445" y="1780771"/>
              <a:ext cx="617718" cy="49629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37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7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872082" y="2070655"/>
            <a:ext cx="1982083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8082548" y="2070655"/>
            <a:ext cx="1982083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8082548" y="5173451"/>
            <a:ext cx="1982083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1872082" y="5173451"/>
            <a:ext cx="1982083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3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3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6258130" y="1914447"/>
            <a:ext cx="4174365" cy="1165388"/>
            <a:chOff x="4860032" y="1203598"/>
            <a:chExt cx="3131181" cy="874041"/>
          </a:xfrm>
        </p:grpSpPr>
        <p:grpSp>
          <p:nvGrpSpPr>
            <p:cNvPr id="58" name="组合 57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2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직사각형 153"/>
            <p:cNvSpPr/>
            <p:nvPr/>
          </p:nvSpPr>
          <p:spPr bwMode="auto">
            <a:xfrm>
              <a:off x="4933092" y="1460870"/>
              <a:ext cx="421084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3200" kern="0" dirty="0">
                  <a:solidFill>
                    <a:schemeClr val="bg1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请在此处输入您的文本，或者复制您的文本粘贴到此处请在此处请在此处输入您的文本，或者复制您的文本粘贴请在此处输入您的文本，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258130" y="3722445"/>
            <a:ext cx="4174365" cy="1165388"/>
            <a:chOff x="4860032" y="1203598"/>
            <a:chExt cx="3131181" cy="874041"/>
          </a:xfrm>
        </p:grpSpPr>
        <p:grpSp>
          <p:nvGrpSpPr>
            <p:cNvPr id="65" name="组合 64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9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153"/>
            <p:cNvSpPr/>
            <p:nvPr/>
          </p:nvSpPr>
          <p:spPr bwMode="auto">
            <a:xfrm>
              <a:off x="4933092" y="1460870"/>
              <a:ext cx="466775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3200" kern="0" dirty="0">
                  <a:solidFill>
                    <a:schemeClr val="bg1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03</a:t>
              </a:r>
              <a:endParaRPr lang="ko-KR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请在此处输入您的文本，或者复制您的文本粘贴到此处请在此处请在此处输入您的文本，或者复制您的文本粘贴请在此处输入您的文本，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21875" y="1530419"/>
            <a:ext cx="387167" cy="5258955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等腰三角形 7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1797096" y="4626445"/>
            <a:ext cx="4174365" cy="1165388"/>
            <a:chOff x="4860032" y="1203598"/>
            <a:chExt cx="3131181" cy="874041"/>
          </a:xfrm>
        </p:grpSpPr>
        <p:grpSp>
          <p:nvGrpSpPr>
            <p:cNvPr id="100" name="组合 99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04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1" name="直接连接符 100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직사각형 153"/>
            <p:cNvSpPr/>
            <p:nvPr/>
          </p:nvSpPr>
          <p:spPr bwMode="auto">
            <a:xfrm>
              <a:off x="4942730" y="1460870"/>
              <a:ext cx="457156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3200" kern="0" dirty="0">
                  <a:solidFill>
                    <a:schemeClr val="bg1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04</a:t>
              </a:r>
              <a:endParaRPr lang="ko-KR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亮亮图文旗舰店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https://liangliangtuwen.tmall.com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797096" y="2818446"/>
            <a:ext cx="4174365" cy="1165388"/>
            <a:chOff x="4860032" y="1203598"/>
            <a:chExt cx="3131181" cy="87404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11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2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8" name="直接连接符 107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직사각형 153"/>
            <p:cNvSpPr/>
            <p:nvPr/>
          </p:nvSpPr>
          <p:spPr bwMode="auto">
            <a:xfrm>
              <a:off x="4941528" y="1460870"/>
              <a:ext cx="458358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3200" kern="0" dirty="0">
                  <a:solidFill>
                    <a:schemeClr val="bg1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02</a:t>
              </a:r>
              <a:endParaRPr lang="ko-KR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0" name="矩形 1"/>
            <p:cNvSpPr>
              <a:spLocks noChangeArrowheads="1"/>
            </p:cNvSpPr>
            <p:nvPr/>
          </p:nvSpPr>
          <p:spPr bwMode="auto">
            <a:xfrm>
              <a:off x="5503307" y="1391483"/>
              <a:ext cx="1949013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请在此处输入您的文本，或者复制您的文本粘贴到此处请在此处请在此处输入您的文本，或者复制您的文本粘贴请在此处输入您的文本，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754865" y="2355551"/>
            <a:ext cx="6132628" cy="963268"/>
            <a:chOff x="2292226" y="1550639"/>
            <a:chExt cx="4600070" cy="7224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2292226" y="155063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"/>
            <p:cNvSpPr/>
            <p:nvPr/>
          </p:nvSpPr>
          <p:spPr>
            <a:xfrm>
              <a:off x="4337188" y="1911865"/>
              <a:ext cx="2555108" cy="361225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139292" y="0"/>
                  </a:lnTo>
                  <a:lnTo>
                    <a:pt x="240781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5"/>
            <p:cNvSpPr/>
            <p:nvPr/>
          </p:nvSpPr>
          <p:spPr>
            <a:xfrm>
              <a:off x="3918082" y="1550639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-1" fmla="*/ 0 w 1532130"/>
                <a:gd name="connsiteY0-2" fmla="*/ 0 h 678332"/>
                <a:gd name="connsiteX1-3" fmla="*/ 1532130 w 1532130"/>
                <a:gd name="connsiteY1-4" fmla="*/ 0 h 678332"/>
                <a:gd name="connsiteX2-5" fmla="*/ 395894 w 1532130"/>
                <a:gd name="connsiteY2-6" fmla="*/ 678332 h 678332"/>
                <a:gd name="connsiteX3-7" fmla="*/ 0 w 1532130"/>
                <a:gd name="connsiteY3-8" fmla="*/ 510602 h 678332"/>
                <a:gd name="connsiteX4-9" fmla="*/ 0 w 1532130"/>
                <a:gd name="connsiteY4-10" fmla="*/ 0 h 678332"/>
                <a:gd name="connsiteX0-11" fmla="*/ 0 w 395894"/>
                <a:gd name="connsiteY0-12" fmla="*/ 0 h 678332"/>
                <a:gd name="connsiteX1-13" fmla="*/ 395893 w 395894"/>
                <a:gd name="connsiteY1-14" fmla="*/ 343576 h 678332"/>
                <a:gd name="connsiteX2-15" fmla="*/ 395894 w 395894"/>
                <a:gd name="connsiteY2-16" fmla="*/ 678332 h 678332"/>
                <a:gd name="connsiteX3-17" fmla="*/ 0 w 395894"/>
                <a:gd name="connsiteY3-18" fmla="*/ 510602 h 678332"/>
                <a:gd name="connsiteX4-19" fmla="*/ 0 w 395894"/>
                <a:gd name="connsiteY4-20" fmla="*/ 0 h 6783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42"/>
            <p:cNvSpPr/>
            <p:nvPr/>
          </p:nvSpPr>
          <p:spPr>
            <a:xfrm>
              <a:off x="2292226" y="1550639"/>
              <a:ext cx="1625856" cy="288541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/>
              <a:endParaRPr lang="zh-CN" altLang="en-US" sz="19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54866" y="3260953"/>
            <a:ext cx="6661053" cy="733749"/>
            <a:chOff x="2292226" y="2229690"/>
            <a:chExt cx="4996440" cy="550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2292226" y="2229690"/>
              <a:ext cx="1625856" cy="541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23"/>
            <p:cNvSpPr/>
            <p:nvPr/>
          </p:nvSpPr>
          <p:spPr>
            <a:xfrm>
              <a:off x="4337188" y="2414338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512812" y="0"/>
                  </a:lnTo>
                  <a:lnTo>
                    <a:pt x="278133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18082" y="2238164"/>
              <a:ext cx="420112" cy="54183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-1" fmla="*/ 0 w 1532130"/>
                <a:gd name="connsiteY0-2" fmla="*/ 0 h 678332"/>
                <a:gd name="connsiteX1-3" fmla="*/ 1532130 w 1532130"/>
                <a:gd name="connsiteY1-4" fmla="*/ 0 h 678332"/>
                <a:gd name="connsiteX2-5" fmla="*/ 395894 w 1532130"/>
                <a:gd name="connsiteY2-6" fmla="*/ 678332 h 678332"/>
                <a:gd name="connsiteX3-7" fmla="*/ 0 w 1532130"/>
                <a:gd name="connsiteY3-8" fmla="*/ 510602 h 678332"/>
                <a:gd name="connsiteX4-9" fmla="*/ 0 w 1532130"/>
                <a:gd name="connsiteY4-10" fmla="*/ 0 h 678332"/>
                <a:gd name="connsiteX0-11" fmla="*/ 0 w 395894"/>
                <a:gd name="connsiteY0-12" fmla="*/ 0 h 678332"/>
                <a:gd name="connsiteX1-13" fmla="*/ 395893 w 395894"/>
                <a:gd name="connsiteY1-14" fmla="*/ 343576 h 678332"/>
                <a:gd name="connsiteX2-15" fmla="*/ 395894 w 395894"/>
                <a:gd name="connsiteY2-16" fmla="*/ 678332 h 678332"/>
                <a:gd name="connsiteX3-17" fmla="*/ 0 w 395894"/>
                <a:gd name="connsiteY3-18" fmla="*/ 510602 h 678332"/>
                <a:gd name="connsiteX4-19" fmla="*/ 0 w 395894"/>
                <a:gd name="connsiteY4-20" fmla="*/ 0 h 678332"/>
                <a:gd name="connsiteX0-21" fmla="*/ 0 w 395894"/>
                <a:gd name="connsiteY0-22" fmla="*/ 0 h 678332"/>
                <a:gd name="connsiteX1-23" fmla="*/ 395893 w 395894"/>
                <a:gd name="connsiteY1-24" fmla="*/ 170435 h 678332"/>
                <a:gd name="connsiteX2-25" fmla="*/ 395894 w 395894"/>
                <a:gd name="connsiteY2-26" fmla="*/ 678332 h 678332"/>
                <a:gd name="connsiteX3-27" fmla="*/ 0 w 395894"/>
                <a:gd name="connsiteY3-28" fmla="*/ 510602 h 678332"/>
                <a:gd name="connsiteX4-29" fmla="*/ 0 w 395894"/>
                <a:gd name="connsiteY4-30" fmla="*/ 0 h 678332"/>
                <a:gd name="connsiteX0-31" fmla="*/ 0 w 395894"/>
                <a:gd name="connsiteY0-32" fmla="*/ 0 h 510602"/>
                <a:gd name="connsiteX1-33" fmla="*/ 395893 w 395894"/>
                <a:gd name="connsiteY1-34" fmla="*/ 170435 h 510602"/>
                <a:gd name="connsiteX2-35" fmla="*/ 395894 w 395894"/>
                <a:gd name="connsiteY2-36" fmla="*/ 510602 h 510602"/>
                <a:gd name="connsiteX3-37" fmla="*/ 0 w 395894"/>
                <a:gd name="connsiteY3-38" fmla="*/ 510602 h 510602"/>
                <a:gd name="connsiteX4-39" fmla="*/ 0 w 395894"/>
                <a:gd name="connsiteY4-40" fmla="*/ 0 h 510602"/>
                <a:gd name="connsiteX0-41" fmla="*/ 0 w 395894"/>
                <a:gd name="connsiteY0-42" fmla="*/ 0 h 510602"/>
                <a:gd name="connsiteX1-43" fmla="*/ 395893 w 395894"/>
                <a:gd name="connsiteY1-44" fmla="*/ 170435 h 510602"/>
                <a:gd name="connsiteX2-45" fmla="*/ 395894 w 395894"/>
                <a:gd name="connsiteY2-46" fmla="*/ 502487 h 510602"/>
                <a:gd name="connsiteX3-47" fmla="*/ 0 w 395894"/>
                <a:gd name="connsiteY3-48" fmla="*/ 510602 h 510602"/>
                <a:gd name="connsiteX4-49" fmla="*/ 0 w 395894"/>
                <a:gd name="connsiteY4-50" fmla="*/ 0 h 510602"/>
                <a:gd name="connsiteX0-51" fmla="*/ 0 w 395894"/>
                <a:gd name="connsiteY0-52" fmla="*/ 0 h 510602"/>
                <a:gd name="connsiteX1-53" fmla="*/ 395893 w 395894"/>
                <a:gd name="connsiteY1-54" fmla="*/ 170435 h 510602"/>
                <a:gd name="connsiteX2-55" fmla="*/ 395894 w 395894"/>
                <a:gd name="connsiteY2-56" fmla="*/ 502487 h 510602"/>
                <a:gd name="connsiteX3-57" fmla="*/ 0 w 395894"/>
                <a:gd name="connsiteY3-58" fmla="*/ 510602 h 510602"/>
                <a:gd name="connsiteX4-59" fmla="*/ 0 w 395894"/>
                <a:gd name="connsiteY4-60" fmla="*/ 0 h 5106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5894" h="510602">
                  <a:moveTo>
                    <a:pt x="0" y="0"/>
                  </a:moveTo>
                  <a:lnTo>
                    <a:pt x="395893" y="170435"/>
                  </a:lnTo>
                  <a:cubicBezTo>
                    <a:pt x="395893" y="282020"/>
                    <a:pt x="395894" y="390902"/>
                    <a:pt x="395894" y="502487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42"/>
            <p:cNvSpPr/>
            <p:nvPr/>
          </p:nvSpPr>
          <p:spPr>
            <a:xfrm>
              <a:off x="2292226" y="2229690"/>
              <a:ext cx="1625856" cy="288541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/>
              <a:endParaRPr lang="zh-CN" altLang="en-US" sz="19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54866" y="4177113"/>
            <a:ext cx="6661053" cy="734288"/>
            <a:chOff x="2292226" y="2916811"/>
            <a:chExt cx="4996440" cy="5507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292226" y="2925689"/>
              <a:ext cx="1625856" cy="541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6"/>
            <p:cNvSpPr/>
            <p:nvPr/>
          </p:nvSpPr>
          <p:spPr>
            <a:xfrm>
              <a:off x="4337188" y="2916811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781333" y="0"/>
                  </a:lnTo>
                  <a:lnTo>
                    <a:pt x="251281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5"/>
            <p:cNvSpPr/>
            <p:nvPr/>
          </p:nvSpPr>
          <p:spPr>
            <a:xfrm flipV="1">
              <a:off x="3918082" y="2919945"/>
              <a:ext cx="420112" cy="547581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-1" fmla="*/ 0 w 1532130"/>
                <a:gd name="connsiteY0-2" fmla="*/ 0 h 678332"/>
                <a:gd name="connsiteX1-3" fmla="*/ 1532130 w 1532130"/>
                <a:gd name="connsiteY1-4" fmla="*/ 0 h 678332"/>
                <a:gd name="connsiteX2-5" fmla="*/ 395894 w 1532130"/>
                <a:gd name="connsiteY2-6" fmla="*/ 678332 h 678332"/>
                <a:gd name="connsiteX3-7" fmla="*/ 0 w 1532130"/>
                <a:gd name="connsiteY3-8" fmla="*/ 510602 h 678332"/>
                <a:gd name="connsiteX4-9" fmla="*/ 0 w 1532130"/>
                <a:gd name="connsiteY4-10" fmla="*/ 0 h 678332"/>
                <a:gd name="connsiteX0-11" fmla="*/ 0 w 395894"/>
                <a:gd name="connsiteY0-12" fmla="*/ 0 h 678332"/>
                <a:gd name="connsiteX1-13" fmla="*/ 395893 w 395894"/>
                <a:gd name="connsiteY1-14" fmla="*/ 343576 h 678332"/>
                <a:gd name="connsiteX2-15" fmla="*/ 395894 w 395894"/>
                <a:gd name="connsiteY2-16" fmla="*/ 678332 h 678332"/>
                <a:gd name="connsiteX3-17" fmla="*/ 0 w 395894"/>
                <a:gd name="connsiteY3-18" fmla="*/ 510602 h 678332"/>
                <a:gd name="connsiteX4-19" fmla="*/ 0 w 395894"/>
                <a:gd name="connsiteY4-20" fmla="*/ 0 h 678332"/>
                <a:gd name="connsiteX0-21" fmla="*/ 0 w 395894"/>
                <a:gd name="connsiteY0-22" fmla="*/ 0 h 678332"/>
                <a:gd name="connsiteX1-23" fmla="*/ 395893 w 395894"/>
                <a:gd name="connsiteY1-24" fmla="*/ 170435 h 678332"/>
                <a:gd name="connsiteX2-25" fmla="*/ 395894 w 395894"/>
                <a:gd name="connsiteY2-26" fmla="*/ 678332 h 678332"/>
                <a:gd name="connsiteX3-27" fmla="*/ 0 w 395894"/>
                <a:gd name="connsiteY3-28" fmla="*/ 510602 h 678332"/>
                <a:gd name="connsiteX4-29" fmla="*/ 0 w 395894"/>
                <a:gd name="connsiteY4-30" fmla="*/ 0 h 678332"/>
                <a:gd name="connsiteX0-31" fmla="*/ 0 w 395894"/>
                <a:gd name="connsiteY0-32" fmla="*/ 0 h 510602"/>
                <a:gd name="connsiteX1-33" fmla="*/ 395893 w 395894"/>
                <a:gd name="connsiteY1-34" fmla="*/ 170435 h 510602"/>
                <a:gd name="connsiteX2-35" fmla="*/ 395894 w 395894"/>
                <a:gd name="connsiteY2-36" fmla="*/ 510602 h 510602"/>
                <a:gd name="connsiteX3-37" fmla="*/ 0 w 395894"/>
                <a:gd name="connsiteY3-38" fmla="*/ 510602 h 510602"/>
                <a:gd name="connsiteX4-39" fmla="*/ 0 w 395894"/>
                <a:gd name="connsiteY4-40" fmla="*/ 0 h 510602"/>
                <a:gd name="connsiteX0-41" fmla="*/ 0 w 395894"/>
                <a:gd name="connsiteY0-42" fmla="*/ 0 h 510602"/>
                <a:gd name="connsiteX1-43" fmla="*/ 395893 w 395894"/>
                <a:gd name="connsiteY1-44" fmla="*/ 170435 h 510602"/>
                <a:gd name="connsiteX2-45" fmla="*/ 395894 w 395894"/>
                <a:gd name="connsiteY2-46" fmla="*/ 502487 h 510602"/>
                <a:gd name="connsiteX3-47" fmla="*/ 0 w 395894"/>
                <a:gd name="connsiteY3-48" fmla="*/ 510602 h 510602"/>
                <a:gd name="connsiteX4-49" fmla="*/ 0 w 395894"/>
                <a:gd name="connsiteY4-50" fmla="*/ 0 h 510602"/>
                <a:gd name="connsiteX0-51" fmla="*/ 0 w 395894"/>
                <a:gd name="connsiteY0-52" fmla="*/ 0 h 510602"/>
                <a:gd name="connsiteX1-53" fmla="*/ 395893 w 395894"/>
                <a:gd name="connsiteY1-54" fmla="*/ 170435 h 510602"/>
                <a:gd name="connsiteX2-55" fmla="*/ 395894 w 395894"/>
                <a:gd name="connsiteY2-56" fmla="*/ 502487 h 510602"/>
                <a:gd name="connsiteX3-57" fmla="*/ 0 w 395894"/>
                <a:gd name="connsiteY3-58" fmla="*/ 510602 h 510602"/>
                <a:gd name="connsiteX4-59" fmla="*/ 0 w 395894"/>
                <a:gd name="connsiteY4-60" fmla="*/ 0 h 510602"/>
                <a:gd name="connsiteX0-61" fmla="*/ 0 w 395894"/>
                <a:gd name="connsiteY0-62" fmla="*/ 0 h 510603"/>
                <a:gd name="connsiteX1-63" fmla="*/ 395893 w 395894"/>
                <a:gd name="connsiteY1-64" fmla="*/ 170435 h 510603"/>
                <a:gd name="connsiteX2-65" fmla="*/ 395894 w 395894"/>
                <a:gd name="connsiteY2-66" fmla="*/ 510603 h 510603"/>
                <a:gd name="connsiteX3-67" fmla="*/ 0 w 395894"/>
                <a:gd name="connsiteY3-68" fmla="*/ 510602 h 510603"/>
                <a:gd name="connsiteX4-69" fmla="*/ 0 w 395894"/>
                <a:gd name="connsiteY4-70" fmla="*/ 0 h 510603"/>
                <a:gd name="connsiteX0-71" fmla="*/ 0 w 395894"/>
                <a:gd name="connsiteY0-72" fmla="*/ 0 h 510603"/>
                <a:gd name="connsiteX1-73" fmla="*/ 395893 w 395894"/>
                <a:gd name="connsiteY1-74" fmla="*/ 183962 h 510603"/>
                <a:gd name="connsiteX2-75" fmla="*/ 395894 w 395894"/>
                <a:gd name="connsiteY2-76" fmla="*/ 510603 h 510603"/>
                <a:gd name="connsiteX3-77" fmla="*/ 0 w 395894"/>
                <a:gd name="connsiteY3-78" fmla="*/ 510602 h 510603"/>
                <a:gd name="connsiteX4-79" fmla="*/ 0 w 395894"/>
                <a:gd name="connsiteY4-80" fmla="*/ 0 h 510603"/>
                <a:gd name="connsiteX0-81" fmla="*/ 0 w 395894"/>
                <a:gd name="connsiteY0-82" fmla="*/ 0 h 516014"/>
                <a:gd name="connsiteX1-83" fmla="*/ 395893 w 395894"/>
                <a:gd name="connsiteY1-84" fmla="*/ 183962 h 516014"/>
                <a:gd name="connsiteX2-85" fmla="*/ 395894 w 395894"/>
                <a:gd name="connsiteY2-86" fmla="*/ 516014 h 516014"/>
                <a:gd name="connsiteX3-87" fmla="*/ 0 w 395894"/>
                <a:gd name="connsiteY3-88" fmla="*/ 510602 h 516014"/>
                <a:gd name="connsiteX4-89" fmla="*/ 0 w 395894"/>
                <a:gd name="connsiteY4-90" fmla="*/ 0 h 5160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5894" h="516014">
                  <a:moveTo>
                    <a:pt x="0" y="0"/>
                  </a:moveTo>
                  <a:lnTo>
                    <a:pt x="395893" y="183962"/>
                  </a:lnTo>
                  <a:cubicBezTo>
                    <a:pt x="395893" y="295547"/>
                    <a:pt x="395894" y="404429"/>
                    <a:pt x="395894" y="516014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2"/>
            <p:cNvSpPr/>
            <p:nvPr/>
          </p:nvSpPr>
          <p:spPr>
            <a:xfrm>
              <a:off x="2292226" y="2916811"/>
              <a:ext cx="1625856" cy="288541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/>
              <a:endParaRPr lang="zh-CN" altLang="en-US" sz="19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54865" y="4869497"/>
            <a:ext cx="6132628" cy="959771"/>
            <a:chOff x="2292226" y="3436098"/>
            <a:chExt cx="4600070" cy="719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2292226" y="3613215"/>
              <a:ext cx="1625856" cy="5418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30"/>
            <p:cNvSpPr/>
            <p:nvPr/>
          </p:nvSpPr>
          <p:spPr>
            <a:xfrm>
              <a:off x="4337188" y="3436814"/>
              <a:ext cx="2555108" cy="353803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407813" y="0"/>
                  </a:lnTo>
                  <a:lnTo>
                    <a:pt x="213929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35"/>
            <p:cNvSpPr/>
            <p:nvPr/>
          </p:nvSpPr>
          <p:spPr>
            <a:xfrm flipV="1">
              <a:off x="3918082" y="3436098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-1" fmla="*/ 0 w 1532130"/>
                <a:gd name="connsiteY0-2" fmla="*/ 0 h 678332"/>
                <a:gd name="connsiteX1-3" fmla="*/ 1532130 w 1532130"/>
                <a:gd name="connsiteY1-4" fmla="*/ 0 h 678332"/>
                <a:gd name="connsiteX2-5" fmla="*/ 395894 w 1532130"/>
                <a:gd name="connsiteY2-6" fmla="*/ 678332 h 678332"/>
                <a:gd name="connsiteX3-7" fmla="*/ 0 w 1532130"/>
                <a:gd name="connsiteY3-8" fmla="*/ 510602 h 678332"/>
                <a:gd name="connsiteX4-9" fmla="*/ 0 w 1532130"/>
                <a:gd name="connsiteY4-10" fmla="*/ 0 h 678332"/>
                <a:gd name="connsiteX0-11" fmla="*/ 0 w 395894"/>
                <a:gd name="connsiteY0-12" fmla="*/ 0 h 678332"/>
                <a:gd name="connsiteX1-13" fmla="*/ 395893 w 395894"/>
                <a:gd name="connsiteY1-14" fmla="*/ 343576 h 678332"/>
                <a:gd name="connsiteX2-15" fmla="*/ 395894 w 395894"/>
                <a:gd name="connsiteY2-16" fmla="*/ 678332 h 678332"/>
                <a:gd name="connsiteX3-17" fmla="*/ 0 w 395894"/>
                <a:gd name="connsiteY3-18" fmla="*/ 510602 h 678332"/>
                <a:gd name="connsiteX4-19" fmla="*/ 0 w 395894"/>
                <a:gd name="connsiteY4-20" fmla="*/ 0 h 6783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2"/>
            <p:cNvSpPr/>
            <p:nvPr/>
          </p:nvSpPr>
          <p:spPr>
            <a:xfrm>
              <a:off x="2292226" y="3613215"/>
              <a:ext cx="1625856" cy="288541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/>
              <a:endParaRPr lang="zh-CN" altLang="en-US" sz="19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1320457" y="5478915"/>
            <a:ext cx="1799600" cy="25434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1814391" y="2656699"/>
            <a:ext cx="922392" cy="2980305"/>
            <a:chOff x="4497388" y="3205163"/>
            <a:chExt cx="963612" cy="3113088"/>
          </a:xfrm>
        </p:grpSpPr>
        <p:sp>
          <p:nvSpPr>
            <p:cNvPr id="50" name="Freeform 53"/>
            <p:cNvSpPr/>
            <p:nvPr/>
          </p:nvSpPr>
          <p:spPr bwMode="auto">
            <a:xfrm>
              <a:off x="5292725" y="4019550"/>
              <a:ext cx="60325" cy="79375"/>
            </a:xfrm>
            <a:custGeom>
              <a:avLst/>
              <a:gdLst>
                <a:gd name="T0" fmla="*/ 5 w 16"/>
                <a:gd name="T1" fmla="*/ 3 h 21"/>
                <a:gd name="T2" fmla="*/ 0 w 16"/>
                <a:gd name="T3" fmla="*/ 12 h 21"/>
                <a:gd name="T4" fmla="*/ 3 w 16"/>
                <a:gd name="T5" fmla="*/ 21 h 21"/>
                <a:gd name="T6" fmla="*/ 16 w 16"/>
                <a:gd name="T7" fmla="*/ 20 h 21"/>
                <a:gd name="T8" fmla="*/ 4 w 16"/>
                <a:gd name="T9" fmla="*/ 15 h 21"/>
                <a:gd name="T10" fmla="*/ 10 w 16"/>
                <a:gd name="T11" fmla="*/ 0 h 21"/>
                <a:gd name="T12" fmla="*/ 5 w 16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20"/>
                    <a:pt x="4" y="19"/>
                    <a:pt x="4" y="15"/>
                  </a:cubicBezTo>
                  <a:cubicBezTo>
                    <a:pt x="11" y="9"/>
                    <a:pt x="12" y="4"/>
                    <a:pt x="10" y="0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"/>
            <p:cNvSpPr/>
            <p:nvPr/>
          </p:nvSpPr>
          <p:spPr bwMode="auto">
            <a:xfrm>
              <a:off x="5083175" y="4116388"/>
              <a:ext cx="171450" cy="98425"/>
            </a:xfrm>
            <a:custGeom>
              <a:avLst/>
              <a:gdLst>
                <a:gd name="T0" fmla="*/ 46 w 46"/>
                <a:gd name="T1" fmla="*/ 7 h 26"/>
                <a:gd name="T2" fmla="*/ 42 w 46"/>
                <a:gd name="T3" fmla="*/ 0 h 26"/>
                <a:gd name="T4" fmla="*/ 0 w 46"/>
                <a:gd name="T5" fmla="*/ 20 h 26"/>
                <a:gd name="T6" fmla="*/ 1 w 46"/>
                <a:gd name="T7" fmla="*/ 26 h 26"/>
                <a:gd name="T8" fmla="*/ 6 w 46"/>
                <a:gd name="T9" fmla="*/ 23 h 26"/>
                <a:gd name="T10" fmla="*/ 27 w 46"/>
                <a:gd name="T11" fmla="*/ 23 h 26"/>
                <a:gd name="T12" fmla="*/ 30 w 46"/>
                <a:gd name="T13" fmla="*/ 25 h 26"/>
                <a:gd name="T14" fmla="*/ 46 w 46"/>
                <a:gd name="T15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6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1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5"/>
            <p:cNvSpPr/>
            <p:nvPr/>
          </p:nvSpPr>
          <p:spPr bwMode="auto">
            <a:xfrm>
              <a:off x="5199063" y="4237038"/>
              <a:ext cx="74612" cy="63500"/>
            </a:xfrm>
            <a:custGeom>
              <a:avLst/>
              <a:gdLst>
                <a:gd name="T0" fmla="*/ 0 w 20"/>
                <a:gd name="T1" fmla="*/ 0 h 17"/>
                <a:gd name="T2" fmla="*/ 0 w 20"/>
                <a:gd name="T3" fmla="*/ 3 h 17"/>
                <a:gd name="T4" fmla="*/ 4 w 20"/>
                <a:gd name="T5" fmla="*/ 7 h 17"/>
                <a:gd name="T6" fmla="*/ 19 w 20"/>
                <a:gd name="T7" fmla="*/ 13 h 17"/>
                <a:gd name="T8" fmla="*/ 0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5" y="15"/>
                    <a:pt x="20" y="17"/>
                    <a:pt x="19" y="1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6"/>
            <p:cNvSpPr/>
            <p:nvPr/>
          </p:nvSpPr>
          <p:spPr bwMode="auto">
            <a:xfrm>
              <a:off x="5210175" y="43084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7"/>
            <p:cNvSpPr/>
            <p:nvPr/>
          </p:nvSpPr>
          <p:spPr bwMode="auto">
            <a:xfrm>
              <a:off x="5183188" y="4264025"/>
              <a:ext cx="38100" cy="44450"/>
            </a:xfrm>
            <a:custGeom>
              <a:avLst/>
              <a:gdLst>
                <a:gd name="T0" fmla="*/ 7 w 10"/>
                <a:gd name="T1" fmla="*/ 12 h 12"/>
                <a:gd name="T2" fmla="*/ 8 w 10"/>
                <a:gd name="T3" fmla="*/ 12 h 12"/>
                <a:gd name="T4" fmla="*/ 8 w 10"/>
                <a:gd name="T5" fmla="*/ 0 h 12"/>
                <a:gd name="T6" fmla="*/ 0 w 10"/>
                <a:gd name="T7" fmla="*/ 4 h 12"/>
                <a:gd name="T8" fmla="*/ 7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0" y="10"/>
                    <a:pt x="10" y="6"/>
                    <a:pt x="8" y="0"/>
                  </a:cubicBezTo>
                  <a:cubicBezTo>
                    <a:pt x="7" y="6"/>
                    <a:pt x="5" y="7"/>
                    <a:pt x="0" y="4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8"/>
            <p:cNvSpPr/>
            <p:nvPr/>
          </p:nvSpPr>
          <p:spPr bwMode="auto">
            <a:xfrm>
              <a:off x="4759325" y="3257550"/>
              <a:ext cx="406400" cy="323850"/>
            </a:xfrm>
            <a:custGeom>
              <a:avLst/>
              <a:gdLst>
                <a:gd name="T0" fmla="*/ 86 w 108"/>
                <a:gd name="T1" fmla="*/ 0 h 86"/>
                <a:gd name="T2" fmla="*/ 65 w 108"/>
                <a:gd name="T3" fmla="*/ 11 h 86"/>
                <a:gd name="T4" fmla="*/ 49 w 108"/>
                <a:gd name="T5" fmla="*/ 36 h 86"/>
                <a:gd name="T6" fmla="*/ 25 w 108"/>
                <a:gd name="T7" fmla="*/ 30 h 86"/>
                <a:gd name="T8" fmla="*/ 21 w 108"/>
                <a:gd name="T9" fmla="*/ 60 h 86"/>
                <a:gd name="T10" fmla="*/ 0 w 108"/>
                <a:gd name="T11" fmla="*/ 68 h 86"/>
                <a:gd name="T12" fmla="*/ 1 w 108"/>
                <a:gd name="T13" fmla="*/ 75 h 86"/>
                <a:gd name="T14" fmla="*/ 9 w 108"/>
                <a:gd name="T15" fmla="*/ 85 h 86"/>
                <a:gd name="T16" fmla="*/ 20 w 108"/>
                <a:gd name="T17" fmla="*/ 81 h 86"/>
                <a:gd name="T18" fmla="*/ 37 w 108"/>
                <a:gd name="T19" fmla="*/ 63 h 86"/>
                <a:gd name="T20" fmla="*/ 35 w 108"/>
                <a:gd name="T21" fmla="*/ 39 h 86"/>
                <a:gd name="T22" fmla="*/ 50 w 108"/>
                <a:gd name="T23" fmla="*/ 52 h 86"/>
                <a:gd name="T24" fmla="*/ 50 w 108"/>
                <a:gd name="T25" fmla="*/ 63 h 86"/>
                <a:gd name="T26" fmla="*/ 62 w 108"/>
                <a:gd name="T27" fmla="*/ 63 h 86"/>
                <a:gd name="T28" fmla="*/ 59 w 108"/>
                <a:gd name="T29" fmla="*/ 41 h 86"/>
                <a:gd name="T30" fmla="*/ 79 w 108"/>
                <a:gd name="T31" fmla="*/ 17 h 86"/>
                <a:gd name="T32" fmla="*/ 95 w 108"/>
                <a:gd name="T33" fmla="*/ 26 h 86"/>
                <a:gd name="T34" fmla="*/ 95 w 108"/>
                <a:gd name="T35" fmla="*/ 30 h 86"/>
                <a:gd name="T36" fmla="*/ 105 w 108"/>
                <a:gd name="T37" fmla="*/ 27 h 86"/>
                <a:gd name="T38" fmla="*/ 94 w 108"/>
                <a:gd name="T39" fmla="*/ 5 h 86"/>
                <a:gd name="T40" fmla="*/ 86 w 108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86">
                  <a:moveTo>
                    <a:pt x="86" y="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23"/>
                    <a:pt x="35" y="21"/>
                    <a:pt x="25" y="3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3"/>
                    <a:pt x="1" y="75"/>
                  </a:cubicBezTo>
                  <a:cubicBezTo>
                    <a:pt x="2" y="81"/>
                    <a:pt x="5" y="85"/>
                    <a:pt x="9" y="85"/>
                  </a:cubicBezTo>
                  <a:cubicBezTo>
                    <a:pt x="12" y="86"/>
                    <a:pt x="16" y="84"/>
                    <a:pt x="20" y="81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51"/>
                    <a:pt x="30" y="43"/>
                    <a:pt x="35" y="39"/>
                  </a:cubicBezTo>
                  <a:cubicBezTo>
                    <a:pt x="39" y="38"/>
                    <a:pt x="45" y="42"/>
                    <a:pt x="50" y="5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9" y="36"/>
                    <a:pt x="76" y="28"/>
                    <a:pt x="79" y="1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8" y="32"/>
                    <a:pt x="102" y="31"/>
                    <a:pt x="105" y="27"/>
                  </a:cubicBezTo>
                  <a:cubicBezTo>
                    <a:pt x="108" y="20"/>
                    <a:pt x="104" y="13"/>
                    <a:pt x="94" y="5"/>
                  </a:cubicBezTo>
                  <a:cubicBezTo>
                    <a:pt x="91" y="3"/>
                    <a:pt x="89" y="1"/>
                    <a:pt x="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9"/>
            <p:cNvSpPr/>
            <p:nvPr/>
          </p:nvSpPr>
          <p:spPr bwMode="auto">
            <a:xfrm>
              <a:off x="4756150" y="3205163"/>
              <a:ext cx="327025" cy="307975"/>
            </a:xfrm>
            <a:custGeom>
              <a:avLst/>
              <a:gdLst>
                <a:gd name="T0" fmla="*/ 66 w 87"/>
                <a:gd name="T1" fmla="*/ 25 h 82"/>
                <a:gd name="T2" fmla="*/ 87 w 87"/>
                <a:gd name="T3" fmla="*/ 14 h 82"/>
                <a:gd name="T4" fmla="*/ 37 w 87"/>
                <a:gd name="T5" fmla="*/ 4 h 82"/>
                <a:gd name="T6" fmla="*/ 3 w 87"/>
                <a:gd name="T7" fmla="*/ 43 h 82"/>
                <a:gd name="T8" fmla="*/ 1 w 87"/>
                <a:gd name="T9" fmla="*/ 82 h 82"/>
                <a:gd name="T10" fmla="*/ 22 w 87"/>
                <a:gd name="T11" fmla="*/ 74 h 82"/>
                <a:gd name="T12" fmla="*/ 26 w 87"/>
                <a:gd name="T13" fmla="*/ 44 h 82"/>
                <a:gd name="T14" fmla="*/ 50 w 87"/>
                <a:gd name="T15" fmla="*/ 50 h 82"/>
                <a:gd name="T16" fmla="*/ 66 w 87"/>
                <a:gd name="T17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66" y="25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70" y="3"/>
                    <a:pt x="53" y="0"/>
                    <a:pt x="37" y="4"/>
                  </a:cubicBezTo>
                  <a:cubicBezTo>
                    <a:pt x="19" y="11"/>
                    <a:pt x="8" y="24"/>
                    <a:pt x="3" y="43"/>
                  </a:cubicBezTo>
                  <a:cubicBezTo>
                    <a:pt x="1" y="56"/>
                    <a:pt x="0" y="69"/>
                    <a:pt x="1" y="82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6" y="35"/>
                    <a:pt x="44" y="37"/>
                    <a:pt x="50" y="50"/>
                  </a:cubicBezTo>
                  <a:cubicBezTo>
                    <a:pt x="66" y="25"/>
                    <a:pt x="66" y="25"/>
                    <a:pt x="66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0"/>
            <p:cNvSpPr/>
            <p:nvPr/>
          </p:nvSpPr>
          <p:spPr bwMode="auto">
            <a:xfrm>
              <a:off x="4632325" y="4506913"/>
              <a:ext cx="431800" cy="142875"/>
            </a:xfrm>
            <a:custGeom>
              <a:avLst/>
              <a:gdLst>
                <a:gd name="T0" fmla="*/ 112 w 115"/>
                <a:gd name="T1" fmla="*/ 38 h 38"/>
                <a:gd name="T2" fmla="*/ 115 w 115"/>
                <a:gd name="T3" fmla="*/ 21 h 38"/>
                <a:gd name="T4" fmla="*/ 2 w 115"/>
                <a:gd name="T5" fmla="*/ 0 h 38"/>
                <a:gd name="T6" fmla="*/ 0 w 115"/>
                <a:gd name="T7" fmla="*/ 17 h 38"/>
                <a:gd name="T8" fmla="*/ 87 w 115"/>
                <a:gd name="T9" fmla="*/ 32 h 38"/>
                <a:gd name="T10" fmla="*/ 112 w 11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38">
                  <a:moveTo>
                    <a:pt x="112" y="38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79" y="10"/>
                    <a:pt x="41" y="3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9" y="20"/>
                    <a:pt x="58" y="25"/>
                    <a:pt x="87" y="32"/>
                  </a:cubicBezTo>
                  <a:cubicBezTo>
                    <a:pt x="96" y="34"/>
                    <a:pt x="104" y="36"/>
                    <a:pt x="112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1"/>
            <p:cNvSpPr/>
            <p:nvPr/>
          </p:nvSpPr>
          <p:spPr bwMode="auto">
            <a:xfrm>
              <a:off x="4497388" y="4627563"/>
              <a:ext cx="600075" cy="1657350"/>
            </a:xfrm>
            <a:custGeom>
              <a:avLst/>
              <a:gdLst>
                <a:gd name="T0" fmla="*/ 148 w 160"/>
                <a:gd name="T1" fmla="*/ 6 h 442"/>
                <a:gd name="T2" fmla="*/ 123 w 160"/>
                <a:gd name="T3" fmla="*/ 0 h 442"/>
                <a:gd name="T4" fmla="*/ 113 w 160"/>
                <a:gd name="T5" fmla="*/ 60 h 442"/>
                <a:gd name="T6" fmla="*/ 32 w 160"/>
                <a:gd name="T7" fmla="*/ 331 h 442"/>
                <a:gd name="T8" fmla="*/ 44 w 160"/>
                <a:gd name="T9" fmla="*/ 375 h 442"/>
                <a:gd name="T10" fmla="*/ 2 w 160"/>
                <a:gd name="T11" fmla="*/ 408 h 442"/>
                <a:gd name="T12" fmla="*/ 0 w 160"/>
                <a:gd name="T13" fmla="*/ 442 h 442"/>
                <a:gd name="T14" fmla="*/ 4 w 160"/>
                <a:gd name="T15" fmla="*/ 442 h 442"/>
                <a:gd name="T16" fmla="*/ 72 w 160"/>
                <a:gd name="T17" fmla="*/ 415 h 442"/>
                <a:gd name="T18" fmla="*/ 69 w 160"/>
                <a:gd name="T19" fmla="*/ 379 h 442"/>
                <a:gd name="T20" fmla="*/ 75 w 160"/>
                <a:gd name="T21" fmla="*/ 326 h 442"/>
                <a:gd name="T22" fmla="*/ 89 w 160"/>
                <a:gd name="T23" fmla="*/ 269 h 442"/>
                <a:gd name="T24" fmla="*/ 89 w 160"/>
                <a:gd name="T25" fmla="*/ 268 h 442"/>
                <a:gd name="T26" fmla="*/ 121 w 160"/>
                <a:gd name="T27" fmla="*/ 158 h 442"/>
                <a:gd name="T28" fmla="*/ 138 w 160"/>
                <a:gd name="T29" fmla="*/ 69 h 442"/>
                <a:gd name="T30" fmla="*/ 138 w 160"/>
                <a:gd name="T31" fmla="*/ 217 h 442"/>
                <a:gd name="T32" fmla="*/ 111 w 160"/>
                <a:gd name="T33" fmla="*/ 322 h 442"/>
                <a:gd name="T34" fmla="*/ 111 w 160"/>
                <a:gd name="T35" fmla="*/ 373 h 442"/>
                <a:gd name="T36" fmla="*/ 80 w 160"/>
                <a:gd name="T37" fmla="*/ 383 h 442"/>
                <a:gd name="T38" fmla="*/ 80 w 160"/>
                <a:gd name="T39" fmla="*/ 409 h 442"/>
                <a:gd name="T40" fmla="*/ 83 w 160"/>
                <a:gd name="T41" fmla="*/ 409 h 442"/>
                <a:gd name="T42" fmla="*/ 160 w 160"/>
                <a:gd name="T43" fmla="*/ 409 h 442"/>
                <a:gd name="T44" fmla="*/ 146 w 160"/>
                <a:gd name="T45" fmla="*/ 393 h 442"/>
                <a:gd name="T46" fmla="*/ 123 w 160"/>
                <a:gd name="T47" fmla="*/ 342 h 442"/>
                <a:gd name="T48" fmla="*/ 144 w 160"/>
                <a:gd name="T49" fmla="*/ 286 h 442"/>
                <a:gd name="T50" fmla="*/ 152 w 160"/>
                <a:gd name="T51" fmla="*/ 201 h 442"/>
                <a:gd name="T52" fmla="*/ 159 w 160"/>
                <a:gd name="T53" fmla="*/ 72 h 442"/>
                <a:gd name="T54" fmla="*/ 148 w 160"/>
                <a:gd name="T55" fmla="*/ 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442">
                  <a:moveTo>
                    <a:pt x="148" y="6"/>
                  </a:moveTo>
                  <a:cubicBezTo>
                    <a:pt x="140" y="4"/>
                    <a:pt x="132" y="2"/>
                    <a:pt x="123" y="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32" y="331"/>
                    <a:pt x="32" y="331"/>
                    <a:pt x="32" y="331"/>
                  </a:cubicBezTo>
                  <a:cubicBezTo>
                    <a:pt x="44" y="375"/>
                    <a:pt x="44" y="375"/>
                    <a:pt x="44" y="375"/>
                  </a:cubicBezTo>
                  <a:cubicBezTo>
                    <a:pt x="2" y="408"/>
                    <a:pt x="2" y="408"/>
                    <a:pt x="2" y="408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2"/>
                    <a:pt x="2" y="442"/>
                    <a:pt x="4" y="442"/>
                  </a:cubicBezTo>
                  <a:cubicBezTo>
                    <a:pt x="28" y="439"/>
                    <a:pt x="51" y="429"/>
                    <a:pt x="72" y="415"/>
                  </a:cubicBezTo>
                  <a:cubicBezTo>
                    <a:pt x="69" y="379"/>
                    <a:pt x="69" y="379"/>
                    <a:pt x="69" y="379"/>
                  </a:cubicBezTo>
                  <a:cubicBezTo>
                    <a:pt x="70" y="362"/>
                    <a:pt x="72" y="344"/>
                    <a:pt x="75" y="326"/>
                  </a:cubicBezTo>
                  <a:cubicBezTo>
                    <a:pt x="78" y="307"/>
                    <a:pt x="83" y="288"/>
                    <a:pt x="89" y="269"/>
                  </a:cubicBezTo>
                  <a:cubicBezTo>
                    <a:pt x="89" y="268"/>
                    <a:pt x="89" y="268"/>
                    <a:pt x="89" y="26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11" y="322"/>
                    <a:pt x="111" y="322"/>
                    <a:pt x="111" y="322"/>
                  </a:cubicBezTo>
                  <a:cubicBezTo>
                    <a:pt x="111" y="373"/>
                    <a:pt x="111" y="373"/>
                    <a:pt x="111" y="373"/>
                  </a:cubicBezTo>
                  <a:cubicBezTo>
                    <a:pt x="80" y="383"/>
                    <a:pt x="80" y="383"/>
                    <a:pt x="80" y="383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1" y="409"/>
                    <a:pt x="82" y="409"/>
                    <a:pt x="83" y="409"/>
                  </a:cubicBezTo>
                  <a:cubicBezTo>
                    <a:pt x="110" y="413"/>
                    <a:pt x="136" y="413"/>
                    <a:pt x="160" y="409"/>
                  </a:cubicBezTo>
                  <a:cubicBezTo>
                    <a:pt x="146" y="393"/>
                    <a:pt x="146" y="393"/>
                    <a:pt x="146" y="393"/>
                  </a:cubicBezTo>
                  <a:cubicBezTo>
                    <a:pt x="149" y="376"/>
                    <a:pt x="141" y="359"/>
                    <a:pt x="123" y="342"/>
                  </a:cubicBezTo>
                  <a:cubicBezTo>
                    <a:pt x="134" y="323"/>
                    <a:pt x="141" y="305"/>
                    <a:pt x="144" y="286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48" y="6"/>
                    <a:pt x="148" y="6"/>
                    <a:pt x="148" y="6"/>
                  </a:cubicBezTo>
                  <a:close/>
                </a:path>
              </a:pathLst>
            </a:custGeom>
            <a:solidFill>
              <a:srgbClr val="9A8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2"/>
            <p:cNvSpPr/>
            <p:nvPr/>
          </p:nvSpPr>
          <p:spPr bwMode="auto">
            <a:xfrm>
              <a:off x="4497388" y="4570413"/>
              <a:ext cx="460375" cy="1587500"/>
            </a:xfrm>
            <a:custGeom>
              <a:avLst/>
              <a:gdLst>
                <a:gd name="T0" fmla="*/ 113 w 123"/>
                <a:gd name="T1" fmla="*/ 75 h 423"/>
                <a:gd name="T2" fmla="*/ 123 w 123"/>
                <a:gd name="T3" fmla="*/ 15 h 423"/>
                <a:gd name="T4" fmla="*/ 36 w 123"/>
                <a:gd name="T5" fmla="*/ 0 h 423"/>
                <a:gd name="T6" fmla="*/ 26 w 123"/>
                <a:gd name="T7" fmla="*/ 20 h 423"/>
                <a:gd name="T8" fmla="*/ 21 w 123"/>
                <a:gd name="T9" fmla="*/ 132 h 423"/>
                <a:gd name="T10" fmla="*/ 21 w 123"/>
                <a:gd name="T11" fmla="*/ 205 h 423"/>
                <a:gd name="T12" fmla="*/ 2 w 123"/>
                <a:gd name="T13" fmla="*/ 321 h 423"/>
                <a:gd name="T14" fmla="*/ 2 w 123"/>
                <a:gd name="T15" fmla="*/ 420 h 423"/>
                <a:gd name="T16" fmla="*/ 2 w 123"/>
                <a:gd name="T17" fmla="*/ 423 h 423"/>
                <a:gd name="T18" fmla="*/ 44 w 123"/>
                <a:gd name="T19" fmla="*/ 390 h 423"/>
                <a:gd name="T20" fmla="*/ 32 w 123"/>
                <a:gd name="T21" fmla="*/ 346 h 423"/>
                <a:gd name="T22" fmla="*/ 113 w 123"/>
                <a:gd name="T23" fmla="*/ 7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423">
                  <a:moveTo>
                    <a:pt x="113" y="7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94" y="8"/>
                    <a:pt x="65" y="3"/>
                    <a:pt x="3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9" y="46"/>
                    <a:pt x="18" y="83"/>
                    <a:pt x="21" y="132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6" y="233"/>
                    <a:pt x="0" y="272"/>
                    <a:pt x="2" y="321"/>
                  </a:cubicBezTo>
                  <a:cubicBezTo>
                    <a:pt x="2" y="420"/>
                    <a:pt x="2" y="420"/>
                    <a:pt x="2" y="420"/>
                  </a:cubicBezTo>
                  <a:cubicBezTo>
                    <a:pt x="2" y="423"/>
                    <a:pt x="2" y="423"/>
                    <a:pt x="2" y="423"/>
                  </a:cubicBezTo>
                  <a:cubicBezTo>
                    <a:pt x="44" y="390"/>
                    <a:pt x="44" y="390"/>
                    <a:pt x="44" y="390"/>
                  </a:cubicBezTo>
                  <a:cubicBezTo>
                    <a:pt x="32" y="346"/>
                    <a:pt x="32" y="346"/>
                    <a:pt x="32" y="346"/>
                  </a:cubicBezTo>
                  <a:cubicBezTo>
                    <a:pt x="113" y="75"/>
                    <a:pt x="113" y="75"/>
                    <a:pt x="113" y="75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4778375" y="4886325"/>
              <a:ext cx="236537" cy="1176338"/>
            </a:xfrm>
            <a:custGeom>
              <a:avLst/>
              <a:gdLst>
                <a:gd name="T0" fmla="*/ 14 w 63"/>
                <a:gd name="T1" fmla="*/ 199 h 314"/>
                <a:gd name="T2" fmla="*/ 14 w 63"/>
                <a:gd name="T3" fmla="*/ 200 h 314"/>
                <a:gd name="T4" fmla="*/ 0 w 63"/>
                <a:gd name="T5" fmla="*/ 257 h 314"/>
                <a:gd name="T6" fmla="*/ 5 w 63"/>
                <a:gd name="T7" fmla="*/ 288 h 314"/>
                <a:gd name="T8" fmla="*/ 5 w 63"/>
                <a:gd name="T9" fmla="*/ 314 h 314"/>
                <a:gd name="T10" fmla="*/ 36 w 63"/>
                <a:gd name="T11" fmla="*/ 304 h 314"/>
                <a:gd name="T12" fmla="*/ 36 w 63"/>
                <a:gd name="T13" fmla="*/ 253 h 314"/>
                <a:gd name="T14" fmla="*/ 63 w 63"/>
                <a:gd name="T15" fmla="*/ 148 h 314"/>
                <a:gd name="T16" fmla="*/ 63 w 63"/>
                <a:gd name="T17" fmla="*/ 0 h 314"/>
                <a:gd name="T18" fmla="*/ 46 w 63"/>
                <a:gd name="T19" fmla="*/ 89 h 314"/>
                <a:gd name="T20" fmla="*/ 14 w 63"/>
                <a:gd name="T21" fmla="*/ 19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14">
                  <a:moveTo>
                    <a:pt x="14" y="199"/>
                  </a:moveTo>
                  <a:cubicBezTo>
                    <a:pt x="14" y="200"/>
                    <a:pt x="14" y="200"/>
                    <a:pt x="14" y="200"/>
                  </a:cubicBezTo>
                  <a:cubicBezTo>
                    <a:pt x="8" y="219"/>
                    <a:pt x="3" y="238"/>
                    <a:pt x="0" y="25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5" y="314"/>
                    <a:pt x="5" y="314"/>
                    <a:pt x="5" y="314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14" y="199"/>
                    <a:pt x="14" y="199"/>
                    <a:pt x="14" y="199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 bwMode="auto">
            <a:xfrm>
              <a:off x="5240338" y="4030663"/>
              <a:ext cx="190500" cy="150813"/>
            </a:xfrm>
            <a:custGeom>
              <a:avLst/>
              <a:gdLst>
                <a:gd name="T0" fmla="*/ 46 w 51"/>
                <a:gd name="T1" fmla="*/ 14 h 40"/>
                <a:gd name="T2" fmla="*/ 45 w 51"/>
                <a:gd name="T3" fmla="*/ 14 h 40"/>
                <a:gd name="T4" fmla="*/ 30 w 51"/>
                <a:gd name="T5" fmla="*/ 17 h 40"/>
                <a:gd name="T6" fmla="*/ 17 w 51"/>
                <a:gd name="T7" fmla="*/ 18 h 40"/>
                <a:gd name="T8" fmla="*/ 14 w 51"/>
                <a:gd name="T9" fmla="*/ 9 h 40"/>
                <a:gd name="T10" fmla="*/ 19 w 51"/>
                <a:gd name="T11" fmla="*/ 0 h 40"/>
                <a:gd name="T12" fmla="*/ 7 w 51"/>
                <a:gd name="T13" fmla="*/ 7 h 40"/>
                <a:gd name="T14" fmla="*/ 0 w 51"/>
                <a:gd name="T15" fmla="*/ 23 h 40"/>
                <a:gd name="T16" fmla="*/ 4 w 51"/>
                <a:gd name="T17" fmla="*/ 30 h 40"/>
                <a:gd name="T18" fmla="*/ 11 w 51"/>
                <a:gd name="T19" fmla="*/ 40 h 40"/>
                <a:gd name="T20" fmla="*/ 43 w 51"/>
                <a:gd name="T21" fmla="*/ 36 h 40"/>
                <a:gd name="T22" fmla="*/ 46 w 51"/>
                <a:gd name="T23" fmla="*/ 29 h 40"/>
                <a:gd name="T24" fmla="*/ 43 w 51"/>
                <a:gd name="T25" fmla="*/ 19 h 40"/>
                <a:gd name="T26" fmla="*/ 45 w 51"/>
                <a:gd name="T27" fmla="*/ 18 h 40"/>
                <a:gd name="T28" fmla="*/ 49 w 51"/>
                <a:gd name="T29" fmla="*/ 27 h 40"/>
                <a:gd name="T30" fmla="*/ 49 w 51"/>
                <a:gd name="T31" fmla="*/ 29 h 40"/>
                <a:gd name="T32" fmla="*/ 51 w 51"/>
                <a:gd name="T33" fmla="*/ 27 h 40"/>
                <a:gd name="T34" fmla="*/ 49 w 51"/>
                <a:gd name="T35" fmla="*/ 13 h 40"/>
                <a:gd name="T36" fmla="*/ 46 w 51"/>
                <a:gd name="T37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46" y="14"/>
                  </a:moveTo>
                  <a:cubicBezTo>
                    <a:pt x="46" y="14"/>
                    <a:pt x="46" y="14"/>
                    <a:pt x="4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6" y="13"/>
                    <a:pt x="46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 bwMode="auto">
            <a:xfrm>
              <a:off x="5281613" y="4038600"/>
              <a:ext cx="179387" cy="160338"/>
            </a:xfrm>
            <a:custGeom>
              <a:avLst/>
              <a:gdLst>
                <a:gd name="T0" fmla="*/ 34 w 48"/>
                <a:gd name="T1" fmla="*/ 16 h 43"/>
                <a:gd name="T2" fmla="*/ 32 w 48"/>
                <a:gd name="T3" fmla="*/ 17 h 43"/>
                <a:gd name="T4" fmla="*/ 35 w 48"/>
                <a:gd name="T5" fmla="*/ 27 h 43"/>
                <a:gd name="T6" fmla="*/ 32 w 48"/>
                <a:gd name="T7" fmla="*/ 34 h 43"/>
                <a:gd name="T8" fmla="*/ 0 w 48"/>
                <a:gd name="T9" fmla="*/ 38 h 43"/>
                <a:gd name="T10" fmla="*/ 2 w 48"/>
                <a:gd name="T11" fmla="*/ 43 h 43"/>
                <a:gd name="T12" fmla="*/ 26 w 48"/>
                <a:gd name="T13" fmla="*/ 41 h 43"/>
                <a:gd name="T14" fmla="*/ 37 w 48"/>
                <a:gd name="T15" fmla="*/ 35 h 43"/>
                <a:gd name="T16" fmla="*/ 38 w 48"/>
                <a:gd name="T17" fmla="*/ 33 h 43"/>
                <a:gd name="T18" fmla="*/ 44 w 48"/>
                <a:gd name="T19" fmla="*/ 24 h 43"/>
                <a:gd name="T20" fmla="*/ 43 w 48"/>
                <a:gd name="T21" fmla="*/ 21 h 43"/>
                <a:gd name="T22" fmla="*/ 48 w 48"/>
                <a:gd name="T23" fmla="*/ 15 h 43"/>
                <a:gd name="T24" fmla="*/ 46 w 48"/>
                <a:gd name="T25" fmla="*/ 0 h 43"/>
                <a:gd name="T26" fmla="*/ 42 w 48"/>
                <a:gd name="T27" fmla="*/ 2 h 43"/>
                <a:gd name="T28" fmla="*/ 44 w 48"/>
                <a:gd name="T29" fmla="*/ 14 h 43"/>
                <a:gd name="T30" fmla="*/ 42 w 48"/>
                <a:gd name="T31" fmla="*/ 17 h 43"/>
                <a:gd name="T32" fmla="*/ 41 w 48"/>
                <a:gd name="T33" fmla="*/ 12 h 43"/>
                <a:gd name="T34" fmla="*/ 41 w 48"/>
                <a:gd name="T35" fmla="*/ 12 h 43"/>
                <a:gd name="T36" fmla="*/ 38 w 48"/>
                <a:gd name="T37" fmla="*/ 11 h 43"/>
                <a:gd name="T38" fmla="*/ 40 w 48"/>
                <a:gd name="T39" fmla="*/ 25 h 43"/>
                <a:gd name="T40" fmla="*/ 38 w 48"/>
                <a:gd name="T41" fmla="*/ 27 h 43"/>
                <a:gd name="T42" fmla="*/ 38 w 48"/>
                <a:gd name="T43" fmla="*/ 25 h 43"/>
                <a:gd name="T44" fmla="*/ 34 w 48"/>
                <a:gd name="T4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3">
                  <a:moveTo>
                    <a:pt x="34" y="16"/>
                  </a:moveTo>
                  <a:cubicBezTo>
                    <a:pt x="33" y="16"/>
                    <a:pt x="32" y="17"/>
                    <a:pt x="32" y="1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0"/>
                    <a:pt x="44" y="27"/>
                    <a:pt x="44" y="2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3" y="1"/>
                    <a:pt x="42" y="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 bwMode="auto">
            <a:xfrm>
              <a:off x="5022850" y="4203700"/>
              <a:ext cx="247650" cy="130175"/>
            </a:xfrm>
            <a:custGeom>
              <a:avLst/>
              <a:gdLst>
                <a:gd name="T0" fmla="*/ 46 w 66"/>
                <a:gd name="T1" fmla="*/ 2 h 35"/>
                <a:gd name="T2" fmla="*/ 43 w 66"/>
                <a:gd name="T3" fmla="*/ 0 h 35"/>
                <a:gd name="T4" fmla="*/ 22 w 66"/>
                <a:gd name="T5" fmla="*/ 0 h 35"/>
                <a:gd name="T6" fmla="*/ 17 w 66"/>
                <a:gd name="T7" fmla="*/ 3 h 35"/>
                <a:gd name="T8" fmla="*/ 0 w 66"/>
                <a:gd name="T9" fmla="*/ 11 h 35"/>
                <a:gd name="T10" fmla="*/ 1 w 66"/>
                <a:gd name="T11" fmla="*/ 25 h 35"/>
                <a:gd name="T12" fmla="*/ 35 w 66"/>
                <a:gd name="T13" fmla="*/ 35 h 35"/>
                <a:gd name="T14" fmla="*/ 46 w 66"/>
                <a:gd name="T15" fmla="*/ 35 h 35"/>
                <a:gd name="T16" fmla="*/ 39 w 66"/>
                <a:gd name="T17" fmla="*/ 30 h 35"/>
                <a:gd name="T18" fmla="*/ 50 w 66"/>
                <a:gd name="T19" fmla="*/ 28 h 35"/>
                <a:gd name="T20" fmla="*/ 43 w 66"/>
                <a:gd name="T21" fmla="*/ 20 h 35"/>
                <a:gd name="T22" fmla="*/ 51 w 66"/>
                <a:gd name="T23" fmla="*/ 16 h 35"/>
                <a:gd name="T24" fmla="*/ 47 w 66"/>
                <a:gd name="T25" fmla="*/ 12 h 35"/>
                <a:gd name="T26" fmla="*/ 47 w 66"/>
                <a:gd name="T27" fmla="*/ 9 h 35"/>
                <a:gd name="T28" fmla="*/ 66 w 66"/>
                <a:gd name="T29" fmla="*/ 22 h 35"/>
                <a:gd name="T30" fmla="*/ 63 w 66"/>
                <a:gd name="T31" fmla="*/ 16 h 35"/>
                <a:gd name="T32" fmla="*/ 58 w 66"/>
                <a:gd name="T33" fmla="*/ 12 h 35"/>
                <a:gd name="T34" fmla="*/ 46 w 66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5">
                  <a:moveTo>
                    <a:pt x="46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6"/>
                    <a:pt x="1" y="20"/>
                    <a:pt x="1" y="2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4"/>
                    <a:pt x="42" y="33"/>
                    <a:pt x="39" y="30"/>
                  </a:cubicBezTo>
                  <a:cubicBezTo>
                    <a:pt x="44" y="32"/>
                    <a:pt x="48" y="31"/>
                    <a:pt x="50" y="2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8" y="23"/>
                    <a:pt x="50" y="22"/>
                    <a:pt x="51" y="1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1"/>
                    <a:pt x="65" y="19"/>
                    <a:pt x="63" y="1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6" y="2"/>
                    <a:pt x="46" y="2"/>
                    <a:pt x="46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7"/>
            <p:cNvSpPr/>
            <p:nvPr/>
          </p:nvSpPr>
          <p:spPr bwMode="auto">
            <a:xfrm>
              <a:off x="5026025" y="4297363"/>
              <a:ext cx="187325" cy="71438"/>
            </a:xfrm>
            <a:custGeom>
              <a:avLst/>
              <a:gdLst>
                <a:gd name="T0" fmla="*/ 47 w 50"/>
                <a:gd name="T1" fmla="*/ 10 h 19"/>
                <a:gd name="T2" fmla="*/ 49 w 50"/>
                <a:gd name="T3" fmla="*/ 3 h 19"/>
                <a:gd name="T4" fmla="*/ 38 w 50"/>
                <a:gd name="T5" fmla="*/ 5 h 19"/>
                <a:gd name="T6" fmla="*/ 45 w 50"/>
                <a:gd name="T7" fmla="*/ 10 h 19"/>
                <a:gd name="T8" fmla="*/ 34 w 50"/>
                <a:gd name="T9" fmla="*/ 10 h 19"/>
                <a:gd name="T10" fmla="*/ 0 w 50"/>
                <a:gd name="T11" fmla="*/ 0 h 19"/>
                <a:gd name="T12" fmla="*/ 0 w 50"/>
                <a:gd name="T13" fmla="*/ 10 h 19"/>
                <a:gd name="T14" fmla="*/ 16 w 50"/>
                <a:gd name="T15" fmla="*/ 14 h 19"/>
                <a:gd name="T16" fmla="*/ 31 w 50"/>
                <a:gd name="T17" fmla="*/ 14 h 19"/>
                <a:gd name="T18" fmla="*/ 47 w 5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7" y="10"/>
                  </a:moveTo>
                  <a:cubicBezTo>
                    <a:pt x="49" y="11"/>
                    <a:pt x="50" y="8"/>
                    <a:pt x="49" y="3"/>
                  </a:cubicBezTo>
                  <a:cubicBezTo>
                    <a:pt x="47" y="6"/>
                    <a:pt x="43" y="7"/>
                    <a:pt x="38" y="5"/>
                  </a:cubicBezTo>
                  <a:cubicBezTo>
                    <a:pt x="41" y="8"/>
                    <a:pt x="43" y="9"/>
                    <a:pt x="4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5" y="12"/>
                    <a:pt x="10" y="13"/>
                    <a:pt x="16" y="14"/>
                  </a:cubicBezTo>
                  <a:cubicBezTo>
                    <a:pt x="21" y="14"/>
                    <a:pt x="26" y="14"/>
                    <a:pt x="31" y="14"/>
                  </a:cubicBezTo>
                  <a:cubicBezTo>
                    <a:pt x="39" y="19"/>
                    <a:pt x="44" y="18"/>
                    <a:pt x="47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/>
            <p:nvPr/>
          </p:nvSpPr>
          <p:spPr bwMode="auto">
            <a:xfrm>
              <a:off x="5194300" y="4143375"/>
              <a:ext cx="95250" cy="104775"/>
            </a:xfrm>
            <a:custGeom>
              <a:avLst/>
              <a:gdLst>
                <a:gd name="T0" fmla="*/ 0 w 60"/>
                <a:gd name="T1" fmla="*/ 42 h 66"/>
                <a:gd name="T2" fmla="*/ 29 w 60"/>
                <a:gd name="T3" fmla="*/ 66 h 66"/>
                <a:gd name="T4" fmla="*/ 60 w 60"/>
                <a:gd name="T5" fmla="*/ 35 h 66"/>
                <a:gd name="T6" fmla="*/ 55 w 60"/>
                <a:gd name="T7" fmla="*/ 24 h 66"/>
                <a:gd name="T8" fmla="*/ 38 w 60"/>
                <a:gd name="T9" fmla="*/ 0 h 66"/>
                <a:gd name="T10" fmla="*/ 0 w 60"/>
                <a:gd name="T11" fmla="*/ 42 h 66"/>
                <a:gd name="T12" fmla="*/ 0 w 60"/>
                <a:gd name="T13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0" y="42"/>
                  </a:moveTo>
                  <a:lnTo>
                    <a:pt x="29" y="66"/>
                  </a:lnTo>
                  <a:lnTo>
                    <a:pt x="60" y="35"/>
                  </a:lnTo>
                  <a:lnTo>
                    <a:pt x="55" y="24"/>
                  </a:lnTo>
                  <a:lnTo>
                    <a:pt x="38" y="0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9"/>
            <p:cNvSpPr/>
            <p:nvPr/>
          </p:nvSpPr>
          <p:spPr bwMode="auto">
            <a:xfrm>
              <a:off x="5430838" y="4046538"/>
              <a:ext cx="15875" cy="55563"/>
            </a:xfrm>
            <a:custGeom>
              <a:avLst/>
              <a:gdLst>
                <a:gd name="T0" fmla="*/ 2 w 4"/>
                <a:gd name="T1" fmla="*/ 0 h 15"/>
                <a:gd name="T2" fmla="*/ 1 w 4"/>
                <a:gd name="T3" fmla="*/ 10 h 15"/>
                <a:gd name="T4" fmla="*/ 1 w 4"/>
                <a:gd name="T5" fmla="*/ 10 h 15"/>
                <a:gd name="T6" fmla="*/ 2 w 4"/>
                <a:gd name="T7" fmla="*/ 15 h 15"/>
                <a:gd name="T8" fmla="*/ 4 w 4"/>
                <a:gd name="T9" fmla="*/ 12 h 15"/>
                <a:gd name="T10" fmla="*/ 2 w 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0" y="2"/>
                    <a:pt x="0" y="6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0"/>
            <p:cNvSpPr/>
            <p:nvPr/>
          </p:nvSpPr>
          <p:spPr bwMode="auto">
            <a:xfrm>
              <a:off x="4751388" y="3576638"/>
              <a:ext cx="158750" cy="157163"/>
            </a:xfrm>
            <a:custGeom>
              <a:avLst/>
              <a:gdLst>
                <a:gd name="T0" fmla="*/ 11 w 42"/>
                <a:gd name="T1" fmla="*/ 0 h 42"/>
                <a:gd name="T2" fmla="*/ 0 w 42"/>
                <a:gd name="T3" fmla="*/ 14 h 42"/>
                <a:gd name="T4" fmla="*/ 3 w 42"/>
                <a:gd name="T5" fmla="*/ 16 h 42"/>
                <a:gd name="T6" fmla="*/ 25 w 42"/>
                <a:gd name="T7" fmla="*/ 42 h 42"/>
                <a:gd name="T8" fmla="*/ 38 w 42"/>
                <a:gd name="T9" fmla="*/ 39 h 42"/>
                <a:gd name="T10" fmla="*/ 42 w 42"/>
                <a:gd name="T11" fmla="*/ 25 h 42"/>
                <a:gd name="T12" fmla="*/ 40 w 42"/>
                <a:gd name="T13" fmla="*/ 22 h 42"/>
                <a:gd name="T14" fmla="*/ 11 w 42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11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2" y="25"/>
                    <a:pt x="19" y="34"/>
                    <a:pt x="25" y="4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1" y="23"/>
                    <a:pt x="40" y="22"/>
                  </a:cubicBezTo>
                  <a:cubicBezTo>
                    <a:pt x="31" y="14"/>
                    <a:pt x="22" y="7"/>
                    <a:pt x="1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4737100" y="3636963"/>
              <a:ext cx="280987" cy="592138"/>
            </a:xfrm>
            <a:custGeom>
              <a:avLst/>
              <a:gdLst>
                <a:gd name="T0" fmla="*/ 7 w 75"/>
                <a:gd name="T1" fmla="*/ 0 h 158"/>
                <a:gd name="T2" fmla="*/ 0 w 75"/>
                <a:gd name="T3" fmla="*/ 6 h 158"/>
                <a:gd name="T4" fmla="*/ 31 w 75"/>
                <a:gd name="T5" fmla="*/ 48 h 158"/>
                <a:gd name="T6" fmla="*/ 52 w 75"/>
                <a:gd name="T7" fmla="*/ 48 h 158"/>
                <a:gd name="T8" fmla="*/ 65 w 75"/>
                <a:gd name="T9" fmla="*/ 156 h 158"/>
                <a:gd name="T10" fmla="*/ 74 w 75"/>
                <a:gd name="T11" fmla="*/ 156 h 158"/>
                <a:gd name="T12" fmla="*/ 75 w 75"/>
                <a:gd name="T13" fmla="*/ 158 h 158"/>
                <a:gd name="T14" fmla="*/ 61 w 75"/>
                <a:gd name="T15" fmla="*/ 66 h 158"/>
                <a:gd name="T16" fmla="*/ 60 w 75"/>
                <a:gd name="T17" fmla="*/ 47 h 158"/>
                <a:gd name="T18" fmla="*/ 48 w 75"/>
                <a:gd name="T19" fmla="*/ 35 h 158"/>
                <a:gd name="T20" fmla="*/ 62 w 75"/>
                <a:gd name="T21" fmla="*/ 26 h 158"/>
                <a:gd name="T22" fmla="*/ 55 w 75"/>
                <a:gd name="T23" fmla="*/ 17 h 158"/>
                <a:gd name="T24" fmla="*/ 46 w 75"/>
                <a:gd name="T25" fmla="*/ 9 h 158"/>
                <a:gd name="T26" fmla="*/ 42 w 75"/>
                <a:gd name="T27" fmla="*/ 23 h 158"/>
                <a:gd name="T28" fmla="*/ 29 w 75"/>
                <a:gd name="T29" fmla="*/ 26 h 158"/>
                <a:gd name="T30" fmla="*/ 7 w 75"/>
                <a:gd name="T3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15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0" y="23"/>
                    <a:pt x="57" y="20"/>
                    <a:pt x="55" y="17"/>
                  </a:cubicBezTo>
                  <a:cubicBezTo>
                    <a:pt x="52" y="14"/>
                    <a:pt x="50" y="12"/>
                    <a:pt x="46" y="9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3" y="18"/>
                    <a:pt x="16" y="9"/>
                    <a:pt x="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4792663" y="3375025"/>
              <a:ext cx="307975" cy="284163"/>
            </a:xfrm>
            <a:custGeom>
              <a:avLst/>
              <a:gdLst>
                <a:gd name="T0" fmla="*/ 11 w 82"/>
                <a:gd name="T1" fmla="*/ 50 h 76"/>
                <a:gd name="T2" fmla="*/ 0 w 82"/>
                <a:gd name="T3" fmla="*/ 54 h 76"/>
                <a:gd name="T4" fmla="*/ 29 w 82"/>
                <a:gd name="T5" fmla="*/ 76 h 76"/>
                <a:gd name="T6" fmla="*/ 41 w 82"/>
                <a:gd name="T7" fmla="*/ 63 h 76"/>
                <a:gd name="T8" fmla="*/ 34 w 82"/>
                <a:gd name="T9" fmla="*/ 46 h 76"/>
                <a:gd name="T10" fmla="*/ 67 w 82"/>
                <a:gd name="T11" fmla="*/ 70 h 76"/>
                <a:gd name="T12" fmla="*/ 78 w 82"/>
                <a:gd name="T13" fmla="*/ 41 h 76"/>
                <a:gd name="T14" fmla="*/ 82 w 82"/>
                <a:gd name="T15" fmla="*/ 35 h 76"/>
                <a:gd name="T16" fmla="*/ 76 w 82"/>
                <a:gd name="T17" fmla="*/ 21 h 76"/>
                <a:gd name="T18" fmla="*/ 76 w 82"/>
                <a:gd name="T19" fmla="*/ 0 h 76"/>
                <a:gd name="T20" fmla="*/ 58 w 82"/>
                <a:gd name="T21" fmla="*/ 16 h 76"/>
                <a:gd name="T22" fmla="*/ 53 w 82"/>
                <a:gd name="T23" fmla="*/ 32 h 76"/>
                <a:gd name="T24" fmla="*/ 41 w 82"/>
                <a:gd name="T25" fmla="*/ 32 h 76"/>
                <a:gd name="T26" fmla="*/ 41 w 82"/>
                <a:gd name="T27" fmla="*/ 21 h 76"/>
                <a:gd name="T28" fmla="*/ 26 w 82"/>
                <a:gd name="T29" fmla="*/ 8 h 76"/>
                <a:gd name="T30" fmla="*/ 28 w 82"/>
                <a:gd name="T31" fmla="*/ 32 h 76"/>
                <a:gd name="T32" fmla="*/ 11 w 82"/>
                <a:gd name="T3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76">
                  <a:moveTo>
                    <a:pt x="11" y="50"/>
                  </a:moveTo>
                  <a:cubicBezTo>
                    <a:pt x="7" y="53"/>
                    <a:pt x="3" y="55"/>
                    <a:pt x="0" y="54"/>
                  </a:cubicBezTo>
                  <a:cubicBezTo>
                    <a:pt x="11" y="61"/>
                    <a:pt x="20" y="68"/>
                    <a:pt x="29" y="76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7" y="58"/>
                    <a:pt x="34" y="52"/>
                    <a:pt x="34" y="46"/>
                  </a:cubicBezTo>
                  <a:cubicBezTo>
                    <a:pt x="45" y="63"/>
                    <a:pt x="56" y="71"/>
                    <a:pt x="67" y="70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6" y="11"/>
                    <a:pt x="30" y="7"/>
                    <a:pt x="26" y="8"/>
                  </a:cubicBezTo>
                  <a:cubicBezTo>
                    <a:pt x="21" y="12"/>
                    <a:pt x="21" y="20"/>
                    <a:pt x="28" y="32"/>
                  </a:cubicBezTo>
                  <a:cubicBezTo>
                    <a:pt x="11" y="50"/>
                    <a:pt x="11" y="50"/>
                    <a:pt x="11" y="5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4902200" y="3322638"/>
              <a:ext cx="244475" cy="377825"/>
            </a:xfrm>
            <a:custGeom>
              <a:avLst/>
              <a:gdLst>
                <a:gd name="T0" fmla="*/ 57 w 65"/>
                <a:gd name="T1" fmla="*/ 13 h 101"/>
                <a:gd name="T2" fmla="*/ 57 w 65"/>
                <a:gd name="T3" fmla="*/ 9 h 101"/>
                <a:gd name="T4" fmla="*/ 41 w 65"/>
                <a:gd name="T5" fmla="*/ 0 h 101"/>
                <a:gd name="T6" fmla="*/ 21 w 65"/>
                <a:gd name="T7" fmla="*/ 24 h 101"/>
                <a:gd name="T8" fmla="*/ 24 w 65"/>
                <a:gd name="T9" fmla="*/ 46 h 101"/>
                <a:gd name="T10" fmla="*/ 29 w 65"/>
                <a:gd name="T11" fmla="*/ 30 h 101"/>
                <a:gd name="T12" fmla="*/ 47 w 65"/>
                <a:gd name="T13" fmla="*/ 14 h 101"/>
                <a:gd name="T14" fmla="*/ 47 w 65"/>
                <a:gd name="T15" fmla="*/ 35 h 101"/>
                <a:gd name="T16" fmla="*/ 53 w 65"/>
                <a:gd name="T17" fmla="*/ 49 h 101"/>
                <a:gd name="T18" fmla="*/ 49 w 65"/>
                <a:gd name="T19" fmla="*/ 55 h 101"/>
                <a:gd name="T20" fmla="*/ 38 w 65"/>
                <a:gd name="T21" fmla="*/ 84 h 101"/>
                <a:gd name="T22" fmla="*/ 5 w 65"/>
                <a:gd name="T23" fmla="*/ 60 h 101"/>
                <a:gd name="T24" fmla="*/ 12 w 65"/>
                <a:gd name="T25" fmla="*/ 77 h 101"/>
                <a:gd name="T26" fmla="*/ 0 w 65"/>
                <a:gd name="T27" fmla="*/ 90 h 101"/>
                <a:gd name="T28" fmla="*/ 2 w 65"/>
                <a:gd name="T29" fmla="*/ 93 h 101"/>
                <a:gd name="T30" fmla="*/ 11 w 65"/>
                <a:gd name="T31" fmla="*/ 101 h 101"/>
                <a:gd name="T32" fmla="*/ 22 w 65"/>
                <a:gd name="T33" fmla="*/ 87 h 101"/>
                <a:gd name="T34" fmla="*/ 25 w 65"/>
                <a:gd name="T35" fmla="*/ 89 h 101"/>
                <a:gd name="T36" fmla="*/ 41 w 65"/>
                <a:gd name="T37" fmla="*/ 89 h 101"/>
                <a:gd name="T38" fmla="*/ 45 w 65"/>
                <a:gd name="T39" fmla="*/ 79 h 101"/>
                <a:gd name="T40" fmla="*/ 54 w 65"/>
                <a:gd name="T41" fmla="*/ 58 h 101"/>
                <a:gd name="T42" fmla="*/ 61 w 65"/>
                <a:gd name="T43" fmla="*/ 46 h 101"/>
                <a:gd name="T44" fmla="*/ 55 w 65"/>
                <a:gd name="T45" fmla="*/ 37 h 101"/>
                <a:gd name="T46" fmla="*/ 57 w 65"/>
                <a:gd name="T47" fmla="*/ 30 h 101"/>
                <a:gd name="T48" fmla="*/ 57 w 65"/>
                <a:gd name="T49" fmla="*/ 1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01">
                  <a:moveTo>
                    <a:pt x="57" y="13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1" y="19"/>
                    <a:pt x="21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85"/>
                    <a:pt x="16" y="77"/>
                    <a:pt x="5" y="60"/>
                  </a:cubicBezTo>
                  <a:cubicBezTo>
                    <a:pt x="5" y="66"/>
                    <a:pt x="8" y="72"/>
                    <a:pt x="12" y="7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2" y="92"/>
                    <a:pt x="2" y="93"/>
                  </a:cubicBezTo>
                  <a:cubicBezTo>
                    <a:pt x="6" y="96"/>
                    <a:pt x="8" y="98"/>
                    <a:pt x="11" y="10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88"/>
                    <a:pt x="24" y="88"/>
                    <a:pt x="25" y="89"/>
                  </a:cubicBezTo>
                  <a:cubicBezTo>
                    <a:pt x="32" y="91"/>
                    <a:pt x="37" y="91"/>
                    <a:pt x="41" y="89"/>
                  </a:cubicBezTo>
                  <a:cubicBezTo>
                    <a:pt x="44" y="88"/>
                    <a:pt x="45" y="84"/>
                    <a:pt x="45" y="79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2" y="58"/>
                    <a:pt x="65" y="54"/>
                    <a:pt x="61" y="4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3"/>
                    <a:pt x="57" y="13"/>
                    <a:pt x="57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 noEditPoints="1"/>
            </p:cNvSpPr>
            <p:nvPr/>
          </p:nvSpPr>
          <p:spPr bwMode="auto">
            <a:xfrm>
              <a:off x="4527550" y="3659188"/>
              <a:ext cx="498475" cy="663575"/>
            </a:xfrm>
            <a:custGeom>
              <a:avLst/>
              <a:gdLst>
                <a:gd name="T0" fmla="*/ 9 w 133"/>
                <a:gd name="T1" fmla="*/ 50 h 177"/>
                <a:gd name="T2" fmla="*/ 0 w 133"/>
                <a:gd name="T3" fmla="*/ 81 h 177"/>
                <a:gd name="T4" fmla="*/ 2 w 133"/>
                <a:gd name="T5" fmla="*/ 157 h 177"/>
                <a:gd name="T6" fmla="*/ 2 w 133"/>
                <a:gd name="T7" fmla="*/ 168 h 177"/>
                <a:gd name="T8" fmla="*/ 27 w 133"/>
                <a:gd name="T9" fmla="*/ 177 h 177"/>
                <a:gd name="T10" fmla="*/ 133 w 133"/>
                <a:gd name="T11" fmla="*/ 170 h 177"/>
                <a:gd name="T12" fmla="*/ 132 w 133"/>
                <a:gd name="T13" fmla="*/ 156 h 177"/>
                <a:gd name="T14" fmla="*/ 131 w 133"/>
                <a:gd name="T15" fmla="*/ 152 h 177"/>
                <a:gd name="T16" fmla="*/ 130 w 133"/>
                <a:gd name="T17" fmla="*/ 150 h 177"/>
                <a:gd name="T18" fmla="*/ 121 w 133"/>
                <a:gd name="T19" fmla="*/ 150 h 177"/>
                <a:gd name="T20" fmla="*/ 108 w 133"/>
                <a:gd name="T21" fmla="*/ 42 h 177"/>
                <a:gd name="T22" fmla="*/ 87 w 133"/>
                <a:gd name="T23" fmla="*/ 42 h 177"/>
                <a:gd name="T24" fmla="*/ 56 w 133"/>
                <a:gd name="T25" fmla="*/ 0 h 177"/>
                <a:gd name="T26" fmla="*/ 24 w 133"/>
                <a:gd name="T27" fmla="*/ 27 h 177"/>
                <a:gd name="T28" fmla="*/ 9 w 133"/>
                <a:gd name="T29" fmla="*/ 50 h 177"/>
                <a:gd name="T30" fmla="*/ 31 w 133"/>
                <a:gd name="T31" fmla="*/ 37 h 177"/>
                <a:gd name="T32" fmla="*/ 49 w 133"/>
                <a:gd name="T33" fmla="*/ 33 h 177"/>
                <a:gd name="T34" fmla="*/ 71 w 133"/>
                <a:gd name="T35" fmla="*/ 103 h 177"/>
                <a:gd name="T36" fmla="*/ 55 w 133"/>
                <a:gd name="T37" fmla="*/ 150 h 177"/>
                <a:gd name="T38" fmla="*/ 40 w 133"/>
                <a:gd name="T39" fmla="*/ 129 h 177"/>
                <a:gd name="T40" fmla="*/ 48 w 133"/>
                <a:gd name="T41" fmla="*/ 77 h 177"/>
                <a:gd name="T42" fmla="*/ 31 w 133"/>
                <a:gd name="T43" fmla="*/ 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77">
                  <a:moveTo>
                    <a:pt x="9" y="50"/>
                  </a:moveTo>
                  <a:cubicBezTo>
                    <a:pt x="3" y="58"/>
                    <a:pt x="0" y="68"/>
                    <a:pt x="0" y="81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1"/>
                    <a:pt x="2" y="164"/>
                    <a:pt x="2" y="168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65"/>
                    <a:pt x="133" y="161"/>
                    <a:pt x="132" y="156"/>
                  </a:cubicBezTo>
                  <a:cubicBezTo>
                    <a:pt x="131" y="155"/>
                    <a:pt x="131" y="153"/>
                    <a:pt x="131" y="152"/>
                  </a:cubicBezTo>
                  <a:cubicBezTo>
                    <a:pt x="131" y="151"/>
                    <a:pt x="131" y="151"/>
                    <a:pt x="130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7" y="35"/>
                    <a:pt x="11" y="43"/>
                    <a:pt x="9" y="50"/>
                  </a:cubicBezTo>
                  <a:close/>
                  <a:moveTo>
                    <a:pt x="31" y="37"/>
                  </a:moveTo>
                  <a:cubicBezTo>
                    <a:pt x="36" y="35"/>
                    <a:pt x="42" y="34"/>
                    <a:pt x="49" y="33"/>
                  </a:cubicBezTo>
                  <a:cubicBezTo>
                    <a:pt x="70" y="46"/>
                    <a:pt x="77" y="69"/>
                    <a:pt x="71" y="103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31" y="37"/>
                    <a:pt x="31" y="37"/>
                    <a:pt x="31" y="3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5"/>
            <p:cNvSpPr/>
            <p:nvPr/>
          </p:nvSpPr>
          <p:spPr bwMode="auto">
            <a:xfrm>
              <a:off x="4643438" y="3783013"/>
              <a:ext cx="173037" cy="439738"/>
            </a:xfrm>
            <a:custGeom>
              <a:avLst/>
              <a:gdLst>
                <a:gd name="T0" fmla="*/ 18 w 46"/>
                <a:gd name="T1" fmla="*/ 0 h 117"/>
                <a:gd name="T2" fmla="*/ 0 w 46"/>
                <a:gd name="T3" fmla="*/ 4 h 117"/>
                <a:gd name="T4" fmla="*/ 17 w 46"/>
                <a:gd name="T5" fmla="*/ 44 h 117"/>
                <a:gd name="T6" fmla="*/ 9 w 46"/>
                <a:gd name="T7" fmla="*/ 96 h 117"/>
                <a:gd name="T8" fmla="*/ 24 w 46"/>
                <a:gd name="T9" fmla="*/ 117 h 117"/>
                <a:gd name="T10" fmla="*/ 40 w 46"/>
                <a:gd name="T11" fmla="*/ 70 h 117"/>
                <a:gd name="T12" fmla="*/ 18 w 4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7">
                  <a:moveTo>
                    <a:pt x="18" y="0"/>
                  </a:moveTo>
                  <a:cubicBezTo>
                    <a:pt x="11" y="1"/>
                    <a:pt x="5" y="2"/>
                    <a:pt x="0" y="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6" y="36"/>
                    <a:pt x="39" y="13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6"/>
            <p:cNvSpPr/>
            <p:nvPr/>
          </p:nvSpPr>
          <p:spPr bwMode="auto">
            <a:xfrm>
              <a:off x="4916488" y="3733800"/>
              <a:ext cx="169862" cy="511175"/>
            </a:xfrm>
            <a:custGeom>
              <a:avLst/>
              <a:gdLst>
                <a:gd name="T0" fmla="*/ 0 w 45"/>
                <a:gd name="T1" fmla="*/ 9 h 136"/>
                <a:gd name="T2" fmla="*/ 12 w 45"/>
                <a:gd name="T3" fmla="*/ 21 h 136"/>
                <a:gd name="T4" fmla="*/ 13 w 45"/>
                <a:gd name="T5" fmla="*/ 40 h 136"/>
                <a:gd name="T6" fmla="*/ 27 w 45"/>
                <a:gd name="T7" fmla="*/ 132 h 136"/>
                <a:gd name="T8" fmla="*/ 28 w 45"/>
                <a:gd name="T9" fmla="*/ 136 h 136"/>
                <a:gd name="T10" fmla="*/ 45 w 45"/>
                <a:gd name="T11" fmla="*/ 128 h 136"/>
                <a:gd name="T12" fmla="*/ 44 w 45"/>
                <a:gd name="T13" fmla="*/ 122 h 136"/>
                <a:gd name="T14" fmla="*/ 22 w 45"/>
                <a:gd name="T15" fmla="*/ 21 h 136"/>
                <a:gd name="T16" fmla="*/ 14 w 45"/>
                <a:gd name="T17" fmla="*/ 0 h 136"/>
                <a:gd name="T18" fmla="*/ 0 w 45"/>
                <a:gd name="T19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36">
                  <a:moveTo>
                    <a:pt x="0" y="9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3"/>
                    <a:pt x="27" y="135"/>
                    <a:pt x="28" y="136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6"/>
                    <a:pt x="44" y="124"/>
                    <a:pt x="44" y="122"/>
                  </a:cubicBezTo>
                  <a:cubicBezTo>
                    <a:pt x="40" y="87"/>
                    <a:pt x="33" y="53"/>
                    <a:pt x="22" y="2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7"/>
            <p:cNvSpPr/>
            <p:nvPr/>
          </p:nvSpPr>
          <p:spPr bwMode="auto">
            <a:xfrm>
              <a:off x="4533900" y="4289425"/>
              <a:ext cx="549275" cy="296863"/>
            </a:xfrm>
            <a:custGeom>
              <a:avLst/>
              <a:gdLst>
                <a:gd name="T0" fmla="*/ 131 w 146"/>
                <a:gd name="T1" fmla="*/ 12 h 79"/>
                <a:gd name="T2" fmla="*/ 131 w 146"/>
                <a:gd name="T3" fmla="*/ 2 h 79"/>
                <a:gd name="T4" fmla="*/ 25 w 146"/>
                <a:gd name="T5" fmla="*/ 9 h 79"/>
                <a:gd name="T6" fmla="*/ 0 w 146"/>
                <a:gd name="T7" fmla="*/ 0 h 79"/>
                <a:gd name="T8" fmla="*/ 9 w 146"/>
                <a:gd name="T9" fmla="*/ 24 h 79"/>
                <a:gd name="T10" fmla="*/ 21 w 146"/>
                <a:gd name="T11" fmla="*/ 28 h 79"/>
                <a:gd name="T12" fmla="*/ 111 w 146"/>
                <a:gd name="T13" fmla="*/ 23 h 79"/>
                <a:gd name="T14" fmla="*/ 120 w 146"/>
                <a:gd name="T15" fmla="*/ 47 h 79"/>
                <a:gd name="T16" fmla="*/ 127 w 146"/>
                <a:gd name="T17" fmla="*/ 61 h 79"/>
                <a:gd name="T18" fmla="*/ 23 w 146"/>
                <a:gd name="T19" fmla="*/ 52 h 79"/>
                <a:gd name="T20" fmla="*/ 28 w 146"/>
                <a:gd name="T21" fmla="*/ 58 h 79"/>
                <a:gd name="T22" fmla="*/ 141 w 146"/>
                <a:gd name="T23" fmla="*/ 79 h 79"/>
                <a:gd name="T24" fmla="*/ 145 w 146"/>
                <a:gd name="T25" fmla="*/ 58 h 79"/>
                <a:gd name="T26" fmla="*/ 129 w 146"/>
                <a:gd name="T27" fmla="*/ 42 h 79"/>
                <a:gd name="T28" fmla="*/ 126 w 146"/>
                <a:gd name="T29" fmla="*/ 20 h 79"/>
                <a:gd name="T30" fmla="*/ 130 w 146"/>
                <a:gd name="T31" fmla="*/ 19 h 79"/>
                <a:gd name="T32" fmla="*/ 131 w 146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79">
                  <a:moveTo>
                    <a:pt x="131" y="12"/>
                  </a:moveTo>
                  <a:cubicBezTo>
                    <a:pt x="131" y="9"/>
                    <a:pt x="132" y="5"/>
                    <a:pt x="131" y="2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4" y="20"/>
                    <a:pt x="9" y="24"/>
                  </a:cubicBezTo>
                  <a:cubicBezTo>
                    <a:pt x="13" y="27"/>
                    <a:pt x="17" y="28"/>
                    <a:pt x="21" y="2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67" y="61"/>
                    <a:pt x="105" y="68"/>
                    <a:pt x="141" y="79"/>
                  </a:cubicBezTo>
                  <a:cubicBezTo>
                    <a:pt x="145" y="73"/>
                    <a:pt x="146" y="66"/>
                    <a:pt x="145" y="58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7"/>
                    <a:pt x="131" y="14"/>
                    <a:pt x="13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8"/>
            <p:cNvSpPr/>
            <p:nvPr/>
          </p:nvSpPr>
          <p:spPr bwMode="auto">
            <a:xfrm>
              <a:off x="5006975" y="4333875"/>
              <a:ext cx="90487" cy="180975"/>
            </a:xfrm>
            <a:custGeom>
              <a:avLst/>
              <a:gdLst>
                <a:gd name="T0" fmla="*/ 3 w 24"/>
                <a:gd name="T1" fmla="*/ 30 h 48"/>
                <a:gd name="T2" fmla="*/ 19 w 24"/>
                <a:gd name="T3" fmla="*/ 46 h 48"/>
                <a:gd name="T4" fmla="*/ 21 w 24"/>
                <a:gd name="T5" fmla="*/ 48 h 48"/>
                <a:gd name="T6" fmla="*/ 21 w 24"/>
                <a:gd name="T7" fmla="*/ 4 h 48"/>
                <a:gd name="T8" fmla="*/ 5 w 24"/>
                <a:gd name="T9" fmla="*/ 0 h 48"/>
                <a:gd name="T10" fmla="*/ 4 w 24"/>
                <a:gd name="T11" fmla="*/ 7 h 48"/>
                <a:gd name="T12" fmla="*/ 0 w 24"/>
                <a:gd name="T13" fmla="*/ 8 h 48"/>
                <a:gd name="T14" fmla="*/ 3 w 24"/>
                <a:gd name="T15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8">
                  <a:moveTo>
                    <a:pt x="3" y="30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4" y="34"/>
                    <a:pt x="24" y="19"/>
                    <a:pt x="21" y="4"/>
                  </a:cubicBezTo>
                  <a:cubicBezTo>
                    <a:pt x="15" y="3"/>
                    <a:pt x="10" y="2"/>
                    <a:pt x="5" y="0"/>
                  </a:cubicBezTo>
                  <a:cubicBezTo>
                    <a:pt x="5" y="2"/>
                    <a:pt x="4" y="5"/>
                    <a:pt x="4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30"/>
                    <a:pt x="3" y="30"/>
                    <a:pt x="3" y="30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9"/>
            <p:cNvSpPr/>
            <p:nvPr/>
          </p:nvSpPr>
          <p:spPr bwMode="auto">
            <a:xfrm>
              <a:off x="4568825" y="4375150"/>
              <a:ext cx="442912" cy="142875"/>
            </a:xfrm>
            <a:custGeom>
              <a:avLst/>
              <a:gdLst>
                <a:gd name="T0" fmla="*/ 111 w 118"/>
                <a:gd name="T1" fmla="*/ 24 h 38"/>
                <a:gd name="T2" fmla="*/ 102 w 118"/>
                <a:gd name="T3" fmla="*/ 0 h 38"/>
                <a:gd name="T4" fmla="*/ 12 w 118"/>
                <a:gd name="T5" fmla="*/ 5 h 38"/>
                <a:gd name="T6" fmla="*/ 0 w 118"/>
                <a:gd name="T7" fmla="*/ 1 h 38"/>
                <a:gd name="T8" fmla="*/ 2 w 118"/>
                <a:gd name="T9" fmla="*/ 15 h 38"/>
                <a:gd name="T10" fmla="*/ 14 w 118"/>
                <a:gd name="T11" fmla="*/ 29 h 38"/>
                <a:gd name="T12" fmla="*/ 118 w 118"/>
                <a:gd name="T13" fmla="*/ 38 h 38"/>
                <a:gd name="T14" fmla="*/ 111 w 118"/>
                <a:gd name="T1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38">
                  <a:moveTo>
                    <a:pt x="111" y="24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4" y="4"/>
                    <a:pt x="0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1" y="24"/>
                    <a:pt x="111" y="24"/>
                    <a:pt x="111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0"/>
            <p:cNvSpPr/>
            <p:nvPr/>
          </p:nvSpPr>
          <p:spPr bwMode="auto">
            <a:xfrm>
              <a:off x="4511675" y="6161088"/>
              <a:ext cx="788987" cy="157163"/>
            </a:xfrm>
            <a:custGeom>
              <a:avLst/>
              <a:gdLst>
                <a:gd name="T0" fmla="*/ 24 w 210"/>
                <a:gd name="T1" fmla="*/ 40 h 42"/>
                <a:gd name="T2" fmla="*/ 24 w 210"/>
                <a:gd name="T3" fmla="*/ 34 h 42"/>
                <a:gd name="T4" fmla="*/ 33 w 210"/>
                <a:gd name="T5" fmla="*/ 39 h 42"/>
                <a:gd name="T6" fmla="*/ 95 w 210"/>
                <a:gd name="T7" fmla="*/ 42 h 42"/>
                <a:gd name="T8" fmla="*/ 116 w 210"/>
                <a:gd name="T9" fmla="*/ 37 h 42"/>
                <a:gd name="T10" fmla="*/ 110 w 210"/>
                <a:gd name="T11" fmla="*/ 25 h 42"/>
                <a:gd name="T12" fmla="*/ 122 w 210"/>
                <a:gd name="T13" fmla="*/ 22 h 42"/>
                <a:gd name="T14" fmla="*/ 139 w 210"/>
                <a:gd name="T15" fmla="*/ 27 h 42"/>
                <a:gd name="T16" fmla="*/ 143 w 210"/>
                <a:gd name="T17" fmla="*/ 30 h 42"/>
                <a:gd name="T18" fmla="*/ 210 w 210"/>
                <a:gd name="T19" fmla="*/ 20 h 42"/>
                <a:gd name="T20" fmla="*/ 172 w 210"/>
                <a:gd name="T21" fmla="*/ 11 h 42"/>
                <a:gd name="T22" fmla="*/ 156 w 210"/>
                <a:gd name="T23" fmla="*/ 0 h 42"/>
                <a:gd name="T24" fmla="*/ 79 w 210"/>
                <a:gd name="T25" fmla="*/ 0 h 42"/>
                <a:gd name="T26" fmla="*/ 77 w 210"/>
                <a:gd name="T27" fmla="*/ 12 h 42"/>
                <a:gd name="T28" fmla="*/ 68 w 210"/>
                <a:gd name="T29" fmla="*/ 6 h 42"/>
                <a:gd name="T30" fmla="*/ 0 w 210"/>
                <a:gd name="T31" fmla="*/ 33 h 42"/>
                <a:gd name="T32" fmla="*/ 0 w 210"/>
                <a:gd name="T33" fmla="*/ 39 h 42"/>
                <a:gd name="T34" fmla="*/ 24 w 210"/>
                <a:gd name="T3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42">
                  <a:moveTo>
                    <a:pt x="24" y="40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3"/>
                    <a:pt x="116" y="29"/>
                    <a:pt x="11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69" y="33"/>
                    <a:pt x="191" y="30"/>
                    <a:pt x="210" y="20"/>
                  </a:cubicBezTo>
                  <a:cubicBezTo>
                    <a:pt x="209" y="13"/>
                    <a:pt x="196" y="9"/>
                    <a:pt x="172" y="1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32" y="4"/>
                    <a:pt x="106" y="4"/>
                    <a:pt x="79" y="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47" y="20"/>
                    <a:pt x="24" y="30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40"/>
                    <a:pt x="24" y="40"/>
                    <a:pt x="2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1"/>
            <p:cNvSpPr/>
            <p:nvPr/>
          </p:nvSpPr>
          <p:spPr bwMode="auto">
            <a:xfrm>
              <a:off x="4770438" y="4352925"/>
              <a:ext cx="173037" cy="82550"/>
            </a:xfrm>
            <a:custGeom>
              <a:avLst/>
              <a:gdLst>
                <a:gd name="T0" fmla="*/ 46 w 46"/>
                <a:gd name="T1" fmla="*/ 10 h 22"/>
                <a:gd name="T2" fmla="*/ 28 w 46"/>
                <a:gd name="T3" fmla="*/ 1 h 22"/>
                <a:gd name="T4" fmla="*/ 8 w 46"/>
                <a:gd name="T5" fmla="*/ 1 h 22"/>
                <a:gd name="T6" fmla="*/ 6 w 46"/>
                <a:gd name="T7" fmla="*/ 2 h 22"/>
                <a:gd name="T8" fmla="*/ 0 w 46"/>
                <a:gd name="T9" fmla="*/ 13 h 22"/>
                <a:gd name="T10" fmla="*/ 46 w 46"/>
                <a:gd name="T11" fmla="*/ 22 h 22"/>
                <a:gd name="T12" fmla="*/ 46 w 46"/>
                <a:gd name="T1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">
                  <a:moveTo>
                    <a:pt x="46" y="10"/>
                  </a:moveTo>
                  <a:cubicBezTo>
                    <a:pt x="40" y="6"/>
                    <a:pt x="34" y="3"/>
                    <a:pt x="28" y="1"/>
                  </a:cubicBezTo>
                  <a:cubicBezTo>
                    <a:pt x="21" y="0"/>
                    <a:pt x="14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46" y="10"/>
                    <a:pt x="46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2"/>
            <p:cNvSpPr/>
            <p:nvPr/>
          </p:nvSpPr>
          <p:spPr bwMode="auto">
            <a:xfrm>
              <a:off x="4748213" y="4391025"/>
              <a:ext cx="244475" cy="101600"/>
            </a:xfrm>
            <a:custGeom>
              <a:avLst/>
              <a:gdLst>
                <a:gd name="T0" fmla="*/ 65 w 65"/>
                <a:gd name="T1" fmla="*/ 27 h 27"/>
                <a:gd name="T2" fmla="*/ 63 w 65"/>
                <a:gd name="T3" fmla="*/ 10 h 27"/>
                <a:gd name="T4" fmla="*/ 52 w 65"/>
                <a:gd name="T5" fmla="*/ 0 h 27"/>
                <a:gd name="T6" fmla="*/ 52 w 65"/>
                <a:gd name="T7" fmla="*/ 12 h 27"/>
                <a:gd name="T8" fmla="*/ 6 w 65"/>
                <a:gd name="T9" fmla="*/ 3 h 27"/>
                <a:gd name="T10" fmla="*/ 0 w 65"/>
                <a:gd name="T11" fmla="*/ 12 h 27"/>
                <a:gd name="T12" fmla="*/ 39 w 65"/>
                <a:gd name="T13" fmla="*/ 17 h 27"/>
                <a:gd name="T14" fmla="*/ 65 w 6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7">
                  <a:moveTo>
                    <a:pt x="65" y="27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9" y="6"/>
                    <a:pt x="56" y="3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4" y="12"/>
                    <a:pt x="26" y="14"/>
                    <a:pt x="39" y="17"/>
                  </a:cubicBezTo>
                  <a:cubicBezTo>
                    <a:pt x="48" y="19"/>
                    <a:pt x="57" y="23"/>
                    <a:pt x="6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3"/>
            <p:cNvSpPr/>
            <p:nvPr/>
          </p:nvSpPr>
          <p:spPr bwMode="auto">
            <a:xfrm>
              <a:off x="4560888" y="5381625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928855" y="2460630"/>
            <a:ext cx="1238722" cy="461666"/>
            <a:chOff x="2946427" y="1701455"/>
            <a:chExt cx="929162" cy="346249"/>
          </a:xfrm>
        </p:grpSpPr>
        <p:sp>
          <p:nvSpPr>
            <p:cNvPr id="104" name="TextBox 103"/>
            <p:cNvSpPr txBox="1"/>
            <p:nvPr/>
          </p:nvSpPr>
          <p:spPr>
            <a:xfrm>
              <a:off x="3371539" y="1732233"/>
              <a:ext cx="504050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9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标题</a:t>
              </a:r>
            </a:p>
          </p:txBody>
        </p:sp>
        <p:sp>
          <p:nvSpPr>
            <p:cNvPr id="105" name="标题层"/>
            <p:cNvSpPr txBox="1"/>
            <p:nvPr/>
          </p:nvSpPr>
          <p:spPr bwMode="auto">
            <a:xfrm>
              <a:off x="2946427" y="1701455"/>
              <a:ext cx="478840" cy="34624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400" b="1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928855" y="3377063"/>
            <a:ext cx="1238722" cy="461666"/>
            <a:chOff x="2946427" y="2388780"/>
            <a:chExt cx="929162" cy="346249"/>
          </a:xfrm>
        </p:grpSpPr>
        <p:sp>
          <p:nvSpPr>
            <p:cNvPr id="107" name="TextBox 106"/>
            <p:cNvSpPr txBox="1"/>
            <p:nvPr/>
          </p:nvSpPr>
          <p:spPr>
            <a:xfrm>
              <a:off x="3371539" y="2427202"/>
              <a:ext cx="504050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9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标题</a:t>
              </a:r>
            </a:p>
          </p:txBody>
        </p:sp>
        <p:sp>
          <p:nvSpPr>
            <p:cNvPr id="108" name="标题层"/>
            <p:cNvSpPr txBox="1"/>
            <p:nvPr/>
          </p:nvSpPr>
          <p:spPr bwMode="auto">
            <a:xfrm>
              <a:off x="2946427" y="2388780"/>
              <a:ext cx="478840" cy="34624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400" b="1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4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928855" y="4300127"/>
            <a:ext cx="1238722" cy="461666"/>
            <a:chOff x="2946427" y="3081077"/>
            <a:chExt cx="929162" cy="346249"/>
          </a:xfrm>
        </p:grpSpPr>
        <p:sp>
          <p:nvSpPr>
            <p:cNvPr id="110" name="TextBox 109"/>
            <p:cNvSpPr txBox="1"/>
            <p:nvPr/>
          </p:nvSpPr>
          <p:spPr>
            <a:xfrm>
              <a:off x="3371539" y="3114727"/>
              <a:ext cx="504050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9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标题</a:t>
              </a:r>
            </a:p>
          </p:txBody>
        </p:sp>
        <p:sp>
          <p:nvSpPr>
            <p:cNvPr id="111" name="标题层"/>
            <p:cNvSpPr txBox="1"/>
            <p:nvPr/>
          </p:nvSpPr>
          <p:spPr bwMode="auto">
            <a:xfrm>
              <a:off x="2946427" y="3081077"/>
              <a:ext cx="478840" cy="34624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400" b="1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28855" y="5220659"/>
            <a:ext cx="1238722" cy="461666"/>
            <a:chOff x="2946427" y="3771475"/>
            <a:chExt cx="929162" cy="346249"/>
          </a:xfrm>
        </p:grpSpPr>
        <p:sp>
          <p:nvSpPr>
            <p:cNvPr id="113" name="TextBox 112"/>
            <p:cNvSpPr txBox="1"/>
            <p:nvPr/>
          </p:nvSpPr>
          <p:spPr>
            <a:xfrm>
              <a:off x="3371539" y="3802253"/>
              <a:ext cx="504050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9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标题</a:t>
              </a:r>
            </a:p>
          </p:txBody>
        </p:sp>
        <p:sp>
          <p:nvSpPr>
            <p:cNvPr id="114" name="标题层"/>
            <p:cNvSpPr txBox="1"/>
            <p:nvPr/>
          </p:nvSpPr>
          <p:spPr bwMode="auto">
            <a:xfrm>
              <a:off x="2946427" y="3771475"/>
              <a:ext cx="478840" cy="34624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400" b="1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5" name="标题层"/>
          <p:cNvSpPr txBox="1"/>
          <p:nvPr/>
        </p:nvSpPr>
        <p:spPr bwMode="auto">
          <a:xfrm>
            <a:off x="5904126" y="2898348"/>
            <a:ext cx="4319796" cy="412751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 lIns="121908" tIns="60954" rIns="121908" bIns="60954">
            <a:spAutoFit/>
          </a:bodyPr>
          <a:lstStyle/>
          <a:p>
            <a:pPr algn="ctr" defTabSz="1218565"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点击此处添加内容标题</a:t>
            </a:r>
          </a:p>
        </p:txBody>
      </p:sp>
      <p:sp>
        <p:nvSpPr>
          <p:cNvPr id="116" name="标题层"/>
          <p:cNvSpPr txBox="1"/>
          <p:nvPr/>
        </p:nvSpPr>
        <p:spPr bwMode="auto">
          <a:xfrm>
            <a:off x="5904126" y="3531336"/>
            <a:ext cx="4319796" cy="412751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 lIns="121908" tIns="60954" rIns="121908" bIns="60954">
            <a:spAutoFit/>
          </a:bodyPr>
          <a:lstStyle/>
          <a:p>
            <a:pPr algn="ctr" defTabSz="1218565"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点击此处添加内容标题</a:t>
            </a:r>
          </a:p>
        </p:txBody>
      </p:sp>
      <p:sp>
        <p:nvSpPr>
          <p:cNvPr id="117" name="标题层"/>
          <p:cNvSpPr txBox="1"/>
          <p:nvPr/>
        </p:nvSpPr>
        <p:spPr bwMode="auto">
          <a:xfrm>
            <a:off x="5904126" y="4211555"/>
            <a:ext cx="4319796" cy="412751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 lIns="121908" tIns="60954" rIns="121908" bIns="60954">
            <a:spAutoFit/>
          </a:bodyPr>
          <a:lstStyle/>
          <a:p>
            <a:pPr algn="ctr" defTabSz="1218565"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点击此处添加内容标题</a:t>
            </a:r>
          </a:p>
        </p:txBody>
      </p:sp>
      <p:sp>
        <p:nvSpPr>
          <p:cNvPr id="118" name="标题层"/>
          <p:cNvSpPr txBox="1"/>
          <p:nvPr/>
        </p:nvSpPr>
        <p:spPr bwMode="auto">
          <a:xfrm>
            <a:off x="5904126" y="4894396"/>
            <a:ext cx="4319796" cy="412751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 lIns="121908" tIns="60954" rIns="121908" bIns="60954">
            <a:spAutoFit/>
          </a:bodyPr>
          <a:lstStyle/>
          <a:p>
            <a:pPr algn="ctr" defTabSz="1218565"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点击此处添加内容标题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58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5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58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15" grpId="0"/>
      <p:bldP spid="116" grpId="0"/>
      <p:bldP spid="117" grpId="0"/>
      <p:bldP spid="1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1102728" y="1114155"/>
            <a:ext cx="10014598" cy="5001196"/>
          </a:xfrm>
          <a:prstGeom prst="roundRect">
            <a:avLst>
              <a:gd name="adj" fmla="val 3926"/>
            </a:avLst>
          </a:prstGeom>
          <a:solidFill>
            <a:schemeClr val="bg1">
              <a:alpha val="41000"/>
            </a:schemeClr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0" tIns="45695" rIns="91390" bIns="45695" numCol="1" rtlCol="0" anchor="t" anchorCtr="0" compatLnSpc="1"/>
          <a:lstStyle/>
          <a:p>
            <a:pPr defTabSz="815340"/>
            <a:endParaRPr lang="zh-CN" altLang="en-US" sz="1800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561857" y="1773679"/>
            <a:ext cx="5952942" cy="4018422"/>
          </a:xfrm>
          <a:prstGeom prst="rect">
            <a:avLst/>
          </a:prstGeom>
          <a:noFill/>
          <a:ln w="9525" cap="flat" cmpd="sng">
            <a:noFill/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35" tIns="36267" rIns="72535" bIns="36267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岁月流转，时光飞逝，转眼间</a:t>
            </a:r>
            <a:r>
              <a:rPr lang="en-US" altLang="zh-CN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的工作又接近尾声。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回首过去一年的工作，经过全体领导及员工的共同努力，公司经营业绩保持良好，行业地位、社会形象日渐提升，各项工作全面发展。</a:t>
            </a:r>
            <a:endParaRPr lang="en-US" altLang="zh-CN" sz="1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新起点、新希望。站在</a:t>
            </a:r>
            <a:r>
              <a:rPr lang="en-US" altLang="zh-CN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r>
              <a:rPr lang="zh-CN" alt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06329" y="727746"/>
            <a:ext cx="2166742" cy="772817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5" name="圆角矩形 4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759" tIns="54380" rIns="108759" bIns="54380" numCol="1" rtlCol="0" anchor="t" anchorCtr="0" compatLnSpc="1"/>
            <a:lstStyle/>
            <a:p>
              <a:pPr algn="ctr" defTabSz="1087120"/>
              <a:endParaRPr lang="zh-CN" altLang="en-US" sz="37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7922520" y="1869888"/>
            <a:ext cx="2612104" cy="1656227"/>
          </a:xfrm>
          <a:prstGeom prst="round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圆角矩形 7"/>
          <p:cNvSpPr/>
          <p:nvPr/>
        </p:nvSpPr>
        <p:spPr>
          <a:xfrm>
            <a:off x="7922520" y="3719822"/>
            <a:ext cx="2612104" cy="1656227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5" rIns="91390" bIns="45695"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235978" y="1989605"/>
            <a:ext cx="724007" cy="724101"/>
            <a:chOff x="3491880" y="2903180"/>
            <a:chExt cx="820698" cy="820698"/>
          </a:xfrm>
        </p:grpSpPr>
        <p:sp>
          <p:nvSpPr>
            <p:cNvPr id="38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0" name="组合 39"/>
          <p:cNvGrpSpPr/>
          <p:nvPr/>
        </p:nvGrpSpPr>
        <p:grpSpPr>
          <a:xfrm>
            <a:off x="4953626" y="2487142"/>
            <a:ext cx="856015" cy="856127"/>
            <a:chOff x="3491880" y="2903180"/>
            <a:chExt cx="820698" cy="820698"/>
          </a:xfrm>
        </p:grpSpPr>
        <p:sp>
          <p:nvSpPr>
            <p:cNvPr id="41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3" name="组合 42"/>
          <p:cNvGrpSpPr/>
          <p:nvPr/>
        </p:nvGrpSpPr>
        <p:grpSpPr>
          <a:xfrm>
            <a:off x="6374483" y="3621786"/>
            <a:ext cx="969495" cy="969621"/>
            <a:chOff x="3491880" y="2903180"/>
            <a:chExt cx="820698" cy="820698"/>
          </a:xfrm>
        </p:grpSpPr>
        <p:sp>
          <p:nvSpPr>
            <p:cNvPr id="44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6" name="组合 45"/>
          <p:cNvGrpSpPr/>
          <p:nvPr/>
        </p:nvGrpSpPr>
        <p:grpSpPr>
          <a:xfrm>
            <a:off x="4713884" y="4005828"/>
            <a:ext cx="1094122" cy="1094264"/>
            <a:chOff x="3491880" y="2903180"/>
            <a:chExt cx="820698" cy="820698"/>
          </a:xfrm>
        </p:grpSpPr>
        <p:sp>
          <p:nvSpPr>
            <p:cNvPr id="47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sp>
        <p:nvSpPr>
          <p:cNvPr id="49" name="矩形 3"/>
          <p:cNvSpPr/>
          <p:nvPr/>
        </p:nvSpPr>
        <p:spPr>
          <a:xfrm>
            <a:off x="5215681" y="1914078"/>
            <a:ext cx="1664645" cy="4491255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81663" y="6213311"/>
            <a:ext cx="11332681" cy="1920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388727" y="4183628"/>
            <a:ext cx="3270333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388727" y="2545871"/>
            <a:ext cx="3270333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7343978" y="1989604"/>
            <a:ext cx="3270333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7343978" y="3737264"/>
            <a:ext cx="3270333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6"/>
          <p:cNvGrpSpPr/>
          <p:nvPr/>
        </p:nvGrpSpPr>
        <p:grpSpPr>
          <a:xfrm>
            <a:off x="1115213" y="2081273"/>
            <a:ext cx="3599531" cy="2640000"/>
            <a:chOff x="838200" y="1818565"/>
            <a:chExt cx="3000018" cy="2197810"/>
          </a:xfrm>
        </p:grpSpPr>
        <p:grpSp>
          <p:nvGrpSpPr>
            <p:cNvPr id="9" name="Group 36"/>
            <p:cNvGrpSpPr/>
            <p:nvPr/>
          </p:nvGrpSpPr>
          <p:grpSpPr>
            <a:xfrm>
              <a:off x="2019300" y="2381250"/>
              <a:ext cx="644663" cy="1635125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7" name="Freeform 5"/>
              <p:cNvSpPr/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0" name="Group 42"/>
            <p:cNvGrpSpPr/>
            <p:nvPr/>
          </p:nvGrpSpPr>
          <p:grpSpPr>
            <a:xfrm>
              <a:off x="2743201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5" name="Freeform 5"/>
              <p:cNvSpPr/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1" name="Group 45"/>
            <p:cNvGrpSpPr/>
            <p:nvPr/>
          </p:nvGrpSpPr>
          <p:grpSpPr>
            <a:xfrm>
              <a:off x="1409700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3" name="Freeform 5"/>
              <p:cNvSpPr/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9144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1" name="Freeform 5"/>
              <p:cNvSpPr/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accent4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" name="Freeform 6"/>
              <p:cNvSpPr/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Group 51"/>
            <p:cNvGrpSpPr/>
            <p:nvPr/>
          </p:nvGrpSpPr>
          <p:grpSpPr>
            <a:xfrm>
              <a:off x="33909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9" name="Freeform 5"/>
              <p:cNvSpPr/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accent4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Freeform 6"/>
              <p:cNvSpPr/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2209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2871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3505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 flipH="1">
              <a:off x="1371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 flipH="1">
              <a:off x="838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9" name="Group 117"/>
          <p:cNvGrpSpPr/>
          <p:nvPr/>
        </p:nvGrpSpPr>
        <p:grpSpPr>
          <a:xfrm>
            <a:off x="7493114" y="2081273"/>
            <a:ext cx="3599531" cy="2640000"/>
            <a:chOff x="5156200" y="1818565"/>
            <a:chExt cx="3013262" cy="2197809"/>
          </a:xfrm>
          <a:solidFill>
            <a:srgbClr val="1E8282"/>
          </a:solidFill>
        </p:grpSpPr>
        <p:grpSp>
          <p:nvGrpSpPr>
            <p:cNvPr id="30" name="Group 118"/>
            <p:cNvGrpSpPr/>
            <p:nvPr/>
          </p:nvGrpSpPr>
          <p:grpSpPr>
            <a:xfrm>
              <a:off x="6286499" y="2381250"/>
              <a:ext cx="742228" cy="1635125"/>
              <a:chOff x="1182688" y="1800226"/>
              <a:chExt cx="954088" cy="2101850"/>
            </a:xfrm>
            <a:grpFill/>
            <a:effectLst/>
          </p:grpSpPr>
          <p:sp>
            <p:nvSpPr>
              <p:cNvPr id="48" name="Freeform 136"/>
              <p:cNvSpPr/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accent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9" name="Freeform 137"/>
              <p:cNvSpPr/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accent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6527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189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823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 flipH="1">
              <a:off x="5689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 flipH="1">
              <a:off x="5156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6" name="Group 124"/>
            <p:cNvGrpSpPr/>
            <p:nvPr/>
          </p:nvGrpSpPr>
          <p:grpSpPr>
            <a:xfrm>
              <a:off x="5683252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6" name="Freeform 134"/>
              <p:cNvSpPr/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7" name="Freeform 135"/>
              <p:cNvSpPr/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37" name="Group 125"/>
            <p:cNvGrpSpPr/>
            <p:nvPr/>
          </p:nvGrpSpPr>
          <p:grpSpPr>
            <a:xfrm>
              <a:off x="51943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4" name="Freeform 132"/>
              <p:cNvSpPr/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accent3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5" name="Freeform 133"/>
              <p:cNvSpPr/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accent3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38" name="Group 126"/>
            <p:cNvGrpSpPr/>
            <p:nvPr/>
          </p:nvGrpSpPr>
          <p:grpSpPr>
            <a:xfrm>
              <a:off x="76708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2" name="Freeform 130"/>
              <p:cNvSpPr/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accent3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3" name="Freeform 131"/>
              <p:cNvSpPr/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accent3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39" name="Group 127"/>
            <p:cNvGrpSpPr/>
            <p:nvPr/>
          </p:nvGrpSpPr>
          <p:grpSpPr>
            <a:xfrm>
              <a:off x="7023101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0" name="Freeform 128"/>
              <p:cNvSpPr/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" name="Freeform 129"/>
              <p:cNvSpPr/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0" name="Group 5"/>
          <p:cNvGrpSpPr/>
          <p:nvPr/>
        </p:nvGrpSpPr>
        <p:grpSpPr>
          <a:xfrm>
            <a:off x="5613015" y="3381065"/>
            <a:ext cx="1084600" cy="1084741"/>
            <a:chOff x="4236720" y="2596405"/>
            <a:chExt cx="670560" cy="670560"/>
          </a:xfrm>
        </p:grpSpPr>
        <p:sp>
          <p:nvSpPr>
            <p:cNvPr id="51" name="Oval 140"/>
            <p:cNvSpPr/>
            <p:nvPr/>
          </p:nvSpPr>
          <p:spPr>
            <a:xfrm>
              <a:off x="4236720" y="2596405"/>
              <a:ext cx="670560" cy="6705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rtlCol="1" anchor="ctr"/>
            <a:lstStyle/>
            <a:p>
              <a:pPr algn="ctr" defTabSz="1218565">
                <a:defRPr/>
              </a:pPr>
              <a:endParaRPr lang="ar-SA" sz="2400" kern="0">
                <a:solidFill>
                  <a:srgbClr val="FFFFFF"/>
                </a:solidFill>
                <a:latin typeface="Calibri" panose="020F0502020204030204"/>
                <a:cs typeface="Arial" panose="020B0604020202020204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53113" y="2764453"/>
              <a:ext cx="637774" cy="266700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1218565">
                <a:defRPr/>
              </a:pPr>
              <a:r>
                <a:rPr lang="en-US" sz="3700" kern="0" dirty="0">
                  <a:solidFill>
                    <a:srgbClr val="FFFFFF"/>
                  </a:solidFill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VS</a:t>
              </a:r>
              <a:endParaRPr lang="ar-SA" sz="3700" kern="0" dirty="0">
                <a:solidFill>
                  <a:srgbClr val="FFFFFF"/>
                </a:solidFill>
                <a:latin typeface="Impact" panose="020B0806030902050204" pitchFamily="34" charset="0"/>
                <a:ea typeface="Open Sans" panose="020B0606030504020204" pitchFamily="34" charset="0"/>
              </a:endParaRPr>
            </a:p>
          </p:txBody>
        </p:sp>
      </p:grpSp>
      <p:grpSp>
        <p:nvGrpSpPr>
          <p:cNvPr id="53" name="Group 54"/>
          <p:cNvGrpSpPr/>
          <p:nvPr/>
        </p:nvGrpSpPr>
        <p:grpSpPr>
          <a:xfrm>
            <a:off x="4930208" y="3893309"/>
            <a:ext cx="547234" cy="103544"/>
            <a:chOff x="2656464" y="2476500"/>
            <a:chExt cx="338330" cy="64008"/>
          </a:xfrm>
        </p:grpSpPr>
        <p:cxnSp>
          <p:nvCxnSpPr>
            <p:cNvPr id="54" name="Straight Connector 55"/>
            <p:cNvCxnSpPr>
              <a:endCxn id="55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5" name="Oval 5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algn="ctr" defTabSz="1218565">
                <a:defRPr/>
              </a:pPr>
              <a:endParaRPr lang="ar-SA" sz="2400" kern="0">
                <a:solidFill>
                  <a:srgbClr val="FFFFFF"/>
                </a:solidFill>
                <a:latin typeface="Calibri" panose="020F0502020204030204"/>
                <a:cs typeface="Arial" panose="020B0604020202020204"/>
              </a:endParaRPr>
            </a:p>
          </p:txBody>
        </p:sp>
      </p:grpSp>
      <p:grpSp>
        <p:nvGrpSpPr>
          <p:cNvPr id="56" name="Group 63"/>
          <p:cNvGrpSpPr/>
          <p:nvPr/>
        </p:nvGrpSpPr>
        <p:grpSpPr>
          <a:xfrm rot="10800000">
            <a:off x="6796743" y="3893309"/>
            <a:ext cx="547234" cy="103544"/>
            <a:chOff x="2656464" y="2476500"/>
            <a:chExt cx="338330" cy="64008"/>
          </a:xfrm>
        </p:grpSpPr>
        <p:cxnSp>
          <p:nvCxnSpPr>
            <p:cNvPr id="57" name="Straight Connector 64"/>
            <p:cNvCxnSpPr>
              <a:endCxn id="58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8" name="Oval 6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algn="ctr" defTabSz="1218565">
                <a:defRPr/>
              </a:pPr>
              <a:endParaRPr lang="ar-SA" sz="2400" kern="0">
                <a:solidFill>
                  <a:srgbClr val="FFFFFF"/>
                </a:solidFill>
                <a:latin typeface="Calibri" panose="020F0502020204030204"/>
                <a:cs typeface="Arial" panose="020B0604020202020204"/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363934" y="4994593"/>
            <a:ext cx="3270333" cy="12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7692018" y="4994593"/>
            <a:ext cx="3270333" cy="98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5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97110" y="2145837"/>
            <a:ext cx="1631969" cy="1893331"/>
            <a:chOff x="3375099" y="1419622"/>
            <a:chExt cx="1224136" cy="1419998"/>
          </a:xfrm>
        </p:grpSpPr>
        <p:sp>
          <p:nvSpPr>
            <p:cNvPr id="9" name="六边形 8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16099" y="1648419"/>
              <a:ext cx="496835" cy="90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Impact" panose="020B0806030902050204" pitchFamily="34" charset="0"/>
                </a:rPr>
                <a:t>S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92000" y="2145837"/>
            <a:ext cx="1631969" cy="1893331"/>
            <a:chOff x="3375099" y="1419622"/>
            <a:chExt cx="1224136" cy="1419998"/>
          </a:xfrm>
        </p:grpSpPr>
        <p:sp>
          <p:nvSpPr>
            <p:cNvPr id="12" name="六边形 11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40504" y="1648419"/>
              <a:ext cx="702448" cy="90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Impact" panose="020B0806030902050204" pitchFamily="34" charset="0"/>
                </a:rPr>
                <a:t>W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97110" y="4039168"/>
            <a:ext cx="1631969" cy="1893331"/>
            <a:chOff x="3375099" y="1419622"/>
            <a:chExt cx="1224136" cy="1419998"/>
          </a:xfrm>
        </p:grpSpPr>
        <p:sp>
          <p:nvSpPr>
            <p:cNvPr id="15" name="六边形 14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16099" y="1667955"/>
              <a:ext cx="517276" cy="90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Impact" panose="020B0806030902050204" pitchFamily="34" charset="0"/>
                </a:rPr>
                <a:t>O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92000" y="4039168"/>
            <a:ext cx="1631969" cy="1893331"/>
            <a:chOff x="3375099" y="1419622"/>
            <a:chExt cx="1224136" cy="1419998"/>
          </a:xfrm>
        </p:grpSpPr>
        <p:sp>
          <p:nvSpPr>
            <p:cNvPr id="18" name="六边形 17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134" y="1667955"/>
              <a:ext cx="458358" cy="90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Impact" panose="020B0806030902050204" pitchFamily="34" charset="0"/>
                </a:rPr>
                <a:t>T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88087" y="1892830"/>
            <a:ext cx="3825006" cy="707100"/>
            <a:chOff x="1115615" y="1393353"/>
            <a:chExt cx="2869128" cy="530325"/>
          </a:xfrm>
        </p:grpSpPr>
        <p:cxnSp>
          <p:nvCxnSpPr>
            <p:cNvPr id="21" name="直接连接符 20"/>
            <p:cNvCxnSpPr>
              <a:stCxn id="9" idx="0"/>
            </p:cNvCxnSpPr>
            <p:nvPr/>
          </p:nvCxnSpPr>
          <p:spPr>
            <a:xfrm flipV="1">
              <a:off x="3984743" y="1393353"/>
              <a:ext cx="0" cy="21602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15616" y="1393353"/>
              <a:ext cx="2869127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25" idx="3"/>
            </p:cNvCxnSpPr>
            <p:nvPr/>
          </p:nvCxnSpPr>
          <p:spPr>
            <a:xfrm flipH="1">
              <a:off x="1115615" y="1393353"/>
              <a:ext cx="1" cy="5303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213535" y="2564906"/>
            <a:ext cx="549109" cy="637049"/>
            <a:chOff x="909673" y="1347614"/>
            <a:chExt cx="411885" cy="477787"/>
          </a:xfrm>
        </p:grpSpPr>
        <p:sp>
          <p:nvSpPr>
            <p:cNvPr id="25" name="六边形 24"/>
            <p:cNvSpPr/>
            <p:nvPr/>
          </p:nvSpPr>
          <p:spPr>
            <a:xfrm rot="5400000">
              <a:off x="876722" y="1380565"/>
              <a:ext cx="477787" cy="411885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1"/>
            <p:cNvSpPr>
              <a:spLocks noChangeAspect="1" noEditPoints="1"/>
            </p:cNvSpPr>
            <p:nvPr/>
          </p:nvSpPr>
          <p:spPr bwMode="auto">
            <a:xfrm>
              <a:off x="991937" y="1470370"/>
              <a:ext cx="247358" cy="232273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872081" y="2308911"/>
            <a:ext cx="2399954" cy="1046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V="1">
            <a:off x="1488087" y="5506210"/>
            <a:ext cx="3825006" cy="707100"/>
            <a:chOff x="1115615" y="1131590"/>
            <a:chExt cx="2869128" cy="530325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115615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213535" y="4869162"/>
            <a:ext cx="549109" cy="637049"/>
            <a:chOff x="909673" y="3390107"/>
            <a:chExt cx="411885" cy="477787"/>
          </a:xfrm>
        </p:grpSpPr>
        <p:sp>
          <p:nvSpPr>
            <p:cNvPr id="33" name="六边形 32"/>
            <p:cNvSpPr/>
            <p:nvPr/>
          </p:nvSpPr>
          <p:spPr>
            <a:xfrm rot="5400000">
              <a:off x="876722" y="3423058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42"/>
            <p:cNvSpPr>
              <a:spLocks noChangeAspect="1" noEditPoints="1"/>
            </p:cNvSpPr>
            <p:nvPr/>
          </p:nvSpPr>
          <p:spPr bwMode="auto">
            <a:xfrm>
              <a:off x="1015315" y="3500692"/>
              <a:ext cx="200599" cy="256616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872081" y="4613168"/>
            <a:ext cx="2399954" cy="1046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H="1">
            <a:off x="7003009" y="1857805"/>
            <a:ext cx="3825005" cy="707100"/>
            <a:chOff x="1115616" y="1131590"/>
            <a:chExt cx="2869127" cy="530325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8015964" y="2308911"/>
            <a:ext cx="2399954" cy="1046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53458" y="2538358"/>
            <a:ext cx="549109" cy="637049"/>
            <a:chOff x="7915527" y="1642004"/>
            <a:chExt cx="411885" cy="477787"/>
          </a:xfrm>
        </p:grpSpPr>
        <p:sp>
          <p:nvSpPr>
            <p:cNvPr id="42" name="六边形 41"/>
            <p:cNvSpPr/>
            <p:nvPr/>
          </p:nvSpPr>
          <p:spPr>
            <a:xfrm rot="5400000">
              <a:off x="7882576" y="1674955"/>
              <a:ext cx="477787" cy="411885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7992316" y="1761525"/>
              <a:ext cx="258305" cy="225475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 flipV="1">
            <a:off x="7003009" y="5506210"/>
            <a:ext cx="3825005" cy="707100"/>
            <a:chOff x="1115616" y="1131590"/>
            <a:chExt cx="2869127" cy="530325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8015964" y="4604321"/>
            <a:ext cx="2399954" cy="1046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53458" y="4869162"/>
            <a:ext cx="549109" cy="637049"/>
            <a:chOff x="7915527" y="3390107"/>
            <a:chExt cx="411885" cy="477787"/>
          </a:xfrm>
        </p:grpSpPr>
        <p:sp>
          <p:nvSpPr>
            <p:cNvPr id="50" name="六边形 49"/>
            <p:cNvSpPr/>
            <p:nvPr/>
          </p:nvSpPr>
          <p:spPr>
            <a:xfrm rot="5400000">
              <a:off x="7882576" y="3423058"/>
              <a:ext cx="477787" cy="41188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7"/>
            <p:cNvSpPr>
              <a:spLocks noChangeAspect="1" noEditPoints="1"/>
            </p:cNvSpPr>
            <p:nvPr/>
          </p:nvSpPr>
          <p:spPr bwMode="auto">
            <a:xfrm>
              <a:off x="7972922" y="3516346"/>
              <a:ext cx="297097" cy="240962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35" grpId="0"/>
          <p:bldP spid="40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35" grpId="0"/>
          <p:bldP spid="40" grpId="0"/>
          <p:bldP spid="48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715895" y="2053147"/>
            <a:ext cx="2044867" cy="2045133"/>
          </a:xfrm>
          <a:prstGeom prst="roundRect">
            <a:avLst>
              <a:gd name="adj" fmla="val 50000"/>
            </a:avLst>
          </a:prstGeom>
          <a:solidFill>
            <a:schemeClr val="accent5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</a:rPr>
              <a:t>企业使命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013896" y="2053147"/>
            <a:ext cx="2044867" cy="2045133"/>
          </a:xfrm>
          <a:prstGeom prst="roundRect">
            <a:avLst>
              <a:gd name="adj" fmla="val 50000"/>
            </a:avLst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</a:rPr>
              <a:t>企业愿景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4682137" y="1870364"/>
            <a:ext cx="2410382" cy="2410696"/>
            <a:chOff x="4183188" y="2840182"/>
            <a:chExt cx="1330042" cy="1330042"/>
          </a:xfrm>
        </p:grpSpPr>
        <p:sp>
          <p:nvSpPr>
            <p:cNvPr id="25" name="Rounded Rectangle 24"/>
            <p:cNvSpPr/>
            <p:nvPr/>
          </p:nvSpPr>
          <p:spPr>
            <a:xfrm>
              <a:off x="4183188" y="2840182"/>
              <a:ext cx="1330042" cy="133004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4391010" y="3048003"/>
              <a:ext cx="914400" cy="9144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6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7" name="Text Placeholder 32"/>
          <p:cNvSpPr txBox="1"/>
          <p:nvPr/>
        </p:nvSpPr>
        <p:spPr>
          <a:xfrm>
            <a:off x="9112421" y="2887219"/>
            <a:ext cx="1679661" cy="101716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9115831" y="2581062"/>
            <a:ext cx="2055122" cy="3061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7F7F7F"/>
                </a:solidFill>
                <a:latin typeface="+mn-ea"/>
                <a:cs typeface="+mn-ea"/>
              </a:rPr>
              <a:t>企业使命</a:t>
            </a:r>
            <a:endParaRPr lang="en-AU" sz="18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984339" y="2887154"/>
            <a:ext cx="1660819" cy="101716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0" name="Text Placeholder 33"/>
          <p:cNvSpPr txBox="1"/>
          <p:nvPr/>
        </p:nvSpPr>
        <p:spPr>
          <a:xfrm>
            <a:off x="617685" y="2580997"/>
            <a:ext cx="2041140" cy="3061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800" dirty="0">
                <a:solidFill>
                  <a:srgbClr val="7F7F7F"/>
                </a:solidFill>
                <a:latin typeface="+mn-ea"/>
                <a:cs typeface="+mn-ea"/>
              </a:rPr>
              <a:t>企业愿景</a:t>
            </a:r>
            <a:endParaRPr lang="en-AU" sz="18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2" name="Text Placeholder 32"/>
          <p:cNvSpPr txBox="1"/>
          <p:nvPr/>
        </p:nvSpPr>
        <p:spPr>
          <a:xfrm>
            <a:off x="1956996" y="5150570"/>
            <a:ext cx="2120981" cy="70955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1941119" y="4842959"/>
            <a:ext cx="2137101" cy="27998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300" dirty="0">
                <a:solidFill>
                  <a:srgbClr val="7F7F7F"/>
                </a:solidFill>
                <a:latin typeface="+mn-ea"/>
                <a:cs typeface="+mn-ea"/>
              </a:rPr>
              <a:t>数据分析</a:t>
            </a:r>
            <a:r>
              <a:rPr lang="en-AU" sz="1300" dirty="0">
                <a:solidFill>
                  <a:srgbClr val="7F7F7F"/>
                </a:solidFill>
                <a:latin typeface="+mn-ea"/>
                <a:cs typeface="+mn-ea"/>
              </a:rPr>
              <a:t> </a:t>
            </a:r>
            <a:r>
              <a:rPr lang="zh-CN" altLang="en-US" sz="1300" dirty="0">
                <a:solidFill>
                  <a:srgbClr val="7F7F7F"/>
                </a:solidFill>
                <a:latin typeface="+mn-ea"/>
                <a:cs typeface="+mn-ea"/>
              </a:rPr>
              <a:t>产品特征</a:t>
            </a:r>
            <a:r>
              <a:rPr lang="en-AU" sz="1300" dirty="0">
                <a:solidFill>
                  <a:srgbClr val="7F7F7F"/>
                </a:solidFill>
                <a:latin typeface="+mn-ea"/>
                <a:cs typeface="+mn-ea"/>
              </a:rPr>
              <a:t> 01</a:t>
            </a:r>
          </a:p>
        </p:txBody>
      </p:sp>
      <p:sp>
        <p:nvSpPr>
          <p:cNvPr id="38" name="Text Placeholder 33"/>
          <p:cNvSpPr txBox="1"/>
          <p:nvPr/>
        </p:nvSpPr>
        <p:spPr>
          <a:xfrm>
            <a:off x="1278748" y="4821693"/>
            <a:ext cx="662370" cy="6628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3600" dirty="0">
                <a:solidFill>
                  <a:srgbClr val="7F7F7F"/>
                </a:solidFill>
                <a:latin typeface="+mn-ea"/>
                <a:cs typeface="+mn-ea"/>
              </a:rPr>
              <a:t>01</a:t>
            </a:r>
          </a:p>
        </p:txBody>
      </p:sp>
      <p:sp>
        <p:nvSpPr>
          <p:cNvPr id="41" name="Text Placeholder 32"/>
          <p:cNvSpPr txBox="1"/>
          <p:nvPr/>
        </p:nvSpPr>
        <p:spPr>
          <a:xfrm>
            <a:off x="5361545" y="5150570"/>
            <a:ext cx="2120981" cy="70955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5345668" y="4842959"/>
            <a:ext cx="2137101" cy="27998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300" dirty="0">
                <a:solidFill>
                  <a:srgbClr val="7F7F7F"/>
                </a:solidFill>
                <a:latin typeface="+mn-ea"/>
                <a:cs typeface="+mn-ea"/>
              </a:rPr>
              <a:t>数据分析</a:t>
            </a:r>
            <a:r>
              <a:rPr lang="en-AU" sz="1300" dirty="0">
                <a:solidFill>
                  <a:srgbClr val="7F7F7F"/>
                </a:solidFill>
                <a:latin typeface="+mn-ea"/>
                <a:cs typeface="+mn-ea"/>
              </a:rPr>
              <a:t> </a:t>
            </a:r>
            <a:r>
              <a:rPr lang="zh-CN" altLang="en-US" sz="1300" dirty="0">
                <a:solidFill>
                  <a:srgbClr val="7F7F7F"/>
                </a:solidFill>
                <a:latin typeface="+mn-ea"/>
                <a:cs typeface="+mn-ea"/>
              </a:rPr>
              <a:t>产品特征</a:t>
            </a:r>
            <a:r>
              <a:rPr lang="en-AU" sz="1300" dirty="0">
                <a:solidFill>
                  <a:srgbClr val="7F7F7F"/>
                </a:solidFill>
                <a:latin typeface="+mn-ea"/>
                <a:cs typeface="+mn-ea"/>
              </a:rPr>
              <a:t> 02</a:t>
            </a:r>
          </a:p>
        </p:txBody>
      </p:sp>
      <p:sp>
        <p:nvSpPr>
          <p:cNvPr id="45" name="Text Placeholder 33"/>
          <p:cNvSpPr txBox="1"/>
          <p:nvPr/>
        </p:nvSpPr>
        <p:spPr>
          <a:xfrm>
            <a:off x="4680896" y="4821693"/>
            <a:ext cx="662370" cy="6628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3600" dirty="0">
                <a:solidFill>
                  <a:srgbClr val="7F7F7F"/>
                </a:solidFill>
                <a:latin typeface="+mn-ea"/>
                <a:cs typeface="+mn-ea"/>
              </a:rPr>
              <a:t>02</a:t>
            </a:r>
          </a:p>
        </p:txBody>
      </p:sp>
      <p:sp>
        <p:nvSpPr>
          <p:cNvPr id="47" name="Text Placeholder 32"/>
          <p:cNvSpPr txBox="1"/>
          <p:nvPr/>
        </p:nvSpPr>
        <p:spPr>
          <a:xfrm>
            <a:off x="8792031" y="5150570"/>
            <a:ext cx="2120981" cy="70955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9" name="Text Placeholder 33"/>
          <p:cNvSpPr txBox="1"/>
          <p:nvPr/>
        </p:nvSpPr>
        <p:spPr>
          <a:xfrm>
            <a:off x="8776154" y="4842959"/>
            <a:ext cx="2137101" cy="27998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1300" dirty="0">
                <a:solidFill>
                  <a:srgbClr val="7F7F7F"/>
                </a:solidFill>
                <a:latin typeface="+mn-ea"/>
                <a:cs typeface="+mn-ea"/>
              </a:rPr>
              <a:t>数据分析</a:t>
            </a:r>
            <a:r>
              <a:rPr lang="en-AU" sz="1300" dirty="0">
                <a:solidFill>
                  <a:srgbClr val="7F7F7F"/>
                </a:solidFill>
                <a:latin typeface="+mn-ea"/>
                <a:cs typeface="+mn-ea"/>
              </a:rPr>
              <a:t> </a:t>
            </a:r>
            <a:r>
              <a:rPr lang="zh-CN" altLang="en-US" sz="1300" dirty="0">
                <a:solidFill>
                  <a:srgbClr val="7F7F7F"/>
                </a:solidFill>
                <a:latin typeface="+mn-ea"/>
                <a:cs typeface="+mn-ea"/>
              </a:rPr>
              <a:t>产品特征</a:t>
            </a:r>
            <a:r>
              <a:rPr lang="en-AU" sz="1300" dirty="0">
                <a:solidFill>
                  <a:srgbClr val="7F7F7F"/>
                </a:solidFill>
                <a:latin typeface="+mn-ea"/>
                <a:cs typeface="+mn-ea"/>
              </a:rPr>
              <a:t> 03</a:t>
            </a:r>
          </a:p>
        </p:txBody>
      </p:sp>
      <p:sp>
        <p:nvSpPr>
          <p:cNvPr id="50" name="Text Placeholder 33"/>
          <p:cNvSpPr txBox="1"/>
          <p:nvPr/>
        </p:nvSpPr>
        <p:spPr>
          <a:xfrm>
            <a:off x="8111382" y="4821693"/>
            <a:ext cx="662370" cy="6628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3600" dirty="0">
                <a:solidFill>
                  <a:srgbClr val="7F7F7F"/>
                </a:solidFill>
                <a:latin typeface="+mn-ea"/>
                <a:cs typeface="+mn-ea"/>
              </a:rPr>
              <a:t>03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528805" y="2796952"/>
            <a:ext cx="728156" cy="598787"/>
            <a:chOff x="5108575" y="3992563"/>
            <a:chExt cx="428625" cy="352426"/>
          </a:xfrm>
          <a:solidFill>
            <a:schemeClr val="accent6"/>
          </a:solidFill>
        </p:grpSpPr>
        <p:sp>
          <p:nvSpPr>
            <p:cNvPr id="34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5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6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7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9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0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7" grpId="0"/>
      <p:bldP spid="28" grpId="0"/>
      <p:bldP spid="29" grpId="0"/>
      <p:bldP spid="30" grpId="0"/>
      <p:bldP spid="32" grpId="0"/>
      <p:bldP spid="33" grpId="0"/>
      <p:bldP spid="38" grpId="0"/>
      <p:bldP spid="41" grpId="0"/>
      <p:bldP spid="43" grpId="0"/>
      <p:bldP spid="45" grpId="0"/>
      <p:bldP spid="47" grpId="0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graphicFrame>
        <p:nvGraphicFramePr>
          <p:cNvPr id="34" name="Chart 33"/>
          <p:cNvGraphicFramePr/>
          <p:nvPr/>
        </p:nvGraphicFramePr>
        <p:xfrm>
          <a:off x="1819824" y="2014299"/>
          <a:ext cx="5198097" cy="3501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Oval 34"/>
          <p:cNvSpPr>
            <a:spLocks noChangeAspect="1"/>
          </p:cNvSpPr>
          <p:nvPr/>
        </p:nvSpPr>
        <p:spPr>
          <a:xfrm>
            <a:off x="7522664" y="2141658"/>
            <a:ext cx="610240" cy="61031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1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22748" y="2077940"/>
            <a:ext cx="1754505" cy="27699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+mn-ea"/>
                <a:cs typeface="+mn-ea"/>
              </a:rPr>
              <a:t>类型</a:t>
            </a:r>
            <a:r>
              <a:rPr lang="en-AU" sz="1200" dirty="0">
                <a:solidFill>
                  <a:schemeClr val="accent6"/>
                </a:solidFill>
                <a:latin typeface="+mn-ea"/>
                <a:cs typeface="+mn-ea"/>
              </a:rPr>
              <a:t> 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331199" y="2307691"/>
            <a:ext cx="2040981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7522664" y="3872275"/>
            <a:ext cx="610240" cy="6103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1600" dirty="0">
                <a:solidFill>
                  <a:schemeClr val="bg1"/>
                </a:solidFill>
                <a:latin typeface="+mn-ea"/>
                <a:cs typeface="+mn-ea"/>
              </a:rPr>
              <a:t>3</a:t>
            </a:r>
            <a:endParaRPr 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322748" y="3808570"/>
            <a:ext cx="1754505" cy="27699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类型</a:t>
            </a:r>
            <a:r>
              <a:rPr lang="en-AU" sz="1200" dirty="0">
                <a:solidFill>
                  <a:srgbClr val="7F7F7F"/>
                </a:solidFill>
                <a:latin typeface="+mn-ea"/>
                <a:cs typeface="+mn-ea"/>
              </a:rPr>
              <a:t> C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331199" y="4038321"/>
            <a:ext cx="2040981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522664" y="3006973"/>
            <a:ext cx="610240" cy="610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2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22748" y="2943255"/>
            <a:ext cx="1754505" cy="27699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+mn-ea"/>
                <a:cs typeface="+mn-ea"/>
              </a:rPr>
              <a:t>类型</a:t>
            </a:r>
            <a:r>
              <a:rPr lang="en-AU" sz="1200" dirty="0">
                <a:solidFill>
                  <a:schemeClr val="accent5"/>
                </a:solidFill>
                <a:latin typeface="+mn-ea"/>
                <a:cs typeface="+mn-ea"/>
              </a:rPr>
              <a:t> B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31199" y="3173006"/>
            <a:ext cx="2040981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7522664" y="4737591"/>
            <a:ext cx="610240" cy="61031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1600" dirty="0">
                <a:solidFill>
                  <a:srgbClr val="FFFFFF"/>
                </a:solidFill>
                <a:latin typeface="+mn-ea"/>
                <a:cs typeface="+mn-ea"/>
              </a:rPr>
              <a:t>4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322748" y="4673886"/>
            <a:ext cx="1754505" cy="27699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+mn-ea"/>
                <a:cs typeface="+mn-ea"/>
              </a:rPr>
              <a:t>类型</a:t>
            </a:r>
            <a:r>
              <a:rPr lang="en-AU" sz="1200" dirty="0">
                <a:solidFill>
                  <a:schemeClr val="accent1"/>
                </a:solidFill>
                <a:latin typeface="+mn-ea"/>
                <a:cs typeface="+mn-ea"/>
              </a:rPr>
              <a:t> D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331199" y="4903637"/>
            <a:ext cx="2040981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Sub>
          <a:bldChart bld="series"/>
        </p:bldSub>
      </p:bldGraphic>
      <p:bldP spid="35" grpId="0" animBg="1"/>
      <p:bldP spid="36" grpId="0"/>
      <p:bldP spid="37" grpId="0"/>
      <p:bldP spid="39" grpId="0" animBg="1"/>
      <p:bldP spid="40" grpId="0"/>
      <p:bldP spid="42" grpId="0"/>
      <p:bldP spid="44" grpId="0" animBg="1"/>
      <p:bldP spid="46" grpId="0"/>
      <p:bldP spid="48" grpId="0"/>
      <p:bldP spid="51" grpId="0" animBg="1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34" name="Text Placeholder 32"/>
          <p:cNvSpPr txBox="1"/>
          <p:nvPr/>
        </p:nvSpPr>
        <p:spPr>
          <a:xfrm>
            <a:off x="2530985" y="248718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5" name="Text Placeholder 33"/>
          <p:cNvSpPr txBox="1"/>
          <p:nvPr/>
        </p:nvSpPr>
        <p:spPr>
          <a:xfrm>
            <a:off x="2530986" y="225517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创意策略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3080086" y="1574553"/>
            <a:ext cx="551920" cy="5519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1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7" name="Text Placeholder 32"/>
          <p:cNvSpPr txBox="1"/>
          <p:nvPr/>
        </p:nvSpPr>
        <p:spPr>
          <a:xfrm>
            <a:off x="1263731" y="4031984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9" name="Text Placeholder 33"/>
          <p:cNvSpPr txBox="1"/>
          <p:nvPr/>
        </p:nvSpPr>
        <p:spPr>
          <a:xfrm>
            <a:off x="1263732" y="3799972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概念策略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1812832" y="3119350"/>
            <a:ext cx="551920" cy="5519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2</a:t>
            </a:r>
          </a:p>
        </p:txBody>
      </p:sp>
      <p:sp>
        <p:nvSpPr>
          <p:cNvPr id="42" name="Text Placeholder 32"/>
          <p:cNvSpPr txBox="1"/>
          <p:nvPr/>
        </p:nvSpPr>
        <p:spPr>
          <a:xfrm>
            <a:off x="2530985" y="543556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4" name="Text Placeholder 33"/>
          <p:cNvSpPr txBox="1"/>
          <p:nvPr/>
        </p:nvSpPr>
        <p:spPr>
          <a:xfrm>
            <a:off x="2530986" y="520355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数据分析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3080086" y="4522933"/>
            <a:ext cx="551920" cy="5519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3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cxnSp>
        <p:nvCxnSpPr>
          <p:cNvPr id="48" name="Elbow Connector 47"/>
          <p:cNvCxnSpPr/>
          <p:nvPr/>
        </p:nvCxnSpPr>
        <p:spPr>
          <a:xfrm rot="10800000" flipV="1">
            <a:off x="3777273" y="3401725"/>
            <a:ext cx="1792321" cy="139610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2510466" y="3401725"/>
            <a:ext cx="3239578" cy="479966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32"/>
          <p:cNvSpPr txBox="1"/>
          <p:nvPr/>
        </p:nvSpPr>
        <p:spPr>
          <a:xfrm flipH="1">
            <a:off x="8001057" y="2477950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3" name="Text Placeholder 33"/>
          <p:cNvSpPr txBox="1"/>
          <p:nvPr/>
        </p:nvSpPr>
        <p:spPr>
          <a:xfrm flipH="1">
            <a:off x="8001058" y="2245938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桌面应用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 flipH="1">
            <a:off x="8550158" y="1565316"/>
            <a:ext cx="551920" cy="5519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  <a:cs typeface="+mn-ea"/>
              </a:rPr>
              <a:t>4</a:t>
            </a:r>
          </a:p>
        </p:txBody>
      </p:sp>
      <p:sp>
        <p:nvSpPr>
          <p:cNvPr id="55" name="Text Placeholder 32"/>
          <p:cNvSpPr txBox="1"/>
          <p:nvPr/>
        </p:nvSpPr>
        <p:spPr>
          <a:xfrm flipH="1">
            <a:off x="9458929" y="3876501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6" name="Text Placeholder 33"/>
          <p:cNvSpPr txBox="1"/>
          <p:nvPr/>
        </p:nvSpPr>
        <p:spPr>
          <a:xfrm flipH="1">
            <a:off x="9458930" y="3644490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市场策略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 flipH="1">
            <a:off x="10008030" y="2963868"/>
            <a:ext cx="551920" cy="5519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5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58" name="Text Placeholder 32"/>
          <p:cNvSpPr txBox="1"/>
          <p:nvPr/>
        </p:nvSpPr>
        <p:spPr>
          <a:xfrm flipH="1">
            <a:off x="8029850" y="5545197"/>
            <a:ext cx="1650125" cy="4208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9" name="Text Placeholder 33"/>
          <p:cNvSpPr txBox="1"/>
          <p:nvPr/>
        </p:nvSpPr>
        <p:spPr>
          <a:xfrm flipH="1">
            <a:off x="8029851" y="5313185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平面设计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 flipH="1">
            <a:off x="8578951" y="4632563"/>
            <a:ext cx="551920" cy="5519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6</a:t>
            </a:r>
          </a:p>
        </p:txBody>
      </p:sp>
      <p:cxnSp>
        <p:nvCxnSpPr>
          <p:cNvPr id="61" name="Elbow Connector 60"/>
          <p:cNvCxnSpPr/>
          <p:nvPr/>
        </p:nvCxnSpPr>
        <p:spPr>
          <a:xfrm rot="10800000">
            <a:off x="3760699" y="1863114"/>
            <a:ext cx="1656514" cy="110075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>
            <a:off x="6556556" y="2954715"/>
            <a:ext cx="3270345" cy="327277"/>
          </a:xfrm>
          <a:prstGeom prst="bentConnector3">
            <a:avLst>
              <a:gd name="adj1" fmla="val 43646"/>
            </a:avLst>
          </a:prstGeom>
          <a:ln w="635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>
            <a:off x="6889386" y="3441646"/>
            <a:ext cx="1611868" cy="1500725"/>
          </a:xfrm>
          <a:prstGeom prst="bentConnector3">
            <a:avLst>
              <a:gd name="adj1" fmla="val 58594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rot="10800000" flipH="1">
            <a:off x="6563669" y="1841312"/>
            <a:ext cx="1849728" cy="2093432"/>
          </a:xfrm>
          <a:prstGeom prst="bentConnector3">
            <a:avLst>
              <a:gd name="adj1" fmla="val 49001"/>
            </a:avLst>
          </a:prstGeom>
          <a:ln w="635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5168069" y="2558901"/>
            <a:ext cx="1855864" cy="1851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商业</a:t>
            </a:r>
            <a:endParaRPr lang="en-AU" dirty="0">
              <a:solidFill>
                <a:schemeClr val="bg1">
                  <a:lumMod val="50000"/>
                </a:schemeClr>
              </a:solidFill>
              <a:latin typeface="+mn-ea"/>
              <a:cs typeface="+mn-ea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操作流程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animBg="1"/>
      <p:bldP spid="37" grpId="0"/>
      <p:bldP spid="39" grpId="0"/>
      <p:bldP spid="40" grpId="0" animBg="1"/>
      <p:bldP spid="42" grpId="0"/>
      <p:bldP spid="44" grpId="0"/>
      <p:bldP spid="46" grpId="0" animBg="1"/>
      <p:bldP spid="52" grpId="0"/>
      <p:bldP spid="53" grpId="0"/>
      <p:bldP spid="54" grpId="0" animBg="1"/>
      <p:bldP spid="55" grpId="0"/>
      <p:bldP spid="56" grpId="0"/>
      <p:bldP spid="57" grpId="0" animBg="1"/>
      <p:bldP spid="58" grpId="0"/>
      <p:bldP spid="59" grpId="0"/>
      <p:bldP spid="60" grpId="0" animBg="1"/>
      <p:bldP spid="6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22" name="Oval 21"/>
          <p:cNvSpPr/>
          <p:nvPr/>
        </p:nvSpPr>
        <p:spPr>
          <a:xfrm rot="10800000" flipV="1">
            <a:off x="4324221" y="4169331"/>
            <a:ext cx="115236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Oval 22"/>
          <p:cNvSpPr/>
          <p:nvPr/>
        </p:nvSpPr>
        <p:spPr>
          <a:xfrm rot="10800000" flipV="1">
            <a:off x="5519818" y="4169331"/>
            <a:ext cx="115236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4" name="Oval 23"/>
          <p:cNvSpPr/>
          <p:nvPr/>
        </p:nvSpPr>
        <p:spPr>
          <a:xfrm rot="10800000" flipV="1">
            <a:off x="6715414" y="4169331"/>
            <a:ext cx="115236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5" name="Oval 24"/>
          <p:cNvSpPr/>
          <p:nvPr/>
        </p:nvSpPr>
        <p:spPr>
          <a:xfrm rot="10800000" flipV="1">
            <a:off x="4894191" y="3098000"/>
            <a:ext cx="115236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6" name="Oval 25"/>
          <p:cNvSpPr/>
          <p:nvPr/>
        </p:nvSpPr>
        <p:spPr>
          <a:xfrm rot="10800000" flipV="1">
            <a:off x="6089787" y="3098000"/>
            <a:ext cx="115236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7" name="Oval 26"/>
          <p:cNvSpPr/>
          <p:nvPr/>
        </p:nvSpPr>
        <p:spPr>
          <a:xfrm rot="10800000" flipV="1">
            <a:off x="5411713" y="1978169"/>
            <a:ext cx="115236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88663" y="1909022"/>
            <a:ext cx="1960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solidFill>
                  <a:schemeClr val="accent6"/>
                </a:solidFill>
                <a:latin typeface="+mn-ea"/>
                <a:cs typeface="+mn-ea"/>
              </a:rPr>
              <a:t>员工界面</a:t>
            </a:r>
            <a:endParaRPr lang="en-AU" sz="1400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9288663" y="2185990"/>
            <a:ext cx="1960624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288663" y="3258430"/>
            <a:ext cx="1960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solidFill>
                  <a:schemeClr val="accent5"/>
                </a:solidFill>
                <a:latin typeface="+mn-ea"/>
                <a:cs typeface="+mn-ea"/>
              </a:rPr>
              <a:t>系统保护</a:t>
            </a:r>
            <a:endParaRPr lang="en-AU" sz="1400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9288663" y="3535398"/>
            <a:ext cx="1960624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88663" y="4607837"/>
            <a:ext cx="1960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+mn-ea"/>
                <a:cs typeface="+mn-ea"/>
              </a:rPr>
              <a:t>数据分析</a:t>
            </a:r>
            <a:endParaRPr lang="en-AU" sz="1400" dirty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3" name="Text Placeholder 32"/>
          <p:cNvSpPr txBox="1"/>
          <p:nvPr/>
        </p:nvSpPr>
        <p:spPr>
          <a:xfrm>
            <a:off x="9288663" y="4884805"/>
            <a:ext cx="1960624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8474410" y="1933883"/>
            <a:ext cx="604616" cy="604695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8474410" y="3283288"/>
            <a:ext cx="604616" cy="604695"/>
          </a:xfrm>
          <a:prstGeom prst="roundRect">
            <a:avLst>
              <a:gd name="adj" fmla="val 1655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8474410" y="4632695"/>
            <a:ext cx="604616" cy="60469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914258" y="1939783"/>
            <a:ext cx="198486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+mn-ea"/>
                <a:cs typeface="+mn-ea"/>
              </a:rPr>
              <a:t>创意策略</a:t>
            </a:r>
            <a:endParaRPr lang="en-AU" sz="140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7" name="Text Placeholder 32"/>
          <p:cNvSpPr txBox="1"/>
          <p:nvPr/>
        </p:nvSpPr>
        <p:spPr>
          <a:xfrm flipH="1">
            <a:off x="914258" y="2185990"/>
            <a:ext cx="1984862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914258" y="3289191"/>
            <a:ext cx="198486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2"/>
                </a:solidFill>
                <a:latin typeface="+mn-ea"/>
                <a:cs typeface="+mn-ea"/>
              </a:rPr>
              <a:t>安全级别</a:t>
            </a:r>
            <a:endParaRPr lang="en-AU" sz="1400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50" name="Text Placeholder 32"/>
          <p:cNvSpPr txBox="1"/>
          <p:nvPr/>
        </p:nvSpPr>
        <p:spPr>
          <a:xfrm flipH="1">
            <a:off x="914258" y="3535398"/>
            <a:ext cx="1984862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914258" y="4638598"/>
            <a:ext cx="198486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dirty="0">
                <a:solidFill>
                  <a:srgbClr val="7F7F7F"/>
                </a:solidFill>
                <a:latin typeface="+mn-ea"/>
                <a:cs typeface="+mn-ea"/>
              </a:rPr>
              <a:t>产品发布 </a:t>
            </a:r>
            <a:endParaRPr lang="en-AU" sz="14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6" name="Text Placeholder 32"/>
          <p:cNvSpPr txBox="1"/>
          <p:nvPr/>
        </p:nvSpPr>
        <p:spPr>
          <a:xfrm flipH="1">
            <a:off x="914258" y="4884805"/>
            <a:ext cx="1984862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7" name="Rounded Rectangle 56"/>
          <p:cNvSpPr/>
          <p:nvPr/>
        </p:nvSpPr>
        <p:spPr>
          <a:xfrm flipH="1">
            <a:off x="3108760" y="1933883"/>
            <a:ext cx="604616" cy="604695"/>
          </a:xfrm>
          <a:prstGeom prst="roundRect">
            <a:avLst>
              <a:gd name="adj" fmla="val 165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58" name="Rounded Rectangle 57"/>
          <p:cNvSpPr/>
          <p:nvPr/>
        </p:nvSpPr>
        <p:spPr>
          <a:xfrm flipH="1">
            <a:off x="3108760" y="3283288"/>
            <a:ext cx="604616" cy="604695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59" name="Rounded Rectangle 58"/>
          <p:cNvSpPr/>
          <p:nvPr/>
        </p:nvSpPr>
        <p:spPr>
          <a:xfrm flipH="1">
            <a:off x="3108760" y="4632695"/>
            <a:ext cx="604616" cy="60469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631573" y="3433681"/>
            <a:ext cx="307174" cy="307212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35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37" name="Freeform 142"/>
          <p:cNvSpPr/>
          <p:nvPr/>
        </p:nvSpPr>
        <p:spPr bwMode="auto">
          <a:xfrm>
            <a:off x="3267530" y="4829318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39" name="Freeform 149"/>
          <p:cNvSpPr/>
          <p:nvPr/>
        </p:nvSpPr>
        <p:spPr bwMode="auto">
          <a:xfrm>
            <a:off x="3254986" y="3448594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622216" y="2145642"/>
            <a:ext cx="311646" cy="193872"/>
            <a:chOff x="8292784" y="1202455"/>
            <a:chExt cx="311687" cy="193872"/>
          </a:xfrm>
        </p:grpSpPr>
        <p:sp>
          <p:nvSpPr>
            <p:cNvPr id="42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4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46" name="Freeform 116"/>
          <p:cNvSpPr>
            <a:spLocks noEditPoints="1"/>
          </p:cNvSpPr>
          <p:nvPr/>
        </p:nvSpPr>
        <p:spPr bwMode="auto">
          <a:xfrm>
            <a:off x="3244565" y="2079019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566300" y="4771158"/>
            <a:ext cx="402605" cy="331075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52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3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4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5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60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61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62" name="Freeform 116"/>
          <p:cNvSpPr>
            <a:spLocks noEditPoints="1"/>
          </p:cNvSpPr>
          <p:nvPr/>
        </p:nvSpPr>
        <p:spPr bwMode="auto">
          <a:xfrm>
            <a:off x="5823126" y="2392680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63" name="Freeform 149"/>
          <p:cNvSpPr/>
          <p:nvPr/>
        </p:nvSpPr>
        <p:spPr bwMode="auto">
          <a:xfrm>
            <a:off x="5320073" y="3515727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64" name="Freeform 142"/>
          <p:cNvSpPr/>
          <p:nvPr/>
        </p:nvSpPr>
        <p:spPr bwMode="auto">
          <a:xfrm>
            <a:off x="6516555" y="3562463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135773" y="4645467"/>
            <a:ext cx="311646" cy="193872"/>
            <a:chOff x="8292784" y="1202455"/>
            <a:chExt cx="311687" cy="193872"/>
          </a:xfrm>
          <a:solidFill>
            <a:schemeClr val="accent3"/>
          </a:solidFill>
        </p:grpSpPr>
        <p:sp>
          <p:nvSpPr>
            <p:cNvPr id="66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67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915889" y="4591983"/>
            <a:ext cx="307174" cy="307212"/>
            <a:chOff x="11121822" y="1145785"/>
            <a:chExt cx="307214" cy="307212"/>
          </a:xfrm>
          <a:solidFill>
            <a:schemeClr val="accent2"/>
          </a:solidFill>
        </p:grpSpPr>
        <p:sp>
          <p:nvSpPr>
            <p:cNvPr id="73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4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03495" y="4580053"/>
            <a:ext cx="402605" cy="331075"/>
            <a:chOff x="5108575" y="3992563"/>
            <a:chExt cx="428625" cy="352426"/>
          </a:xfrm>
          <a:solidFill>
            <a:schemeClr val="accent1"/>
          </a:solidFill>
        </p:grpSpPr>
        <p:sp>
          <p:nvSpPr>
            <p:cNvPr id="76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7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8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79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80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81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8" grpId="0" animBg="1"/>
      <p:bldP spid="41" grpId="0" animBg="1"/>
      <p:bldP spid="43" grpId="0" animBg="1"/>
      <p:bldP spid="45" grpId="0"/>
      <p:bldP spid="47" grpId="0"/>
      <p:bldP spid="49" grpId="0"/>
      <p:bldP spid="50" grpId="0"/>
      <p:bldP spid="51" grpId="0"/>
      <p:bldP spid="56" grpId="0"/>
      <p:bldP spid="57" grpId="0" animBg="1"/>
      <p:bldP spid="58" grpId="0" animBg="1"/>
      <p:bldP spid="5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3719377" y="3742813"/>
            <a:ext cx="2077911" cy="1979309"/>
          </a:xfrm>
          <a:prstGeom prst="roundRect">
            <a:avLst>
              <a:gd name="adj" fmla="val 627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cs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 flipH="1">
            <a:off x="3984336" y="4490652"/>
            <a:ext cx="154799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系统安全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59" name="Text Placeholder 32"/>
          <p:cNvSpPr txBox="1"/>
          <p:nvPr/>
        </p:nvSpPr>
        <p:spPr>
          <a:xfrm flipH="1">
            <a:off x="3984335" y="4736050"/>
            <a:ext cx="1547992" cy="6095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193888" y="3742813"/>
            <a:ext cx="2077911" cy="1979309"/>
          </a:xfrm>
          <a:prstGeom prst="roundRect">
            <a:avLst>
              <a:gd name="adj" fmla="val 627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cs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1458846" y="4490652"/>
            <a:ext cx="154799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概念</a:t>
            </a:r>
            <a:r>
              <a:rPr lang="en-AU" sz="1200" dirty="0">
                <a:solidFill>
                  <a:srgbClr val="7F7F7F"/>
                </a:solidFill>
                <a:latin typeface="+mn-ea"/>
                <a:cs typeface="+mn-ea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+mn-ea"/>
                <a:cs typeface="+mn-ea"/>
              </a:rPr>
              <a:t>&amp; </a:t>
            </a: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创意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2" name="Text Placeholder 32"/>
          <p:cNvSpPr txBox="1"/>
          <p:nvPr/>
        </p:nvSpPr>
        <p:spPr>
          <a:xfrm flipH="1">
            <a:off x="1458845" y="4736050"/>
            <a:ext cx="1547992" cy="6095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6241646" y="3742813"/>
            <a:ext cx="2077911" cy="1979309"/>
          </a:xfrm>
          <a:prstGeom prst="roundRect">
            <a:avLst>
              <a:gd name="adj" fmla="val 627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cs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 flipH="1">
            <a:off x="6506604" y="4490652"/>
            <a:ext cx="154799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市场策略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5" name="Text Placeholder 32"/>
          <p:cNvSpPr txBox="1"/>
          <p:nvPr/>
        </p:nvSpPr>
        <p:spPr>
          <a:xfrm flipH="1">
            <a:off x="6506603" y="4736050"/>
            <a:ext cx="1547992" cy="6095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8763914" y="3742813"/>
            <a:ext cx="2077911" cy="1979309"/>
          </a:xfrm>
          <a:prstGeom prst="roundRect">
            <a:avLst>
              <a:gd name="adj" fmla="val 627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cs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9028873" y="4490652"/>
            <a:ext cx="154799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产品发布 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68" name="Text Placeholder 32"/>
          <p:cNvSpPr txBox="1"/>
          <p:nvPr/>
        </p:nvSpPr>
        <p:spPr>
          <a:xfrm flipH="1">
            <a:off x="9028872" y="4736050"/>
            <a:ext cx="1547992" cy="6095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2231087" y="2480157"/>
            <a:ext cx="7549745" cy="942110"/>
            <a:chOff x="2230582" y="2535381"/>
            <a:chExt cx="7550728" cy="942110"/>
          </a:xfrm>
        </p:grpSpPr>
        <p:cxnSp>
          <p:nvCxnSpPr>
            <p:cNvPr id="70" name="Straight Connector 69"/>
            <p:cNvCxnSpPr/>
            <p:nvPr/>
          </p:nvCxnSpPr>
          <p:spPr>
            <a:xfrm flipV="1">
              <a:off x="2230582" y="3006436"/>
              <a:ext cx="0" cy="471055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4752110" y="3006436"/>
              <a:ext cx="0" cy="471055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V="1">
              <a:off x="7273637" y="3006436"/>
              <a:ext cx="0" cy="471055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V="1">
              <a:off x="9781310" y="3006436"/>
              <a:ext cx="0" cy="471055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230582" y="3006436"/>
              <a:ext cx="755072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V="1">
              <a:off x="5887747" y="2535381"/>
              <a:ext cx="0" cy="471055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Oval 19"/>
          <p:cNvSpPr>
            <a:spLocks noChangeArrowheads="1"/>
          </p:cNvSpPr>
          <p:nvPr/>
        </p:nvSpPr>
        <p:spPr bwMode="auto">
          <a:xfrm>
            <a:off x="5389410" y="1534368"/>
            <a:ext cx="995836" cy="9932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lvl="0" algn="ctr"/>
            <a:endParaRPr lang="en-US" sz="28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77" name="Oval 19"/>
          <p:cNvSpPr>
            <a:spLocks noChangeArrowheads="1"/>
          </p:cNvSpPr>
          <p:nvPr/>
        </p:nvSpPr>
        <p:spPr bwMode="auto">
          <a:xfrm>
            <a:off x="1734924" y="3246194"/>
            <a:ext cx="995836" cy="9932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78" name="Oval 19"/>
          <p:cNvSpPr>
            <a:spLocks noChangeArrowheads="1"/>
          </p:cNvSpPr>
          <p:nvPr/>
        </p:nvSpPr>
        <p:spPr bwMode="auto">
          <a:xfrm>
            <a:off x="4258854" y="3246194"/>
            <a:ext cx="995836" cy="9932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79" name="Oval 19"/>
          <p:cNvSpPr>
            <a:spLocks noChangeArrowheads="1"/>
          </p:cNvSpPr>
          <p:nvPr/>
        </p:nvSpPr>
        <p:spPr bwMode="auto">
          <a:xfrm>
            <a:off x="6782783" y="3246194"/>
            <a:ext cx="995836" cy="9932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AU" sz="240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80" name="Oval 19"/>
          <p:cNvSpPr>
            <a:spLocks noChangeArrowheads="1"/>
          </p:cNvSpPr>
          <p:nvPr/>
        </p:nvSpPr>
        <p:spPr bwMode="auto">
          <a:xfrm>
            <a:off x="9306713" y="3246194"/>
            <a:ext cx="995836" cy="9932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81" name="Text Placeholder 32"/>
          <p:cNvSpPr txBox="1"/>
          <p:nvPr/>
        </p:nvSpPr>
        <p:spPr>
          <a:xfrm>
            <a:off x="2428803" y="1846231"/>
            <a:ext cx="2581147" cy="3698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2" name="Text Placeholder 32"/>
          <p:cNvSpPr txBox="1"/>
          <p:nvPr/>
        </p:nvSpPr>
        <p:spPr>
          <a:xfrm>
            <a:off x="6764708" y="1846231"/>
            <a:ext cx="2581147" cy="36980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32" name="Freeform 116"/>
          <p:cNvSpPr>
            <a:spLocks noEditPoints="1"/>
          </p:cNvSpPr>
          <p:nvPr/>
        </p:nvSpPr>
        <p:spPr bwMode="auto">
          <a:xfrm>
            <a:off x="5723005" y="1876263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33" name="Freeform 149"/>
          <p:cNvSpPr/>
          <p:nvPr/>
        </p:nvSpPr>
        <p:spPr bwMode="auto">
          <a:xfrm>
            <a:off x="4608062" y="3592189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34" name="Freeform 142"/>
          <p:cNvSpPr/>
          <p:nvPr/>
        </p:nvSpPr>
        <p:spPr bwMode="auto">
          <a:xfrm>
            <a:off x="7134470" y="3623505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649281" y="3589205"/>
            <a:ext cx="307174" cy="307212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36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7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029784" y="3557819"/>
            <a:ext cx="402605" cy="331075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39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0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1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2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3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44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8" grpId="0"/>
      <p:bldP spid="59" grpId="0"/>
      <p:bldP spid="60" grpId="0" animBg="1"/>
      <p:bldP spid="61" grpId="0"/>
      <p:bldP spid="62" grpId="0"/>
      <p:bldP spid="63" grpId="0" animBg="1"/>
      <p:bldP spid="64" grpId="0"/>
      <p:bldP spid="65" grpId="0"/>
      <p:bldP spid="66" grpId="0" animBg="1"/>
      <p:bldP spid="67" grpId="0"/>
      <p:bldP spid="68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/>
      <p:bldP spid="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1115075" y="3143250"/>
            <a:ext cx="2027055" cy="12446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accent1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  <a:cs typeface="+mn-ea"/>
            </a:endParaRPr>
          </a:p>
        </p:txBody>
      </p:sp>
      <p:sp>
        <p:nvSpPr>
          <p:cNvPr id="22" name="Freeform 5"/>
          <p:cNvSpPr/>
          <p:nvPr/>
        </p:nvSpPr>
        <p:spPr bwMode="auto">
          <a:xfrm>
            <a:off x="2681436" y="1971677"/>
            <a:ext cx="2027055" cy="2416175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accent2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  <a:cs typeface="+mn-ea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4299295" y="2638427"/>
            <a:ext cx="2027055" cy="1749425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accent3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  <a:cs typeface="+mn-ea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5865655" y="1617651"/>
            <a:ext cx="2027055" cy="2770201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accent6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  <a:cs typeface="+mn-ea"/>
            </a:endParaRPr>
          </a:p>
        </p:txBody>
      </p:sp>
      <p:sp>
        <p:nvSpPr>
          <p:cNvPr id="25" name="Freeform 5"/>
          <p:cNvSpPr/>
          <p:nvPr/>
        </p:nvSpPr>
        <p:spPr bwMode="auto">
          <a:xfrm>
            <a:off x="7483513" y="2343150"/>
            <a:ext cx="2027055" cy="20447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accent4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  <a:cs typeface="+mn-ea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9049874" y="3143250"/>
            <a:ext cx="2027055" cy="12446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accent5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  <a:cs typeface="+mn-e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19543" y="1790259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4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153182" y="2810430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3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37401" y="2568614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5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903761" y="3273464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6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535323" y="2111930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2</a:t>
            </a:r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68909" y="3302039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1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3346578" y="3929392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概念</a:t>
            </a:r>
            <a:r>
              <a:rPr lang="en-AU" sz="1000" dirty="0">
                <a:solidFill>
                  <a:schemeClr val="bg1"/>
                </a:solidFill>
                <a:latin typeface="+mn-ea"/>
                <a:cs typeface="+mn-ea"/>
              </a:rPr>
              <a:t> &amp;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00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创意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1780164" y="3929392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系统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安全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1" name="Text Placeholder 33"/>
          <p:cNvSpPr txBox="1"/>
          <p:nvPr/>
        </p:nvSpPr>
        <p:spPr>
          <a:xfrm>
            <a:off x="6530797" y="3929392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数据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分析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4964437" y="3929392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商业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策略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5" name="Text Placeholder 33"/>
          <p:cNvSpPr txBox="1"/>
          <p:nvPr/>
        </p:nvSpPr>
        <p:spPr>
          <a:xfrm>
            <a:off x="9663517" y="3929392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产品</a:t>
            </a:r>
            <a:endParaRPr lang="en-US" altLang="zh-CN" sz="1000" dirty="0">
              <a:solidFill>
                <a:schemeClr val="bg1"/>
              </a:solidFill>
              <a:latin typeface="+mn-ea"/>
              <a:cs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发布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7" name="Text Placeholder 33"/>
          <p:cNvSpPr txBox="1"/>
          <p:nvPr/>
        </p:nvSpPr>
        <p:spPr>
          <a:xfrm>
            <a:off x="8148655" y="3929392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销售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策略</a:t>
            </a:r>
            <a:endParaRPr lang="en-AU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50" name="Text Placeholder 32"/>
          <p:cNvSpPr txBox="1"/>
          <p:nvPr/>
        </p:nvSpPr>
        <p:spPr>
          <a:xfrm>
            <a:off x="1938536" y="4878201"/>
            <a:ext cx="8912874" cy="9053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200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字以内，据统计每页幻灯片的最好控制在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5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200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字以内，据统计每页幻灯片的最好控制在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5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分钟之内。</a:t>
            </a:r>
          </a:p>
        </p:txBody>
      </p:sp>
      <p:sp>
        <p:nvSpPr>
          <p:cNvPr id="34" name="Freeform 116"/>
          <p:cNvSpPr>
            <a:spLocks noEditPoints="1"/>
          </p:cNvSpPr>
          <p:nvPr/>
        </p:nvSpPr>
        <p:spPr bwMode="auto">
          <a:xfrm>
            <a:off x="1063878" y="4830956"/>
            <a:ext cx="716285" cy="632097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8" grpId="0"/>
      <p:bldP spid="41" grpId="0"/>
      <p:bldP spid="43" grpId="0"/>
      <p:bldP spid="45" grpId="0"/>
      <p:bldP spid="47" grpId="0"/>
      <p:bldP spid="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44964" y="2935795"/>
            <a:ext cx="56509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latin typeface="+mj-ea"/>
                <a:ea typeface="+mj-ea"/>
              </a:rPr>
              <a:t>POWERPOINT</a:t>
            </a:r>
            <a:endParaRPr lang="zh-CN" altLang="en-US" sz="6000" b="1" i="1" dirty="0">
              <a:ln w="12700">
                <a:noFill/>
                <a:prstDash val="solid"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9603" y="3822740"/>
            <a:ext cx="5299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 TO PLAY HERE, OR THROUGH YOUR COPY, PASTE IN THIS BOX, AND SELECT ONLY THE TEXT.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95857" y="229527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 b="1">
                <a:ln w="12700">
                  <a:noFill/>
                  <a:prstDash val="solid"/>
                </a:ln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i="1" dirty="0">
                <a:solidFill>
                  <a:schemeClr val="bg1"/>
                </a:solidFill>
              </a:rPr>
              <a:t>谢谢观看</a:t>
            </a: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376599" y="2295274"/>
            <a:ext cx="530560" cy="19801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720" y="896108"/>
            <a:ext cx="4644159" cy="5498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1"/>
          <p:cNvSpPr/>
          <p:nvPr/>
        </p:nvSpPr>
        <p:spPr bwMode="auto">
          <a:xfrm>
            <a:off x="2291321" y="3167029"/>
            <a:ext cx="7556188" cy="2237901"/>
          </a:xfrm>
          <a:custGeom>
            <a:avLst/>
            <a:gdLst>
              <a:gd name="T0" fmla="*/ 0 w 5049"/>
              <a:gd name="T1" fmla="*/ 1263 h 1460"/>
              <a:gd name="T2" fmla="*/ 1159 w 5049"/>
              <a:gd name="T3" fmla="*/ 48 h 1460"/>
              <a:gd name="T4" fmla="*/ 2611 w 5049"/>
              <a:gd name="T5" fmla="*/ 1263 h 1460"/>
              <a:gd name="T6" fmla="*/ 2611 w 5049"/>
              <a:gd name="T7" fmla="*/ 1227 h 1460"/>
              <a:gd name="T8" fmla="*/ 3888 w 5049"/>
              <a:gd name="T9" fmla="*/ 15 h 1460"/>
              <a:gd name="T10" fmla="*/ 5049 w 5049"/>
              <a:gd name="T11" fmla="*/ 1138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49" h="1460">
                <a:moveTo>
                  <a:pt x="0" y="1263"/>
                </a:moveTo>
                <a:cubicBezTo>
                  <a:pt x="192" y="1062"/>
                  <a:pt x="724" y="48"/>
                  <a:pt x="1159" y="48"/>
                </a:cubicBezTo>
                <a:cubicBezTo>
                  <a:pt x="1594" y="48"/>
                  <a:pt x="2369" y="1066"/>
                  <a:pt x="2611" y="1263"/>
                </a:cubicBezTo>
                <a:cubicBezTo>
                  <a:pt x="2853" y="1460"/>
                  <a:pt x="2398" y="1435"/>
                  <a:pt x="2611" y="1227"/>
                </a:cubicBezTo>
                <a:cubicBezTo>
                  <a:pt x="2824" y="1019"/>
                  <a:pt x="3482" y="30"/>
                  <a:pt x="3888" y="15"/>
                </a:cubicBezTo>
                <a:cubicBezTo>
                  <a:pt x="4294" y="0"/>
                  <a:pt x="4807" y="904"/>
                  <a:pt x="5049" y="1138"/>
                </a:cubicBezTo>
              </a:path>
            </a:pathLst>
          </a:custGeom>
          <a:noFill/>
          <a:ln w="508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63" tIns="45031" rIns="90063" bIns="45031"/>
          <a:lstStyle/>
          <a:p>
            <a:endParaRPr lang="zh-CN" altLang="en-US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08725" y="3131731"/>
            <a:ext cx="1764457" cy="748018"/>
            <a:chOff x="899592" y="2185916"/>
            <a:chExt cx="1355247" cy="560885"/>
          </a:xfrm>
        </p:grpSpPr>
        <p:sp>
          <p:nvSpPr>
            <p:cNvPr id="4" name="Text Box 16"/>
            <p:cNvSpPr txBox="1">
              <a:spLocks noChangeArrowheads="1"/>
            </p:cNvSpPr>
            <p:nvPr/>
          </p:nvSpPr>
          <p:spPr bwMode="auto">
            <a:xfrm>
              <a:off x="899592" y="2185916"/>
              <a:ext cx="1355247" cy="372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0237" tIns="25119" rIns="50237" bIns="25119">
              <a:spAutoFit/>
            </a:bodyPr>
            <a:lstStyle/>
            <a:p>
              <a:pPr algn="ctr"/>
              <a:r>
                <a:rPr lang="zh-CN" altLang="en-US" sz="2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5" name="Text Box 17"/>
            <p:cNvSpPr txBox="1">
              <a:spLocks noChangeArrowheads="1"/>
            </p:cNvSpPr>
            <p:nvPr/>
          </p:nvSpPr>
          <p:spPr bwMode="auto">
            <a:xfrm>
              <a:off x="991236" y="2570295"/>
              <a:ext cx="1171958" cy="176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37054" y="4326670"/>
            <a:ext cx="1900645" cy="762131"/>
            <a:chOff x="2517572" y="2957120"/>
            <a:chExt cx="1112593" cy="571465"/>
          </a:xfrm>
        </p:grpSpPr>
        <p:sp>
          <p:nvSpPr>
            <p:cNvPr id="7" name="Text Box 38"/>
            <p:cNvSpPr txBox="1">
              <a:spLocks noChangeArrowheads="1"/>
            </p:cNvSpPr>
            <p:nvPr/>
          </p:nvSpPr>
          <p:spPr bwMode="auto">
            <a:xfrm>
              <a:off x="2535333" y="2957120"/>
              <a:ext cx="1077071" cy="372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0237" tIns="25119" rIns="50237" bIns="25119">
              <a:spAutoFit/>
            </a:bodyPr>
            <a:lstStyle/>
            <a:p>
              <a:pPr algn="ctr"/>
              <a:r>
                <a:rPr lang="zh-CN" altLang="en-US" sz="2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30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8" name="Text Box 39"/>
            <p:cNvSpPr txBox="1">
              <a:spLocks noChangeArrowheads="1"/>
            </p:cNvSpPr>
            <p:nvPr/>
          </p:nvSpPr>
          <p:spPr bwMode="auto">
            <a:xfrm>
              <a:off x="2517572" y="3352080"/>
              <a:ext cx="1112593" cy="1765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COMPLETED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07227" y="3131732"/>
            <a:ext cx="1647008" cy="748016"/>
            <a:chOff x="3959840" y="2070981"/>
            <a:chExt cx="1265036" cy="560882"/>
          </a:xfrm>
        </p:grpSpPr>
        <p:sp>
          <p:nvSpPr>
            <p:cNvPr id="10" name="Text Box 40"/>
            <p:cNvSpPr txBox="1">
              <a:spLocks noChangeArrowheads="1"/>
            </p:cNvSpPr>
            <p:nvPr/>
          </p:nvSpPr>
          <p:spPr bwMode="auto">
            <a:xfrm>
              <a:off x="3966459" y="2070981"/>
              <a:ext cx="1251795" cy="372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0237" tIns="25119" rIns="50237" bIns="25119">
              <a:spAutoFit/>
            </a:bodyPr>
            <a:lstStyle/>
            <a:p>
              <a:pPr algn="ctr"/>
              <a:r>
                <a:rPr lang="zh-CN" altLang="en-US" sz="2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</a:p>
          </p:txBody>
        </p:sp>
        <p:sp>
          <p:nvSpPr>
            <p:cNvPr id="11" name="Text Box 41"/>
            <p:cNvSpPr txBox="1">
              <a:spLocks noChangeArrowheads="1"/>
            </p:cNvSpPr>
            <p:nvPr/>
          </p:nvSpPr>
          <p:spPr bwMode="auto">
            <a:xfrm>
              <a:off x="3959840" y="2455358"/>
              <a:ext cx="1265036" cy="1765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RESULTS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23763" y="4326668"/>
            <a:ext cx="1966448" cy="768117"/>
            <a:chOff x="5591815" y="3146763"/>
            <a:chExt cx="1198917" cy="575953"/>
          </a:xfrm>
        </p:grpSpPr>
        <p:sp>
          <p:nvSpPr>
            <p:cNvPr id="13" name="Text Box 42"/>
            <p:cNvSpPr txBox="1">
              <a:spLocks noChangeArrowheads="1"/>
            </p:cNvSpPr>
            <p:nvPr/>
          </p:nvSpPr>
          <p:spPr bwMode="auto">
            <a:xfrm>
              <a:off x="5652738" y="3146763"/>
              <a:ext cx="1077071" cy="372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0237" tIns="25119" rIns="50237" bIns="25119">
              <a:spAutoFit/>
            </a:bodyPr>
            <a:lstStyle/>
            <a:p>
              <a:pPr algn="ctr"/>
              <a:r>
                <a:rPr lang="zh-CN" altLang="en-US" sz="2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  <p:sp>
          <p:nvSpPr>
            <p:cNvPr id="14" name="Text Box 43"/>
            <p:cNvSpPr txBox="1">
              <a:spLocks noChangeArrowheads="1"/>
            </p:cNvSpPr>
            <p:nvPr/>
          </p:nvSpPr>
          <p:spPr bwMode="auto">
            <a:xfrm>
              <a:off x="5591815" y="3546211"/>
              <a:ext cx="1198917" cy="1765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0237" tIns="25119" rIns="50237" bIns="25119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INADEQUATE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54083" y="3131733"/>
            <a:ext cx="1905100" cy="727827"/>
            <a:chOff x="6948264" y="2104313"/>
            <a:chExt cx="1463272" cy="545744"/>
          </a:xfrm>
        </p:grpSpPr>
        <p:sp>
          <p:nvSpPr>
            <p:cNvPr id="16" name="Text Box 44"/>
            <p:cNvSpPr txBox="1">
              <a:spLocks noChangeArrowheads="1"/>
            </p:cNvSpPr>
            <p:nvPr/>
          </p:nvSpPr>
          <p:spPr bwMode="auto">
            <a:xfrm>
              <a:off x="7002277" y="2104313"/>
              <a:ext cx="1355247" cy="372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50237" tIns="25119" rIns="50237" bIns="25119">
              <a:spAutoFit/>
            </a:bodyPr>
            <a:lstStyle/>
            <a:p>
              <a:pPr algn="ctr"/>
              <a:r>
                <a:rPr lang="zh-CN" altLang="en-US" sz="2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明年计划</a:t>
              </a:r>
            </a:p>
          </p:txBody>
        </p:sp>
        <p:sp>
          <p:nvSpPr>
            <p:cNvPr id="17" name="Text Box 45"/>
            <p:cNvSpPr txBox="1">
              <a:spLocks noChangeArrowheads="1"/>
            </p:cNvSpPr>
            <p:nvPr/>
          </p:nvSpPr>
          <p:spPr bwMode="auto">
            <a:xfrm>
              <a:off x="6948264" y="2473552"/>
              <a:ext cx="1463272" cy="1765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NEXT YEAR PROGRAM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94637" y="2614036"/>
            <a:ext cx="1349154" cy="1382344"/>
            <a:chOff x="2501743" y="1635646"/>
            <a:chExt cx="1036261" cy="1036518"/>
          </a:xfr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</p:grpSpPr>
        <p:sp>
          <p:nvSpPr>
            <p:cNvPr id="19" name="Oval 53"/>
            <p:cNvSpPr>
              <a:spLocks noChangeArrowheads="1"/>
            </p:cNvSpPr>
            <p:nvPr/>
          </p:nvSpPr>
          <p:spPr bwMode="auto">
            <a:xfrm>
              <a:off x="2501743" y="1635646"/>
              <a:ext cx="1036261" cy="1036518"/>
            </a:xfrm>
            <a:prstGeom prst="ellipse">
              <a:avLst/>
            </a:prstGeom>
            <a:grpFill/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37" tIns="25119" rIns="50237" bIns="25119"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59"/>
            <p:cNvSpPr txBox="1">
              <a:spLocks noChangeArrowheads="1"/>
            </p:cNvSpPr>
            <p:nvPr/>
          </p:nvSpPr>
          <p:spPr bwMode="auto">
            <a:xfrm>
              <a:off x="2628471" y="1841090"/>
              <a:ext cx="782803" cy="625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5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67658" y="4352240"/>
            <a:ext cx="1349154" cy="1382344"/>
            <a:chOff x="4170801" y="2938997"/>
            <a:chExt cx="1036261" cy="1036518"/>
          </a:xfr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</p:grpSpPr>
        <p:sp>
          <p:nvSpPr>
            <p:cNvPr id="22" name="Oval 53"/>
            <p:cNvSpPr>
              <a:spLocks noChangeArrowheads="1"/>
            </p:cNvSpPr>
            <p:nvPr/>
          </p:nvSpPr>
          <p:spPr bwMode="auto">
            <a:xfrm>
              <a:off x="4170801" y="2938997"/>
              <a:ext cx="1036261" cy="1036518"/>
            </a:xfrm>
            <a:prstGeom prst="ellipse">
              <a:avLst/>
            </a:prstGeom>
            <a:grpFill/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37" tIns="25119" rIns="50237" bIns="25119"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60"/>
            <p:cNvSpPr txBox="1">
              <a:spLocks noChangeArrowheads="1"/>
            </p:cNvSpPr>
            <p:nvPr/>
          </p:nvSpPr>
          <p:spPr bwMode="auto">
            <a:xfrm>
              <a:off x="4297529" y="3144441"/>
              <a:ext cx="782803" cy="6256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5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00959" y="2614036"/>
            <a:ext cx="1349154" cy="1382344"/>
            <a:chOff x="5578926" y="1635646"/>
            <a:chExt cx="1036261" cy="1036518"/>
          </a:xfr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</p:grpSpPr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5578926" y="1635646"/>
              <a:ext cx="1036261" cy="1036518"/>
            </a:xfrm>
            <a:prstGeom prst="ellipse">
              <a:avLst/>
            </a:prstGeom>
            <a:grpFill/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37" tIns="25119" rIns="50237" bIns="25119"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Box 61"/>
            <p:cNvSpPr txBox="1">
              <a:spLocks noChangeArrowheads="1"/>
            </p:cNvSpPr>
            <p:nvPr/>
          </p:nvSpPr>
          <p:spPr bwMode="auto">
            <a:xfrm>
              <a:off x="5721148" y="1835816"/>
              <a:ext cx="782803" cy="625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50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368950" y="4290927"/>
            <a:ext cx="1349154" cy="1382344"/>
            <a:chOff x="7090504" y="2893023"/>
            <a:chExt cx="1036261" cy="1036518"/>
          </a:xfr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</p:grpSpPr>
        <p:sp>
          <p:nvSpPr>
            <p:cNvPr id="28" name="Oval 53"/>
            <p:cNvSpPr>
              <a:spLocks noChangeArrowheads="1"/>
            </p:cNvSpPr>
            <p:nvPr/>
          </p:nvSpPr>
          <p:spPr bwMode="auto">
            <a:xfrm>
              <a:off x="7090504" y="2893023"/>
              <a:ext cx="1036261" cy="1036518"/>
            </a:xfrm>
            <a:prstGeom prst="ellipse">
              <a:avLst/>
            </a:prstGeom>
            <a:grpFill/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37" tIns="25119" rIns="50237" bIns="25119"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 Box 62"/>
            <p:cNvSpPr txBox="1">
              <a:spLocks noChangeArrowheads="1"/>
            </p:cNvSpPr>
            <p:nvPr/>
          </p:nvSpPr>
          <p:spPr bwMode="auto">
            <a:xfrm>
              <a:off x="7225896" y="3105837"/>
              <a:ext cx="782803" cy="625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5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93991" y="4283264"/>
            <a:ext cx="1349154" cy="1382344"/>
            <a:chOff x="1041891" y="2887277"/>
            <a:chExt cx="1036261" cy="1036518"/>
          </a:xfr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</p:grpSpPr>
        <p:sp>
          <p:nvSpPr>
            <p:cNvPr id="31" name="Oval 53"/>
            <p:cNvSpPr>
              <a:spLocks noChangeArrowheads="1"/>
            </p:cNvSpPr>
            <p:nvPr/>
          </p:nvSpPr>
          <p:spPr bwMode="auto">
            <a:xfrm>
              <a:off x="1041891" y="2887277"/>
              <a:ext cx="1036261" cy="1036518"/>
            </a:xfrm>
            <a:prstGeom prst="ellipse">
              <a:avLst/>
            </a:prstGeom>
            <a:grpFill/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37" tIns="25119" rIns="50237" bIns="25119"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 Box 58"/>
            <p:cNvSpPr txBox="1">
              <a:spLocks noChangeArrowheads="1"/>
            </p:cNvSpPr>
            <p:nvPr/>
          </p:nvSpPr>
          <p:spPr bwMode="auto">
            <a:xfrm>
              <a:off x="1168619" y="3092721"/>
              <a:ext cx="782803" cy="625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0237" tIns="25119" rIns="50237" bIns="25119">
              <a:spAutoFit/>
            </a:bodyPr>
            <a:lstStyle/>
            <a:p>
              <a:pPr algn="ctr"/>
              <a:r>
                <a:rPr lang="en-US" altLang="zh-CN" sz="5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09603" y="-1403552"/>
            <a:ext cx="3063449" cy="3138033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6437703" y="1561662"/>
            <a:ext cx="357744" cy="366454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051894" y="1719484"/>
            <a:ext cx="178873" cy="183228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101670" y="1557868"/>
            <a:ext cx="178873" cy="183228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112383" y="1385198"/>
            <a:ext cx="326078" cy="334016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504560" y="1351390"/>
            <a:ext cx="357744" cy="366454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810291" y="1733497"/>
            <a:ext cx="178873" cy="183228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288873" y="1486712"/>
            <a:ext cx="419423" cy="429634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86071" y="1561489"/>
            <a:ext cx="357744" cy="366454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724243" y="1317071"/>
            <a:ext cx="357744" cy="366454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315924" y="1632256"/>
            <a:ext cx="178873" cy="183228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51146" y="1733497"/>
            <a:ext cx="178873" cy="183228"/>
          </a:xfrm>
          <a:prstGeom prst="ellipse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gradFill>
              <a:gsLst>
                <a:gs pos="5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084" tIns="60042" rIns="120084" bIns="60042"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192000" y="105989"/>
            <a:ext cx="1898654" cy="860123"/>
          </a:xfrm>
          <a:prstGeom prst="rect">
            <a:avLst/>
          </a:prstGeom>
        </p:spPr>
        <p:txBody>
          <a:bodyPr wrap="square" lIns="120084" tIns="60042" rIns="120084" bIns="60042">
            <a:spAutoFit/>
          </a:bodyPr>
          <a:lstStyle/>
          <a:p>
            <a:pPr algn="ctr" defTabSz="1226820">
              <a:defRPr/>
            </a:pPr>
            <a:r>
              <a:rPr lang="zh-CN" altLang="en-US" sz="48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5247896" y="819582"/>
            <a:ext cx="1786865" cy="508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51" tIns="45026" rIns="90051" bIns="45026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sz="1600" kern="0" dirty="0">
                <a:solidFill>
                  <a:schemeClr val="bg2"/>
                </a:solidFill>
                <a:latin typeface="Arial" panose="020B0604020202020204"/>
                <a:ea typeface="微软雅黑" panose="020B0503020204020204" pitchFamily="34" charset="-122"/>
              </a:rPr>
              <a:t>CATALOG</a:t>
            </a:r>
            <a:endParaRPr lang="zh-CN" altLang="en-US" sz="1600" kern="0" dirty="0">
              <a:solidFill>
                <a:schemeClr val="bg2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2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2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4150" y="320040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0839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478264" y="0"/>
            <a:ext cx="3251798" cy="3676206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2551" h="3677057">
                <a:moveTo>
                  <a:pt x="0" y="0"/>
                </a:moveTo>
                <a:lnTo>
                  <a:pt x="3252551" y="0"/>
                </a:lnTo>
                <a:lnTo>
                  <a:pt x="3252551" y="2142517"/>
                </a:lnTo>
                <a:lnTo>
                  <a:pt x="3244497" y="2142517"/>
                </a:lnTo>
                <a:lnTo>
                  <a:pt x="3240653" y="2218635"/>
                </a:lnTo>
                <a:cubicBezTo>
                  <a:pt x="3157461" y="3037809"/>
                  <a:pt x="2465643" y="3677057"/>
                  <a:pt x="1624520" y="3677057"/>
                </a:cubicBezTo>
                <a:cubicBezTo>
                  <a:pt x="783397" y="3677057"/>
                  <a:pt x="91579" y="3037809"/>
                  <a:pt x="8387" y="2218635"/>
                </a:cubicBezTo>
                <a:lnTo>
                  <a:pt x="4544" y="2142517"/>
                </a:lnTo>
                <a:lnTo>
                  <a:pt x="0" y="2142517"/>
                </a:lnTo>
                <a:lnTo>
                  <a:pt x="0" y="205253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170372" y="2204353"/>
            <a:ext cx="4391471" cy="4679437"/>
          </a:xfrm>
          <a:custGeom>
            <a:avLst/>
            <a:gdLst>
              <a:gd name="connsiteX0" fmla="*/ 2097932 w 4195864"/>
              <a:gd name="connsiteY0" fmla="*/ 0 h 4878927"/>
              <a:gd name="connsiteX1" fmla="*/ 4185033 w 4195864"/>
              <a:gd name="connsiteY1" fmla="*/ 1883431 h 4878927"/>
              <a:gd name="connsiteX2" fmla="*/ 4195316 w 4195864"/>
              <a:gd name="connsiteY2" fmla="*/ 2087089 h 4878927"/>
              <a:gd name="connsiteX3" fmla="*/ 4195864 w 4195864"/>
              <a:gd name="connsiteY3" fmla="*/ 2087089 h 4878927"/>
              <a:gd name="connsiteX4" fmla="*/ 4195864 w 4195864"/>
              <a:gd name="connsiteY4" fmla="*/ 2097932 h 4878927"/>
              <a:gd name="connsiteX5" fmla="*/ 4195864 w 4195864"/>
              <a:gd name="connsiteY5" fmla="*/ 4878927 h 4878927"/>
              <a:gd name="connsiteX6" fmla="*/ 0 w 4195864"/>
              <a:gd name="connsiteY6" fmla="*/ 4878927 h 4878927"/>
              <a:gd name="connsiteX7" fmla="*/ 0 w 4195864"/>
              <a:gd name="connsiteY7" fmla="*/ 2097932 h 4878927"/>
              <a:gd name="connsiteX8" fmla="*/ 0 w 4195864"/>
              <a:gd name="connsiteY8" fmla="*/ 2087089 h 4878927"/>
              <a:gd name="connsiteX9" fmla="*/ 548 w 4195864"/>
              <a:gd name="connsiteY9" fmla="*/ 2087089 h 4878927"/>
              <a:gd name="connsiteX10" fmla="*/ 10832 w 4195864"/>
              <a:gd name="connsiteY10" fmla="*/ 1883431 h 4878927"/>
              <a:gd name="connsiteX11" fmla="*/ 2097932 w 4195864"/>
              <a:gd name="connsiteY11" fmla="*/ 0 h 4878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5864" h="4878927">
                <a:moveTo>
                  <a:pt x="2097932" y="0"/>
                </a:moveTo>
                <a:cubicBezTo>
                  <a:pt x="3184172" y="0"/>
                  <a:pt x="4077598" y="825536"/>
                  <a:pt x="4185033" y="1883431"/>
                </a:cubicBezTo>
                <a:lnTo>
                  <a:pt x="4195316" y="2087089"/>
                </a:lnTo>
                <a:lnTo>
                  <a:pt x="4195864" y="2087089"/>
                </a:lnTo>
                <a:lnTo>
                  <a:pt x="4195864" y="2097932"/>
                </a:lnTo>
                <a:lnTo>
                  <a:pt x="4195864" y="4878927"/>
                </a:lnTo>
                <a:lnTo>
                  <a:pt x="0" y="4878927"/>
                </a:lnTo>
                <a:lnTo>
                  <a:pt x="0" y="2097932"/>
                </a:lnTo>
                <a:lnTo>
                  <a:pt x="0" y="2087089"/>
                </a:lnTo>
                <a:lnTo>
                  <a:pt x="548" y="2087089"/>
                </a:lnTo>
                <a:lnTo>
                  <a:pt x="10832" y="1883431"/>
                </a:lnTo>
                <a:cubicBezTo>
                  <a:pt x="118267" y="825536"/>
                  <a:pt x="1011692" y="0"/>
                  <a:pt x="2097932" y="0"/>
                </a:cubicBezTo>
                <a:close/>
              </a:path>
            </a:pathLst>
          </a:custGeom>
          <a:solidFill>
            <a:srgbClr val="FFFFFF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2114579" y="1579074"/>
            <a:ext cx="1968044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5" name="弧形 4"/>
          <p:cNvSpPr/>
          <p:nvPr/>
        </p:nvSpPr>
        <p:spPr>
          <a:xfrm rot="8155962">
            <a:off x="1964824" y="722586"/>
            <a:ext cx="2231731" cy="2231731"/>
          </a:xfrm>
          <a:prstGeom prst="arc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6455957" y="2503488"/>
            <a:ext cx="3815541" cy="4597070"/>
          </a:xfrm>
          <a:custGeom>
            <a:avLst/>
            <a:gdLst>
              <a:gd name="connsiteX0" fmla="*/ 2097932 w 4195864"/>
              <a:gd name="connsiteY0" fmla="*/ 0 h 4878927"/>
              <a:gd name="connsiteX1" fmla="*/ 4185033 w 4195864"/>
              <a:gd name="connsiteY1" fmla="*/ 1883431 h 4878927"/>
              <a:gd name="connsiteX2" fmla="*/ 4195316 w 4195864"/>
              <a:gd name="connsiteY2" fmla="*/ 2087089 h 4878927"/>
              <a:gd name="connsiteX3" fmla="*/ 4195864 w 4195864"/>
              <a:gd name="connsiteY3" fmla="*/ 2087089 h 4878927"/>
              <a:gd name="connsiteX4" fmla="*/ 4195864 w 4195864"/>
              <a:gd name="connsiteY4" fmla="*/ 2097932 h 4878927"/>
              <a:gd name="connsiteX5" fmla="*/ 4195864 w 4195864"/>
              <a:gd name="connsiteY5" fmla="*/ 4878927 h 4878927"/>
              <a:gd name="connsiteX6" fmla="*/ 0 w 4195864"/>
              <a:gd name="connsiteY6" fmla="*/ 4878927 h 4878927"/>
              <a:gd name="connsiteX7" fmla="*/ 0 w 4195864"/>
              <a:gd name="connsiteY7" fmla="*/ 2097932 h 4878927"/>
              <a:gd name="connsiteX8" fmla="*/ 0 w 4195864"/>
              <a:gd name="connsiteY8" fmla="*/ 2087089 h 4878927"/>
              <a:gd name="connsiteX9" fmla="*/ 548 w 4195864"/>
              <a:gd name="connsiteY9" fmla="*/ 2087089 h 4878927"/>
              <a:gd name="connsiteX10" fmla="*/ 10832 w 4195864"/>
              <a:gd name="connsiteY10" fmla="*/ 1883431 h 4878927"/>
              <a:gd name="connsiteX11" fmla="*/ 2097932 w 4195864"/>
              <a:gd name="connsiteY11" fmla="*/ 0 h 4878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5864" h="4878927">
                <a:moveTo>
                  <a:pt x="2097932" y="0"/>
                </a:moveTo>
                <a:cubicBezTo>
                  <a:pt x="3184172" y="0"/>
                  <a:pt x="4077598" y="825536"/>
                  <a:pt x="4185033" y="1883431"/>
                </a:cubicBezTo>
                <a:lnTo>
                  <a:pt x="4195316" y="2087089"/>
                </a:lnTo>
                <a:lnTo>
                  <a:pt x="4195864" y="2087089"/>
                </a:lnTo>
                <a:lnTo>
                  <a:pt x="4195864" y="2097932"/>
                </a:lnTo>
                <a:lnTo>
                  <a:pt x="4195864" y="4878927"/>
                </a:lnTo>
                <a:lnTo>
                  <a:pt x="0" y="4878927"/>
                </a:lnTo>
                <a:lnTo>
                  <a:pt x="0" y="2097932"/>
                </a:lnTo>
                <a:lnTo>
                  <a:pt x="0" y="2087089"/>
                </a:lnTo>
                <a:lnTo>
                  <a:pt x="548" y="2087089"/>
                </a:lnTo>
                <a:lnTo>
                  <a:pt x="10832" y="1883431"/>
                </a:lnTo>
                <a:cubicBezTo>
                  <a:pt x="118267" y="825536"/>
                  <a:pt x="1011692" y="0"/>
                  <a:pt x="2097932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7" name="标题 4"/>
          <p:cNvSpPr txBox="1"/>
          <p:nvPr/>
        </p:nvSpPr>
        <p:spPr>
          <a:xfrm>
            <a:off x="6959896" y="3690247"/>
            <a:ext cx="2879653" cy="473374"/>
          </a:xfrm>
          <a:prstGeom prst="rect">
            <a:avLst/>
          </a:prstGeom>
        </p:spPr>
        <p:txBody>
          <a:bodyPr vert="horz" lIns="91419" tIns="45709" rIns="91419" bIns="45709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179354" y="4652639"/>
            <a:ext cx="1436343" cy="21539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A57DB9"/>
              </a:solidFill>
              <a:ln>
                <a:solidFill>
                  <a:srgbClr val="A57D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619181" y="4652639"/>
            <a:ext cx="1436343" cy="21539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A57DB9"/>
              </a:solidFill>
              <a:ln>
                <a:solidFill>
                  <a:srgbClr val="A57D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179354" y="4941184"/>
            <a:ext cx="1436343" cy="21539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A57DB9"/>
              </a:solidFill>
              <a:ln>
                <a:solidFill>
                  <a:srgbClr val="A57D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619181" y="4941184"/>
            <a:ext cx="1436343" cy="215394"/>
            <a:chOff x="4369395" y="3284984"/>
            <a:chExt cx="1436675" cy="215444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A57DB9"/>
              </a:solidFill>
              <a:ln>
                <a:solidFill>
                  <a:srgbClr val="A57D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179354" y="5228570"/>
            <a:ext cx="1436343" cy="215394"/>
            <a:chOff x="4369395" y="3284984"/>
            <a:chExt cx="1436675" cy="215444"/>
          </a:xfrm>
        </p:grpSpPr>
        <p:sp>
          <p:nvSpPr>
            <p:cNvPr id="2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A57DB9"/>
              </a:solidFill>
              <a:ln>
                <a:solidFill>
                  <a:srgbClr val="A57D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619181" y="5228570"/>
            <a:ext cx="1436343" cy="215394"/>
            <a:chOff x="4369395" y="3284984"/>
            <a:chExt cx="1436675" cy="215444"/>
          </a:xfrm>
        </p:grpSpPr>
        <p:sp>
          <p:nvSpPr>
            <p:cNvPr id="3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A57DB9"/>
              </a:solidFill>
              <a:ln>
                <a:solidFill>
                  <a:srgbClr val="A57D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cxnSp>
        <p:nvCxnSpPr>
          <p:cNvPr id="38" name="直接连接符 37"/>
          <p:cNvCxnSpPr/>
          <p:nvPr/>
        </p:nvCxnSpPr>
        <p:spPr>
          <a:xfrm>
            <a:off x="7175870" y="4364094"/>
            <a:ext cx="247198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/>
          <p:cNvGrpSpPr/>
          <p:nvPr/>
        </p:nvGrpSpPr>
        <p:grpSpPr>
          <a:xfrm>
            <a:off x="8938872" y="3044959"/>
            <a:ext cx="1991315" cy="1920213"/>
            <a:chOff x="6776437" y="1563638"/>
            <a:chExt cx="149368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3" name="组合 122"/>
            <p:cNvGrpSpPr/>
            <p:nvPr/>
          </p:nvGrpSpPr>
          <p:grpSpPr>
            <a:xfrm>
              <a:off x="6776437" y="1563638"/>
              <a:ext cx="1493681" cy="1440160"/>
              <a:chOff x="6776437" y="1563638"/>
              <a:chExt cx="1493681" cy="1440160"/>
            </a:xfrm>
          </p:grpSpPr>
          <p:sp>
            <p:nvSpPr>
              <p:cNvPr id="125" name="圆角矩形 2"/>
              <p:cNvSpPr/>
              <p:nvPr/>
            </p:nvSpPr>
            <p:spPr>
              <a:xfrm>
                <a:off x="6776437" y="1563638"/>
                <a:ext cx="1493680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493680" h="1440160">
                    <a:moveTo>
                      <a:pt x="240031" y="0"/>
                    </a:moveTo>
                    <a:lnTo>
                      <a:pt x="1261248" y="0"/>
                    </a:lnTo>
                    <a:cubicBezTo>
                      <a:pt x="1374059" y="0"/>
                      <a:pt x="1468693" y="77824"/>
                      <a:pt x="1493680" y="182886"/>
                    </a:cubicBezTo>
                    <a:lnTo>
                      <a:pt x="1493680" y="1257274"/>
                    </a:lnTo>
                    <a:cubicBezTo>
                      <a:pt x="1468693" y="1362336"/>
                      <a:pt x="1374059" y="1440160"/>
                      <a:pt x="1261248" y="1440160"/>
                    </a:cubicBezTo>
                    <a:lnTo>
                      <a:pt x="240031" y="1440160"/>
                    </a:lnTo>
                    <a:cubicBezTo>
                      <a:pt x="107466" y="1440160"/>
                      <a:pt x="0" y="1332694"/>
                      <a:pt x="0" y="120012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2"/>
              <p:cNvSpPr/>
              <p:nvPr/>
            </p:nvSpPr>
            <p:spPr>
              <a:xfrm>
                <a:off x="7784551" y="1563638"/>
                <a:ext cx="485567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485567" h="1440160">
                    <a:moveTo>
                      <a:pt x="0" y="0"/>
                    </a:moveTo>
                    <a:lnTo>
                      <a:pt x="253135" y="0"/>
                    </a:lnTo>
                    <a:cubicBezTo>
                      <a:pt x="365946" y="0"/>
                      <a:pt x="460580" y="77824"/>
                      <a:pt x="485567" y="182886"/>
                    </a:cubicBezTo>
                    <a:lnTo>
                      <a:pt x="485567" y="1257274"/>
                    </a:lnTo>
                    <a:cubicBezTo>
                      <a:pt x="460580" y="1362336"/>
                      <a:pt x="365946" y="1440160"/>
                      <a:pt x="253135" y="1440160"/>
                    </a:cubicBezTo>
                    <a:lnTo>
                      <a:pt x="0" y="1440160"/>
                    </a:lnTo>
                    <a:close/>
                  </a:path>
                </a:pathLst>
              </a:custGeom>
              <a:solidFill>
                <a:schemeClr val="tx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6200000">
                <a:off x="7778698" y="2139428"/>
                <a:ext cx="503984" cy="288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124" name="Freeform 71"/>
            <p:cNvSpPr>
              <a:spLocks noChangeAspect="1" noEditPoints="1"/>
            </p:cNvSpPr>
            <p:nvPr/>
          </p:nvSpPr>
          <p:spPr bwMode="auto">
            <a:xfrm>
              <a:off x="7038081" y="2013718"/>
              <a:ext cx="540000" cy="540000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959987" y="3044959"/>
            <a:ext cx="2258161" cy="1920213"/>
            <a:chOff x="529208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9" name="组合 128"/>
            <p:cNvGrpSpPr/>
            <p:nvPr/>
          </p:nvGrpSpPr>
          <p:grpSpPr>
            <a:xfrm>
              <a:off x="529208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0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9" name="TextBox 138"/>
              <p:cNvSpPr txBox="1"/>
              <p:nvPr/>
            </p:nvSpPr>
            <p:spPr>
              <a:xfrm rot="16200000">
                <a:off x="1829845" y="2139428"/>
                <a:ext cx="503984" cy="288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130" name="Group 14"/>
            <p:cNvGrpSpPr>
              <a:grpSpLocks noChangeAspect="1"/>
            </p:cNvGrpSpPr>
            <p:nvPr/>
          </p:nvGrpSpPr>
          <p:grpSpPr>
            <a:xfrm>
              <a:off x="5592581" y="2013718"/>
              <a:ext cx="472500" cy="540000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131" name="Freeform 15"/>
              <p:cNvSpPr/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2" name="Freeform 16"/>
              <p:cNvSpPr/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3" name="Freeform 17"/>
              <p:cNvSpPr/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4" name="Freeform 18"/>
              <p:cNvSpPr/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5" name="Freeform 19"/>
              <p:cNvSpPr/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6" name="Freeform 20"/>
              <p:cNvSpPr/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7" name="Freeform 143"/>
              <p:cNvSpPr>
                <a:spLocks noEditPoints="1"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4989821" y="3044959"/>
            <a:ext cx="2258161" cy="1920213"/>
            <a:chOff x="385192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3" name="组合 142"/>
            <p:cNvGrpSpPr/>
            <p:nvPr/>
          </p:nvGrpSpPr>
          <p:grpSpPr>
            <a:xfrm>
              <a:off x="385192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TextBox 145"/>
              <p:cNvSpPr txBox="1"/>
              <p:nvPr/>
            </p:nvSpPr>
            <p:spPr>
              <a:xfrm rot="16200000">
                <a:off x="1829845" y="2139428"/>
                <a:ext cx="503984" cy="288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144" name="Freeform 131"/>
            <p:cNvSpPr>
              <a:spLocks noChangeAspect="1" noEditPoints="1"/>
            </p:cNvSpPr>
            <p:nvPr/>
          </p:nvSpPr>
          <p:spPr bwMode="auto">
            <a:xfrm>
              <a:off x="4128447" y="2062074"/>
              <a:ext cx="540000" cy="540000"/>
            </a:xfrm>
            <a:custGeom>
              <a:avLst/>
              <a:gdLst/>
              <a:ahLst/>
              <a:cxnLst>
                <a:cxn ang="0">
                  <a:pos x="178" y="8"/>
                </a:cxn>
                <a:cxn ang="0">
                  <a:pos x="162" y="28"/>
                </a:cxn>
                <a:cxn ang="0">
                  <a:pos x="122" y="68"/>
                </a:cxn>
                <a:cxn ang="0">
                  <a:pos x="66" y="72"/>
                </a:cxn>
                <a:cxn ang="0">
                  <a:pos x="20" y="76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14" y="146"/>
                </a:cxn>
                <a:cxn ang="0">
                  <a:pos x="32" y="152"/>
                </a:cxn>
                <a:cxn ang="0">
                  <a:pos x="48" y="168"/>
                </a:cxn>
                <a:cxn ang="0">
                  <a:pos x="52" y="252"/>
                </a:cxn>
                <a:cxn ang="0">
                  <a:pos x="96" y="256"/>
                </a:cxn>
                <a:cxn ang="0">
                  <a:pos x="112" y="240"/>
                </a:cxn>
                <a:cxn ang="0">
                  <a:pos x="108" y="222"/>
                </a:cxn>
                <a:cxn ang="0">
                  <a:pos x="104" y="160"/>
                </a:cxn>
                <a:cxn ang="0">
                  <a:pos x="106" y="156"/>
                </a:cxn>
                <a:cxn ang="0">
                  <a:pos x="108" y="154"/>
                </a:cxn>
                <a:cxn ang="0">
                  <a:pos x="108" y="154"/>
                </a:cxn>
                <a:cxn ang="0">
                  <a:pos x="124" y="156"/>
                </a:cxn>
                <a:cxn ang="0">
                  <a:pos x="162" y="196"/>
                </a:cxn>
                <a:cxn ang="0">
                  <a:pos x="188" y="222"/>
                </a:cxn>
                <a:cxn ang="0">
                  <a:pos x="212" y="222"/>
                </a:cxn>
                <a:cxn ang="0">
                  <a:pos x="248" y="172"/>
                </a:cxn>
                <a:cxn ang="0">
                  <a:pos x="256" y="112"/>
                </a:cxn>
                <a:cxn ang="0">
                  <a:pos x="242" y="36"/>
                </a:cxn>
                <a:cxn ang="0">
                  <a:pos x="206" y="0"/>
                </a:cxn>
                <a:cxn ang="0">
                  <a:pos x="162" y="88"/>
                </a:cxn>
                <a:cxn ang="0">
                  <a:pos x="196" y="96"/>
                </a:cxn>
                <a:cxn ang="0">
                  <a:pos x="198" y="122"/>
                </a:cxn>
                <a:cxn ang="0">
                  <a:pos x="162" y="136"/>
                </a:cxn>
                <a:cxn ang="0">
                  <a:pos x="16" y="112"/>
                </a:cxn>
                <a:cxn ang="0">
                  <a:pos x="32" y="88"/>
                </a:cxn>
                <a:cxn ang="0">
                  <a:pos x="80" y="112"/>
                </a:cxn>
                <a:cxn ang="0">
                  <a:pos x="32" y="136"/>
                </a:cxn>
                <a:cxn ang="0">
                  <a:pos x="18" y="122"/>
                </a:cxn>
                <a:cxn ang="0">
                  <a:pos x="64" y="168"/>
                </a:cxn>
                <a:cxn ang="0">
                  <a:pos x="66" y="152"/>
                </a:cxn>
                <a:cxn ang="0">
                  <a:pos x="88" y="160"/>
                </a:cxn>
                <a:cxn ang="0">
                  <a:pos x="90" y="226"/>
                </a:cxn>
                <a:cxn ang="0">
                  <a:pos x="96" y="240"/>
                </a:cxn>
                <a:cxn ang="0">
                  <a:pos x="104" y="136"/>
                </a:cxn>
                <a:cxn ang="0">
                  <a:pos x="88" y="112"/>
                </a:cxn>
                <a:cxn ang="0">
                  <a:pos x="98" y="90"/>
                </a:cxn>
                <a:cxn ang="0">
                  <a:pos x="116" y="86"/>
                </a:cxn>
                <a:cxn ang="0">
                  <a:pos x="148" y="72"/>
                </a:cxn>
                <a:cxn ang="0">
                  <a:pos x="144" y="132"/>
                </a:cxn>
                <a:cxn ang="0">
                  <a:pos x="128" y="140"/>
                </a:cxn>
                <a:cxn ang="0">
                  <a:pos x="200" y="208"/>
                </a:cxn>
                <a:cxn ang="0">
                  <a:pos x="178" y="192"/>
                </a:cxn>
                <a:cxn ang="0">
                  <a:pos x="184" y="152"/>
                </a:cxn>
                <a:cxn ang="0">
                  <a:pos x="206" y="140"/>
                </a:cxn>
                <a:cxn ang="0">
                  <a:pos x="216" y="112"/>
                </a:cxn>
                <a:cxn ang="0">
                  <a:pos x="210" y="90"/>
                </a:cxn>
                <a:cxn ang="0">
                  <a:pos x="190" y="72"/>
                </a:cxn>
                <a:cxn ang="0">
                  <a:pos x="170" y="50"/>
                </a:cxn>
                <a:cxn ang="0">
                  <a:pos x="194" y="18"/>
                </a:cxn>
                <a:cxn ang="0">
                  <a:pos x="216" y="24"/>
                </a:cxn>
                <a:cxn ang="0">
                  <a:pos x="236" y="74"/>
                </a:cxn>
                <a:cxn ang="0">
                  <a:pos x="240" y="132"/>
                </a:cxn>
                <a:cxn ang="0">
                  <a:pos x="222" y="192"/>
                </a:cxn>
              </a:cxnLst>
              <a:rect l="0" t="0" r="r" b="b"/>
              <a:pathLst>
                <a:path w="256" h="256">
                  <a:moveTo>
                    <a:pt x="200" y="0"/>
                  </a:moveTo>
                  <a:lnTo>
                    <a:pt x="200" y="0"/>
                  </a:lnTo>
                  <a:lnTo>
                    <a:pt x="188" y="2"/>
                  </a:lnTo>
                  <a:lnTo>
                    <a:pt x="178" y="8"/>
                  </a:lnTo>
                  <a:lnTo>
                    <a:pt x="170" y="16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50" y="46"/>
                  </a:lnTo>
                  <a:lnTo>
                    <a:pt x="136" y="60"/>
                  </a:lnTo>
                  <a:lnTo>
                    <a:pt x="130" y="66"/>
                  </a:lnTo>
                  <a:lnTo>
                    <a:pt x="122" y="68"/>
                  </a:lnTo>
                  <a:lnTo>
                    <a:pt x="114" y="72"/>
                  </a:lnTo>
                  <a:lnTo>
                    <a:pt x="106" y="72"/>
                  </a:lnTo>
                  <a:lnTo>
                    <a:pt x="100" y="72"/>
                  </a:lnTo>
                  <a:lnTo>
                    <a:pt x="66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4"/>
                  </a:lnTo>
                  <a:lnTo>
                    <a:pt x="6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8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4" y="146"/>
                  </a:lnTo>
                  <a:lnTo>
                    <a:pt x="20" y="148"/>
                  </a:lnTo>
                  <a:lnTo>
                    <a:pt x="2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8" y="154"/>
                  </a:lnTo>
                  <a:lnTo>
                    <a:pt x="44" y="156"/>
                  </a:lnTo>
                  <a:lnTo>
                    <a:pt x="46" y="162"/>
                  </a:lnTo>
                  <a:lnTo>
                    <a:pt x="48" y="16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46"/>
                  </a:lnTo>
                  <a:lnTo>
                    <a:pt x="52" y="252"/>
                  </a:lnTo>
                  <a:lnTo>
                    <a:pt x="58" y="254"/>
                  </a:lnTo>
                  <a:lnTo>
                    <a:pt x="64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4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2" y="240"/>
                  </a:lnTo>
                  <a:lnTo>
                    <a:pt x="112" y="232"/>
                  </a:lnTo>
                  <a:lnTo>
                    <a:pt x="112" y="232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4" y="216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10" y="152"/>
                  </a:lnTo>
                  <a:lnTo>
                    <a:pt x="110" y="152"/>
                  </a:lnTo>
                  <a:lnTo>
                    <a:pt x="118" y="154"/>
                  </a:lnTo>
                  <a:lnTo>
                    <a:pt x="124" y="156"/>
                  </a:lnTo>
                  <a:lnTo>
                    <a:pt x="138" y="166"/>
                  </a:lnTo>
                  <a:lnTo>
                    <a:pt x="150" y="178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70" y="208"/>
                  </a:lnTo>
                  <a:lnTo>
                    <a:pt x="178" y="216"/>
                  </a:lnTo>
                  <a:lnTo>
                    <a:pt x="188" y="222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4"/>
                  </a:lnTo>
                  <a:lnTo>
                    <a:pt x="212" y="222"/>
                  </a:lnTo>
                  <a:lnTo>
                    <a:pt x="224" y="214"/>
                  </a:lnTo>
                  <a:lnTo>
                    <a:pt x="234" y="204"/>
                  </a:lnTo>
                  <a:lnTo>
                    <a:pt x="242" y="188"/>
                  </a:lnTo>
                  <a:lnTo>
                    <a:pt x="248" y="172"/>
                  </a:lnTo>
                  <a:lnTo>
                    <a:pt x="252" y="152"/>
                  </a:lnTo>
                  <a:lnTo>
                    <a:pt x="256" y="132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6" y="92"/>
                  </a:lnTo>
                  <a:lnTo>
                    <a:pt x="252" y="72"/>
                  </a:lnTo>
                  <a:lnTo>
                    <a:pt x="248" y="52"/>
                  </a:lnTo>
                  <a:lnTo>
                    <a:pt x="242" y="36"/>
                  </a:lnTo>
                  <a:lnTo>
                    <a:pt x="234" y="20"/>
                  </a:lnTo>
                  <a:lnTo>
                    <a:pt x="224" y="10"/>
                  </a:lnTo>
                  <a:lnTo>
                    <a:pt x="212" y="2"/>
                  </a:lnTo>
                  <a:lnTo>
                    <a:pt x="206" y="0"/>
                  </a:lnTo>
                  <a:lnTo>
                    <a:pt x="200" y="0"/>
                  </a:lnTo>
                  <a:close/>
                  <a:moveTo>
                    <a:pt x="160" y="112"/>
                  </a:moveTo>
                  <a:lnTo>
                    <a:pt x="160" y="112"/>
                  </a:lnTo>
                  <a:lnTo>
                    <a:pt x="162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0" y="90"/>
                  </a:lnTo>
                  <a:lnTo>
                    <a:pt x="196" y="96"/>
                  </a:lnTo>
                  <a:lnTo>
                    <a:pt x="198" y="102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8" y="122"/>
                  </a:lnTo>
                  <a:lnTo>
                    <a:pt x="196" y="128"/>
                  </a:lnTo>
                  <a:lnTo>
                    <a:pt x="190" y="134"/>
                  </a:lnTo>
                  <a:lnTo>
                    <a:pt x="184" y="136"/>
                  </a:lnTo>
                  <a:lnTo>
                    <a:pt x="162" y="136"/>
                  </a:lnTo>
                  <a:lnTo>
                    <a:pt x="162" y="136"/>
                  </a:lnTo>
                  <a:lnTo>
                    <a:pt x="160" y="112"/>
                  </a:lnTo>
                  <a:close/>
                  <a:moveTo>
                    <a:pt x="16" y="112"/>
                  </a:moveTo>
                  <a:lnTo>
                    <a:pt x="16" y="112"/>
                  </a:lnTo>
                  <a:lnTo>
                    <a:pt x="18" y="102"/>
                  </a:lnTo>
                  <a:lnTo>
                    <a:pt x="20" y="96"/>
                  </a:lnTo>
                  <a:lnTo>
                    <a:pt x="26" y="90"/>
                  </a:lnTo>
                  <a:lnTo>
                    <a:pt x="32" y="88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6" y="134"/>
                  </a:lnTo>
                  <a:lnTo>
                    <a:pt x="20" y="128"/>
                  </a:lnTo>
                  <a:lnTo>
                    <a:pt x="18" y="122"/>
                  </a:lnTo>
                  <a:lnTo>
                    <a:pt x="16" y="112"/>
                  </a:lnTo>
                  <a:close/>
                  <a:moveTo>
                    <a:pt x="96" y="240"/>
                  </a:moveTo>
                  <a:lnTo>
                    <a:pt x="64" y="24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2" y="160"/>
                  </a:lnTo>
                  <a:lnTo>
                    <a:pt x="60" y="152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8" y="160"/>
                  </a:lnTo>
                  <a:lnTo>
                    <a:pt x="88" y="216"/>
                  </a:lnTo>
                  <a:lnTo>
                    <a:pt x="88" y="216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6" y="234"/>
                  </a:lnTo>
                  <a:lnTo>
                    <a:pt x="96" y="240"/>
                  </a:lnTo>
                  <a:close/>
                  <a:moveTo>
                    <a:pt x="106" y="136"/>
                  </a:moveTo>
                  <a:lnTo>
                    <a:pt x="104" y="136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98" y="134"/>
                  </a:lnTo>
                  <a:lnTo>
                    <a:pt x="92" y="128"/>
                  </a:lnTo>
                  <a:lnTo>
                    <a:pt x="90" y="122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92" y="96"/>
                  </a:lnTo>
                  <a:lnTo>
                    <a:pt x="98" y="90"/>
                  </a:lnTo>
                  <a:lnTo>
                    <a:pt x="104" y="88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6" y="86"/>
                  </a:lnTo>
                  <a:lnTo>
                    <a:pt x="128" y="84"/>
                  </a:lnTo>
                  <a:lnTo>
                    <a:pt x="138" y="78"/>
                  </a:lnTo>
                  <a:lnTo>
                    <a:pt x="148" y="72"/>
                  </a:lnTo>
                  <a:lnTo>
                    <a:pt x="148" y="72"/>
                  </a:lnTo>
                  <a:lnTo>
                    <a:pt x="144" y="9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32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6"/>
                  </a:lnTo>
                  <a:lnTo>
                    <a:pt x="128" y="140"/>
                  </a:lnTo>
                  <a:lnTo>
                    <a:pt x="116" y="138"/>
                  </a:lnTo>
                  <a:lnTo>
                    <a:pt x="106" y="136"/>
                  </a:lnTo>
                  <a:close/>
                  <a:moveTo>
                    <a:pt x="200" y="208"/>
                  </a:move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84" y="198"/>
                  </a:lnTo>
                  <a:lnTo>
                    <a:pt x="178" y="192"/>
                  </a:lnTo>
                  <a:lnTo>
                    <a:pt x="170" y="174"/>
                  </a:lnTo>
                  <a:lnTo>
                    <a:pt x="16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0" y="152"/>
                  </a:lnTo>
                  <a:lnTo>
                    <a:pt x="196" y="148"/>
                  </a:lnTo>
                  <a:lnTo>
                    <a:pt x="202" y="146"/>
                  </a:lnTo>
                  <a:lnTo>
                    <a:pt x="206" y="140"/>
                  </a:lnTo>
                  <a:lnTo>
                    <a:pt x="210" y="134"/>
                  </a:lnTo>
                  <a:lnTo>
                    <a:pt x="214" y="128"/>
                  </a:lnTo>
                  <a:lnTo>
                    <a:pt x="216" y="120"/>
                  </a:lnTo>
                  <a:lnTo>
                    <a:pt x="216" y="112"/>
                  </a:lnTo>
                  <a:lnTo>
                    <a:pt x="216" y="112"/>
                  </a:lnTo>
                  <a:lnTo>
                    <a:pt x="216" y="104"/>
                  </a:lnTo>
                  <a:lnTo>
                    <a:pt x="214" y="96"/>
                  </a:lnTo>
                  <a:lnTo>
                    <a:pt x="210" y="90"/>
                  </a:lnTo>
                  <a:lnTo>
                    <a:pt x="206" y="84"/>
                  </a:lnTo>
                  <a:lnTo>
                    <a:pt x="202" y="78"/>
                  </a:lnTo>
                  <a:lnTo>
                    <a:pt x="196" y="76"/>
                  </a:lnTo>
                  <a:lnTo>
                    <a:pt x="190" y="72"/>
                  </a:lnTo>
                  <a:lnTo>
                    <a:pt x="18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70" y="50"/>
                  </a:lnTo>
                  <a:lnTo>
                    <a:pt x="178" y="32"/>
                  </a:lnTo>
                  <a:lnTo>
                    <a:pt x="184" y="26"/>
                  </a:lnTo>
                  <a:lnTo>
                    <a:pt x="188" y="20"/>
                  </a:lnTo>
                  <a:lnTo>
                    <a:pt x="194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8" y="18"/>
                  </a:lnTo>
                  <a:lnTo>
                    <a:pt x="216" y="24"/>
                  </a:lnTo>
                  <a:lnTo>
                    <a:pt x="222" y="32"/>
                  </a:lnTo>
                  <a:lnTo>
                    <a:pt x="228" y="44"/>
                  </a:lnTo>
                  <a:lnTo>
                    <a:pt x="234" y="58"/>
                  </a:lnTo>
                  <a:lnTo>
                    <a:pt x="236" y="74"/>
                  </a:lnTo>
                  <a:lnTo>
                    <a:pt x="240" y="9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32"/>
                  </a:lnTo>
                  <a:lnTo>
                    <a:pt x="236" y="150"/>
                  </a:lnTo>
                  <a:lnTo>
                    <a:pt x="234" y="166"/>
                  </a:lnTo>
                  <a:lnTo>
                    <a:pt x="228" y="180"/>
                  </a:lnTo>
                  <a:lnTo>
                    <a:pt x="222" y="192"/>
                  </a:lnTo>
                  <a:lnTo>
                    <a:pt x="216" y="200"/>
                  </a:lnTo>
                  <a:lnTo>
                    <a:pt x="208" y="206"/>
                  </a:lnTo>
                  <a:lnTo>
                    <a:pt x="200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ar-SA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024062" y="3044959"/>
            <a:ext cx="2258161" cy="1920213"/>
            <a:chOff x="2339752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0" name="组合 149"/>
            <p:cNvGrpSpPr/>
            <p:nvPr/>
          </p:nvGrpSpPr>
          <p:grpSpPr>
            <a:xfrm>
              <a:off x="2339752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5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TextBox 155"/>
              <p:cNvSpPr txBox="1"/>
              <p:nvPr/>
            </p:nvSpPr>
            <p:spPr>
              <a:xfrm rot="16200000">
                <a:off x="1829845" y="2139428"/>
                <a:ext cx="503984" cy="288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151" name="Group 22"/>
            <p:cNvGrpSpPr>
              <a:grpSpLocks noChangeAspect="1"/>
            </p:cNvGrpSpPr>
            <p:nvPr/>
          </p:nvGrpSpPr>
          <p:grpSpPr>
            <a:xfrm>
              <a:off x="2608306" y="2067694"/>
              <a:ext cx="540000" cy="540000"/>
              <a:chOff x="5588000" y="1962150"/>
              <a:chExt cx="406400" cy="406400"/>
            </a:xfrm>
            <a:solidFill>
              <a:schemeClr val="bg1"/>
            </a:solidFill>
          </p:grpSpPr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3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1008099" y="3044959"/>
            <a:ext cx="2258161" cy="1920213"/>
            <a:chOff x="827583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0" name="组合 159"/>
            <p:cNvGrpSpPr/>
            <p:nvPr/>
          </p:nvGrpSpPr>
          <p:grpSpPr>
            <a:xfrm>
              <a:off x="827583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65" name="组合 16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6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6" name="TextBox 165"/>
              <p:cNvSpPr txBox="1"/>
              <p:nvPr/>
            </p:nvSpPr>
            <p:spPr>
              <a:xfrm rot="16200000">
                <a:off x="1829845" y="2139428"/>
                <a:ext cx="503984" cy="288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161" name="Group 26"/>
            <p:cNvGrpSpPr>
              <a:grpSpLocks noChangeAspect="1"/>
            </p:cNvGrpSpPr>
            <p:nvPr/>
          </p:nvGrpSpPr>
          <p:grpSpPr>
            <a:xfrm>
              <a:off x="1079672" y="2067694"/>
              <a:ext cx="540000" cy="54000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Freeform 119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Freeform 120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8565">
                  <a:defRPr/>
                </a:pPr>
                <a:endParaRPr lang="ar-SA" sz="24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169" name="矩形 1"/>
          <p:cNvSpPr>
            <a:spLocks noChangeArrowheads="1"/>
          </p:cNvSpPr>
          <p:nvPr/>
        </p:nvSpPr>
        <p:spPr bwMode="auto">
          <a:xfrm>
            <a:off x="741664" y="5378293"/>
            <a:ext cx="2524594" cy="12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矩形 1"/>
          <p:cNvSpPr>
            <a:spLocks noChangeArrowheads="1"/>
          </p:cNvSpPr>
          <p:nvPr/>
        </p:nvSpPr>
        <p:spPr bwMode="auto">
          <a:xfrm>
            <a:off x="2716403" y="1700808"/>
            <a:ext cx="2524594" cy="12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矩形 1"/>
          <p:cNvSpPr>
            <a:spLocks noChangeArrowheads="1"/>
          </p:cNvSpPr>
          <p:nvPr/>
        </p:nvSpPr>
        <p:spPr bwMode="auto">
          <a:xfrm>
            <a:off x="4688218" y="5378293"/>
            <a:ext cx="2524594" cy="12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矩形 1"/>
          <p:cNvSpPr>
            <a:spLocks noChangeArrowheads="1"/>
          </p:cNvSpPr>
          <p:nvPr/>
        </p:nvSpPr>
        <p:spPr bwMode="auto">
          <a:xfrm>
            <a:off x="8672230" y="5378293"/>
            <a:ext cx="2524594" cy="12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"/>
          <p:cNvSpPr>
            <a:spLocks noChangeArrowheads="1"/>
          </p:cNvSpPr>
          <p:nvPr/>
        </p:nvSpPr>
        <p:spPr bwMode="auto">
          <a:xfrm>
            <a:off x="6615737" y="1700808"/>
            <a:ext cx="2524594" cy="12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/>
          <p:bldP spid="170" grpId="0"/>
          <p:bldP spid="171" grpId="0"/>
          <p:bldP spid="172" grpId="0"/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/>
          <p:bldP spid="170" grpId="0"/>
          <p:bldP spid="171" grpId="0"/>
          <p:bldP spid="172" grpId="0"/>
          <p:bldP spid="17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84" name="Block Arc 83"/>
          <p:cNvSpPr/>
          <p:nvPr/>
        </p:nvSpPr>
        <p:spPr>
          <a:xfrm>
            <a:off x="5624771" y="2050197"/>
            <a:ext cx="3290285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85" name="Block Arc 84"/>
          <p:cNvSpPr/>
          <p:nvPr/>
        </p:nvSpPr>
        <p:spPr>
          <a:xfrm>
            <a:off x="3276948" y="2050197"/>
            <a:ext cx="3290285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86" name="Block Arc 85"/>
          <p:cNvSpPr/>
          <p:nvPr/>
        </p:nvSpPr>
        <p:spPr>
          <a:xfrm flipV="1">
            <a:off x="3276948" y="2050195"/>
            <a:ext cx="3290285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87" name="Block Arc 86"/>
          <p:cNvSpPr/>
          <p:nvPr/>
        </p:nvSpPr>
        <p:spPr>
          <a:xfrm flipV="1">
            <a:off x="5624771" y="2050195"/>
            <a:ext cx="3290285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449435" y="3162744"/>
            <a:ext cx="62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+mn-ea"/>
              </a:rPr>
              <a:t>01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449435" y="3720705"/>
            <a:ext cx="62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+mn-ea"/>
              </a:rPr>
              <a:t>03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8097229" y="3162744"/>
            <a:ext cx="62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+mn-ea"/>
              </a:rPr>
              <a:t>02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097229" y="3720705"/>
            <a:ext cx="62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+mn-ea"/>
              </a:rPr>
              <a:t>04</a:t>
            </a:r>
          </a:p>
        </p:txBody>
      </p:sp>
      <p:sp>
        <p:nvSpPr>
          <p:cNvPr id="92" name="Text Placeholder 5"/>
          <p:cNvSpPr txBox="1"/>
          <p:nvPr/>
        </p:nvSpPr>
        <p:spPr>
          <a:xfrm>
            <a:off x="4119661" y="2370605"/>
            <a:ext cx="1604859" cy="43492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93" name="Text Placeholder 5"/>
          <p:cNvSpPr txBox="1"/>
          <p:nvPr/>
        </p:nvSpPr>
        <p:spPr>
          <a:xfrm>
            <a:off x="4119661" y="4597938"/>
            <a:ext cx="1604859" cy="43492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94" name="Text Placeholder 5"/>
          <p:cNvSpPr txBox="1"/>
          <p:nvPr/>
        </p:nvSpPr>
        <p:spPr>
          <a:xfrm>
            <a:off x="6505192" y="2370605"/>
            <a:ext cx="1604859" cy="43492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95" name="Text Placeholder 5"/>
          <p:cNvSpPr txBox="1"/>
          <p:nvPr/>
        </p:nvSpPr>
        <p:spPr>
          <a:xfrm>
            <a:off x="6505192" y="4597938"/>
            <a:ext cx="1604859" cy="43492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96" name="Text Placeholder 32"/>
          <p:cNvSpPr txBox="1"/>
          <p:nvPr/>
        </p:nvSpPr>
        <p:spPr>
          <a:xfrm>
            <a:off x="918777" y="1943174"/>
            <a:ext cx="1650125" cy="5622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7" name="Text Placeholder 33"/>
          <p:cNvSpPr txBox="1"/>
          <p:nvPr/>
        </p:nvSpPr>
        <p:spPr>
          <a:xfrm>
            <a:off x="918779" y="1752730"/>
            <a:ext cx="1650123" cy="31701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ea"/>
                <a:cs typeface="+mn-ea"/>
              </a:rPr>
              <a:t>桌面应用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2725026" y="1792340"/>
            <a:ext cx="551920" cy="5519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99" name="Text Placeholder 32"/>
          <p:cNvSpPr txBox="1"/>
          <p:nvPr/>
        </p:nvSpPr>
        <p:spPr>
          <a:xfrm>
            <a:off x="918777" y="5029071"/>
            <a:ext cx="1650125" cy="5622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100" name="Text Placeholder 33"/>
          <p:cNvSpPr txBox="1"/>
          <p:nvPr/>
        </p:nvSpPr>
        <p:spPr>
          <a:xfrm>
            <a:off x="918779" y="4838624"/>
            <a:ext cx="1650123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+mn-ea"/>
              </a:rPr>
              <a:t>创意策略</a:t>
            </a:r>
            <a:endParaRPr lang="en-AU" sz="120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2725026" y="4867731"/>
            <a:ext cx="551920" cy="5519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02" name="Freeform 101"/>
          <p:cNvSpPr/>
          <p:nvPr/>
        </p:nvSpPr>
        <p:spPr>
          <a:xfrm>
            <a:off x="9386092" y="1343670"/>
            <a:ext cx="43406" cy="344078"/>
          </a:xfrm>
          <a:custGeom>
            <a:avLst/>
            <a:gdLst>
              <a:gd name="connsiteX0" fmla="*/ 25255 w 35466"/>
              <a:gd name="connsiteY0" fmla="*/ 164 h 281102"/>
              <a:gd name="connsiteX1" fmla="*/ 34983 w 35466"/>
              <a:gd name="connsiteY1" fmla="*/ 82849 h 281102"/>
              <a:gd name="connsiteX2" fmla="*/ 10664 w 35466"/>
              <a:gd name="connsiteY2" fmla="*/ 243356 h 281102"/>
              <a:gd name="connsiteX3" fmla="*/ 936 w 35466"/>
              <a:gd name="connsiteY3" fmla="*/ 277402 h 281102"/>
              <a:gd name="connsiteX4" fmla="*/ 936 w 35466"/>
              <a:gd name="connsiteY4" fmla="*/ 180126 h 281102"/>
              <a:gd name="connsiteX5" fmla="*/ 5800 w 35466"/>
              <a:gd name="connsiteY5" fmla="*/ 102304 h 281102"/>
              <a:gd name="connsiteX6" fmla="*/ 25255 w 35466"/>
              <a:gd name="connsiteY6" fmla="*/ 164 h 28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66" h="281102">
                <a:moveTo>
                  <a:pt x="25255" y="164"/>
                </a:moveTo>
                <a:cubicBezTo>
                  <a:pt x="30119" y="-3079"/>
                  <a:pt x="37415" y="42317"/>
                  <a:pt x="34983" y="82849"/>
                </a:cubicBezTo>
                <a:cubicBezTo>
                  <a:pt x="32551" y="123381"/>
                  <a:pt x="16338" y="210931"/>
                  <a:pt x="10664" y="243356"/>
                </a:cubicBezTo>
                <a:cubicBezTo>
                  <a:pt x="4990" y="275781"/>
                  <a:pt x="2557" y="287940"/>
                  <a:pt x="936" y="277402"/>
                </a:cubicBezTo>
                <a:cubicBezTo>
                  <a:pt x="-685" y="266864"/>
                  <a:pt x="125" y="209309"/>
                  <a:pt x="936" y="180126"/>
                </a:cubicBezTo>
                <a:cubicBezTo>
                  <a:pt x="1747" y="150943"/>
                  <a:pt x="1747" y="130676"/>
                  <a:pt x="5800" y="102304"/>
                </a:cubicBezTo>
                <a:cubicBezTo>
                  <a:pt x="9853" y="73932"/>
                  <a:pt x="20391" y="3407"/>
                  <a:pt x="25255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cs typeface="+mn-ea"/>
            </a:endParaRPr>
          </a:p>
        </p:txBody>
      </p:sp>
      <p:sp>
        <p:nvSpPr>
          <p:cNvPr id="104" name="Text Placeholder 32"/>
          <p:cNvSpPr txBox="1"/>
          <p:nvPr/>
        </p:nvSpPr>
        <p:spPr>
          <a:xfrm>
            <a:off x="9625785" y="1943174"/>
            <a:ext cx="1650125" cy="5622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105" name="Text Placeholder 33"/>
          <p:cNvSpPr txBox="1"/>
          <p:nvPr/>
        </p:nvSpPr>
        <p:spPr>
          <a:xfrm>
            <a:off x="9625786" y="1752728"/>
            <a:ext cx="1563596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6"/>
                </a:solidFill>
                <a:latin typeface="+mn-ea"/>
                <a:cs typeface="+mn-ea"/>
              </a:rPr>
              <a:t>商业产品应用</a:t>
            </a:r>
            <a:endParaRPr lang="en-AU" sz="1200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915055" y="1792340"/>
            <a:ext cx="551920" cy="55199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AU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07" name="Text Placeholder 32"/>
          <p:cNvSpPr txBox="1"/>
          <p:nvPr/>
        </p:nvSpPr>
        <p:spPr>
          <a:xfrm>
            <a:off x="9625785" y="5029071"/>
            <a:ext cx="1650125" cy="5622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108" name="Text Placeholder 33"/>
          <p:cNvSpPr txBox="1"/>
          <p:nvPr/>
        </p:nvSpPr>
        <p:spPr>
          <a:xfrm>
            <a:off x="9625786" y="4838624"/>
            <a:ext cx="1563596" cy="31886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5"/>
                </a:solidFill>
                <a:latin typeface="+mn-ea"/>
                <a:cs typeface="+mn-ea"/>
              </a:rPr>
              <a:t>概念</a:t>
            </a:r>
            <a:r>
              <a:rPr lang="en-AU" sz="1200" dirty="0">
                <a:solidFill>
                  <a:schemeClr val="accent5"/>
                </a:solidFill>
                <a:latin typeface="+mn-ea"/>
                <a:cs typeface="+mn-ea"/>
              </a:rPr>
              <a:t> &amp; </a:t>
            </a:r>
            <a:r>
              <a:rPr lang="zh-CN" altLang="en-US" sz="1200" dirty="0">
                <a:solidFill>
                  <a:schemeClr val="accent5"/>
                </a:solidFill>
                <a:latin typeface="+mn-ea"/>
                <a:cs typeface="+mn-ea"/>
              </a:rPr>
              <a:t>创意</a:t>
            </a:r>
            <a:endParaRPr lang="en-AU" sz="1200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8915055" y="4867731"/>
            <a:ext cx="551920" cy="5519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1" name="Freeform 142"/>
          <p:cNvSpPr/>
          <p:nvPr/>
        </p:nvSpPr>
        <p:spPr bwMode="auto">
          <a:xfrm>
            <a:off x="9044885" y="5024421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32" name="Freeform 149"/>
          <p:cNvSpPr/>
          <p:nvPr/>
        </p:nvSpPr>
        <p:spPr bwMode="auto">
          <a:xfrm>
            <a:off x="2852096" y="4988653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025499" y="1953605"/>
            <a:ext cx="311646" cy="193872"/>
            <a:chOff x="8292784" y="1202455"/>
            <a:chExt cx="311687" cy="193872"/>
          </a:xfrm>
        </p:grpSpPr>
        <p:sp>
          <p:nvSpPr>
            <p:cNvPr id="34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5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36" name="Freeform 116"/>
          <p:cNvSpPr>
            <a:spLocks noEditPoints="1"/>
          </p:cNvSpPr>
          <p:nvPr/>
        </p:nvSpPr>
        <p:spPr bwMode="auto">
          <a:xfrm>
            <a:off x="2842034" y="1913020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 animBg="1"/>
      <p:bldP spid="99" grpId="0"/>
      <p:bldP spid="100" grpId="0"/>
      <p:bldP spid="101" grpId="0" animBg="1"/>
      <p:bldP spid="104" grpId="0"/>
      <p:bldP spid="105" grpId="0"/>
      <p:bldP spid="106" grpId="0" animBg="1"/>
      <p:bldP spid="107" grpId="0"/>
      <p:bldP spid="108" grpId="0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直接连接符 60"/>
          <p:cNvCxnSpPr/>
          <p:nvPr/>
        </p:nvCxnSpPr>
        <p:spPr>
          <a:xfrm>
            <a:off x="912100" y="3950864"/>
            <a:ext cx="10367802" cy="0"/>
          </a:xfrm>
          <a:prstGeom prst="line">
            <a:avLst/>
          </a:prstGeom>
          <a:ln w="6350">
            <a:solidFill>
              <a:schemeClr val="tx2"/>
            </a:solidFill>
            <a:prstDash val="dash"/>
            <a:headEnd type="diamon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1296092" y="3776700"/>
            <a:ext cx="1288584" cy="372383"/>
            <a:chOff x="1656597" y="1995686"/>
            <a:chExt cx="966564" cy="279287"/>
          </a:xfrm>
          <a:solidFill>
            <a:schemeClr val="accent1"/>
          </a:solidFill>
        </p:grpSpPr>
        <p:grpSp>
          <p:nvGrpSpPr>
            <p:cNvPr id="63" name="组合 62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  <a:grpFill/>
          </p:grpSpPr>
          <p:sp>
            <p:nvSpPr>
              <p:cNvPr id="65" name="矩形 64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890351" y="1997974"/>
              <a:ext cx="4703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2012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301902" y="3776700"/>
            <a:ext cx="1288584" cy="372383"/>
            <a:chOff x="1656597" y="1995686"/>
            <a:chExt cx="966564" cy="279287"/>
          </a:xfrm>
          <a:solidFill>
            <a:schemeClr val="tx2"/>
          </a:solidFill>
        </p:grpSpPr>
        <p:grpSp>
          <p:nvGrpSpPr>
            <p:cNvPr id="69" name="组合 68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  <a:grpFill/>
          </p:grpSpPr>
          <p:sp>
            <p:nvSpPr>
              <p:cNvPr id="71" name="矩形 70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1916000" y="1997974"/>
              <a:ext cx="4751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307711" y="3776700"/>
            <a:ext cx="1288584" cy="372383"/>
            <a:chOff x="1656597" y="1995686"/>
            <a:chExt cx="966564" cy="279287"/>
          </a:xfrm>
          <a:solidFill>
            <a:schemeClr val="accent2"/>
          </a:solidFill>
        </p:grpSpPr>
        <p:grpSp>
          <p:nvGrpSpPr>
            <p:cNvPr id="75" name="组合 74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  <a:grpFill/>
          </p:grpSpPr>
          <p:sp>
            <p:nvSpPr>
              <p:cNvPr id="77" name="矩形 76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869800" y="1997974"/>
              <a:ext cx="4751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313521" y="3776700"/>
            <a:ext cx="1288584" cy="372383"/>
            <a:chOff x="1656597" y="1995686"/>
            <a:chExt cx="966564" cy="279287"/>
          </a:xfrm>
          <a:solidFill>
            <a:schemeClr val="accent3"/>
          </a:solidFill>
        </p:grpSpPr>
        <p:grpSp>
          <p:nvGrpSpPr>
            <p:cNvPr id="81" name="组合 80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  <a:grpFill/>
          </p:grpSpPr>
          <p:sp>
            <p:nvSpPr>
              <p:cNvPr id="83" name="矩形 82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893345" y="1997974"/>
              <a:ext cx="476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19330" y="3776700"/>
            <a:ext cx="1288584" cy="372383"/>
            <a:chOff x="1656597" y="1995686"/>
            <a:chExt cx="966564" cy="279287"/>
          </a:xfrm>
          <a:solidFill>
            <a:schemeClr val="accent4"/>
          </a:solidFill>
        </p:grpSpPr>
        <p:grpSp>
          <p:nvGrpSpPr>
            <p:cNvPr id="87" name="组合 86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  <a:grpFill/>
          </p:grpSpPr>
          <p:sp>
            <p:nvSpPr>
              <p:cNvPr id="89" name="矩形 88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895145" y="1997974"/>
              <a:ext cx="476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296094" y="1901137"/>
            <a:ext cx="1326783" cy="1815897"/>
            <a:chOff x="1146848" y="1210045"/>
            <a:chExt cx="995217" cy="1361923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椭圆 93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49735" y="4581129"/>
            <a:ext cx="1710776" cy="1824203"/>
            <a:chOff x="786808" y="3219822"/>
            <a:chExt cx="1283249" cy="1368152"/>
          </a:xfrm>
        </p:grpSpPr>
        <p:sp>
          <p:nvSpPr>
            <p:cNvPr id="96" name="矩形 95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263704" y="1901137"/>
            <a:ext cx="1326783" cy="1815897"/>
            <a:chOff x="1146848" y="1210045"/>
            <a:chExt cx="995217" cy="1361923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91999" y="4581129"/>
            <a:ext cx="1710776" cy="1824203"/>
            <a:chOff x="786808" y="3219822"/>
            <a:chExt cx="1283249" cy="1368152"/>
          </a:xfrm>
        </p:grpSpPr>
        <p:sp>
          <p:nvSpPr>
            <p:cNvPr id="102" name="矩形 101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311727" y="1901137"/>
            <a:ext cx="1326783" cy="1815897"/>
            <a:chOff x="1146848" y="1210045"/>
            <a:chExt cx="995217" cy="1361923"/>
          </a:xfrm>
        </p:grpSpPr>
        <p:cxnSp>
          <p:nvCxnSpPr>
            <p:cNvPr id="105" name="直接连接符 104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040021" y="4581129"/>
            <a:ext cx="1710776" cy="1824203"/>
            <a:chOff x="786808" y="3219822"/>
            <a:chExt cx="1283249" cy="1368152"/>
          </a:xfrm>
        </p:grpSpPr>
        <p:sp>
          <p:nvSpPr>
            <p:cNvPr id="108" name="矩形 107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357034" y="1901137"/>
            <a:ext cx="1326783" cy="1815897"/>
            <a:chOff x="1146848" y="1210045"/>
            <a:chExt cx="995217" cy="1361923"/>
          </a:xfrm>
        </p:grpSpPr>
        <p:cxnSp>
          <p:nvCxnSpPr>
            <p:cNvPr id="111" name="直接连接符 110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7085328" y="4581129"/>
            <a:ext cx="1710776" cy="1824203"/>
            <a:chOff x="786808" y="3219822"/>
            <a:chExt cx="1283249" cy="1368152"/>
          </a:xfrm>
        </p:grpSpPr>
        <p:sp>
          <p:nvSpPr>
            <p:cNvPr id="114" name="矩形 113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319331" y="1901137"/>
            <a:ext cx="1326783" cy="1815897"/>
            <a:chOff x="1146848" y="1210045"/>
            <a:chExt cx="995217" cy="1361923"/>
          </a:xfrm>
        </p:grpSpPr>
        <p:cxnSp>
          <p:nvCxnSpPr>
            <p:cNvPr id="117" name="直接连接符 116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椭圆 117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047625" y="4581129"/>
            <a:ext cx="1710776" cy="1824203"/>
            <a:chOff x="786808" y="3219822"/>
            <a:chExt cx="1283249" cy="1368152"/>
          </a:xfrm>
        </p:grpSpPr>
        <p:sp>
          <p:nvSpPr>
            <p:cNvPr id="120" name="矩形 119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请在此处输入您的文本，或者复制您的文本粘贴到此处请在此处请在此处输入您的文本，或者复制您的文本粘贴请在此处输入您的文本</a:t>
              </a:r>
              <a:endParaRPr lang="zh-CN" altLang="en-US" sz="13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6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6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65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6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65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5588070" y="1534921"/>
            <a:ext cx="2401142" cy="2401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2620105" y="1872844"/>
            <a:ext cx="1845788" cy="184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7989212" y="3282523"/>
            <a:ext cx="1845788" cy="184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4408895" y="3589002"/>
            <a:ext cx="1613229" cy="16134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9811462" y="2457694"/>
            <a:ext cx="1261013" cy="12611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企业目标</a:t>
            </a:r>
            <a:endParaRPr 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1768685" y="3144641"/>
            <a:ext cx="1449322" cy="144950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rgbClr val="5C4470"/>
              </a:solidFill>
              <a:latin typeface="+mn-ea"/>
              <a:cs typeface="+mn-ea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1229995" y="2359229"/>
            <a:ext cx="592345" cy="5924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en-US" dirty="0">
              <a:latin typeface="+mn-ea"/>
              <a:cs typeface="+mn-ea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9003786" y="1880779"/>
            <a:ext cx="592345" cy="5924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AU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5007341" y="2285290"/>
            <a:ext cx="730796" cy="7308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43" name="Text Placeholder 32"/>
          <p:cNvSpPr txBox="1"/>
          <p:nvPr/>
        </p:nvSpPr>
        <p:spPr>
          <a:xfrm>
            <a:off x="2915697" y="2522533"/>
            <a:ext cx="1233818" cy="8220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4" name="Text Placeholder 33"/>
          <p:cNvSpPr txBox="1"/>
          <p:nvPr/>
        </p:nvSpPr>
        <p:spPr>
          <a:xfrm>
            <a:off x="2915418" y="2304484"/>
            <a:ext cx="1232196" cy="20307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cs typeface="+mn-ea"/>
              </a:rPr>
              <a:t>市场策略</a:t>
            </a:r>
            <a:endParaRPr lang="en-AU" sz="11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5" name="Text Placeholder 33"/>
          <p:cNvSpPr txBox="1"/>
          <p:nvPr/>
        </p:nvSpPr>
        <p:spPr>
          <a:xfrm>
            <a:off x="2026906" y="3698490"/>
            <a:ext cx="888512" cy="34181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600" dirty="0">
                <a:solidFill>
                  <a:schemeClr val="bg1"/>
                </a:solidFill>
                <a:latin typeface="+mn-ea"/>
                <a:cs typeface="+mn-ea"/>
              </a:rPr>
              <a:t>2014</a:t>
            </a:r>
          </a:p>
        </p:txBody>
      </p:sp>
      <p:sp>
        <p:nvSpPr>
          <p:cNvPr id="46" name="Text Placeholder 32"/>
          <p:cNvSpPr txBox="1"/>
          <p:nvPr/>
        </p:nvSpPr>
        <p:spPr>
          <a:xfrm>
            <a:off x="4692878" y="3984703"/>
            <a:ext cx="1045258" cy="8220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altLang="zh-CN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7" name="Text Placeholder 32"/>
          <p:cNvSpPr txBox="1"/>
          <p:nvPr/>
        </p:nvSpPr>
        <p:spPr>
          <a:xfrm>
            <a:off x="6022124" y="2396826"/>
            <a:ext cx="1751759" cy="114427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单击此处添加副标题或详细文本描述</a:t>
            </a:r>
            <a:r>
              <a:rPr lang="en-US" sz="100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单击此处添加副标题或详细文本描述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+mn-ea"/>
              </a:rPr>
              <a:t> </a:t>
            </a:r>
          </a:p>
        </p:txBody>
      </p:sp>
      <p:sp>
        <p:nvSpPr>
          <p:cNvPr id="48" name="Text Placeholder 33"/>
          <p:cNvSpPr txBox="1"/>
          <p:nvPr/>
        </p:nvSpPr>
        <p:spPr>
          <a:xfrm>
            <a:off x="6022126" y="2092575"/>
            <a:ext cx="1751757" cy="32929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cs typeface="+mn-ea"/>
              </a:rPr>
              <a:t>如何扩大销售额</a:t>
            </a:r>
            <a:endParaRPr lang="en-AU" sz="11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77" name="Text Placeholder 32"/>
          <p:cNvSpPr txBox="1"/>
          <p:nvPr/>
        </p:nvSpPr>
        <p:spPr>
          <a:xfrm>
            <a:off x="8399834" y="3984703"/>
            <a:ext cx="1026724" cy="8220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78" name="Text Placeholder 33"/>
          <p:cNvSpPr txBox="1"/>
          <p:nvPr/>
        </p:nvSpPr>
        <p:spPr>
          <a:xfrm>
            <a:off x="8296008" y="3766654"/>
            <a:ext cx="1232196" cy="20307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cs typeface="+mn-ea"/>
              </a:rPr>
              <a:t>解决方案</a:t>
            </a:r>
            <a:endParaRPr lang="en-AU" sz="11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3951623" y="4099511"/>
            <a:ext cx="592345" cy="59242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6557318" y="4494027"/>
            <a:ext cx="760039" cy="760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en-US" dirty="0">
              <a:latin typeface="+mn-ea"/>
              <a:cs typeface="+mn-ea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7317357" y="4243226"/>
            <a:ext cx="456525" cy="4565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678635" y="5531815"/>
            <a:ext cx="8874209" cy="548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200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字以内，据统计每页幻灯片的最好控制在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5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200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字以内，据统计每页幻灯片的最好控制在</a:t>
            </a:r>
            <a:r>
              <a:rPr lang="en-US" altLang="zh-CN" sz="1000" dirty="0">
                <a:solidFill>
                  <a:srgbClr val="7F7F7F"/>
                </a:solidFill>
                <a:latin typeface="+mn-ea"/>
                <a:cs typeface="+mn-ea"/>
              </a:rPr>
              <a:t>5</a:t>
            </a: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分钟之内。</a:t>
            </a:r>
          </a:p>
        </p:txBody>
      </p:sp>
      <p:sp>
        <p:nvSpPr>
          <p:cNvPr id="27" name="Freeform 142"/>
          <p:cNvSpPr/>
          <p:nvPr/>
        </p:nvSpPr>
        <p:spPr bwMode="auto">
          <a:xfrm>
            <a:off x="7399814" y="4355537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sp>
        <p:nvSpPr>
          <p:cNvPr id="28" name="Freeform 149"/>
          <p:cNvSpPr/>
          <p:nvPr/>
        </p:nvSpPr>
        <p:spPr bwMode="auto">
          <a:xfrm>
            <a:off x="4094208" y="4243192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32964" y="2554265"/>
            <a:ext cx="311646" cy="193872"/>
            <a:chOff x="8292784" y="1202455"/>
            <a:chExt cx="311687" cy="193872"/>
          </a:xfrm>
        </p:grpSpPr>
        <p:sp>
          <p:nvSpPr>
            <p:cNvPr id="30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31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sp>
        <p:nvSpPr>
          <p:cNvPr id="32" name="Freeform 116"/>
          <p:cNvSpPr>
            <a:spLocks noEditPoints="1"/>
          </p:cNvSpPr>
          <p:nvPr/>
        </p:nvSpPr>
        <p:spPr bwMode="auto">
          <a:xfrm>
            <a:off x="1353783" y="2507555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146370" y="2023382"/>
            <a:ext cx="307174" cy="307212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49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0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39264" y="4705357"/>
            <a:ext cx="402605" cy="331075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52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3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4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5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6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  <p:sp>
          <p:nvSpPr>
            <p:cNvPr id="57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  <p:bldP spid="47" grpId="0"/>
      <p:bldP spid="48" grpId="0"/>
      <p:bldP spid="77" grpId="0"/>
      <p:bldP spid="78" grpId="0"/>
      <p:bldP spid="79" grpId="0" animBg="1"/>
      <p:bldP spid="80" grpId="0" animBg="1"/>
      <p:bldP spid="81" grpId="0" animBg="1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921150" y="1514591"/>
            <a:ext cx="2112782" cy="2594123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078885" y="1457625"/>
            <a:ext cx="1962309" cy="2711597"/>
            <a:chOff x="5330055" y="2173721"/>
            <a:chExt cx="1400918" cy="1935594"/>
          </a:xfrm>
          <a:solidFill>
            <a:schemeClr val="bg1"/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z="600" dirty="0">
                  <a:solidFill>
                    <a:schemeClr val="bg1"/>
                  </a:solidFill>
                  <a:latin typeface="+mn-ea"/>
                  <a:cs typeface="+mn-ea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64017" y="4232635"/>
            <a:ext cx="1039085" cy="950713"/>
            <a:chOff x="5408480" y="4511869"/>
            <a:chExt cx="1134411" cy="1037797"/>
          </a:xfrm>
          <a:solidFill>
            <a:schemeClr val="bg1"/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-1" fmla="*/ 0 w 672200"/>
                <a:gd name="connsiteY0-2" fmla="*/ 0 h 630649"/>
                <a:gd name="connsiteX1-3" fmla="*/ 671846 w 672200"/>
                <a:gd name="connsiteY1-4" fmla="*/ 0 h 630649"/>
                <a:gd name="connsiteX2-5" fmla="*/ 672200 w 672200"/>
                <a:gd name="connsiteY2-6" fmla="*/ 32054 h 630649"/>
                <a:gd name="connsiteX3-7" fmla="*/ 657576 w 672200"/>
                <a:gd name="connsiteY3-8" fmla="*/ 470997 h 630649"/>
                <a:gd name="connsiteX4-9" fmla="*/ 493887 w 672200"/>
                <a:gd name="connsiteY4-10" fmla="*/ 626220 h 630649"/>
                <a:gd name="connsiteX5-11" fmla="*/ 200376 w 672200"/>
                <a:gd name="connsiteY5-12" fmla="*/ 629042 h 630649"/>
                <a:gd name="connsiteX6-13" fmla="*/ 31043 w 672200"/>
                <a:gd name="connsiteY6-14" fmla="*/ 487931 h 630649"/>
                <a:gd name="connsiteX7-15" fmla="*/ 231194 w 672200"/>
                <a:gd name="connsiteY7-16" fmla="*/ 129219 h 630649"/>
                <a:gd name="connsiteX8" fmla="*/ 0 w 672200"/>
                <a:gd name="connsiteY8" fmla="*/ 0 h 630649"/>
                <a:gd name="connsiteX0-17" fmla="*/ 46884 w 719084"/>
                <a:gd name="connsiteY0-18" fmla="*/ 0 h 630649"/>
                <a:gd name="connsiteX1-19" fmla="*/ 718730 w 719084"/>
                <a:gd name="connsiteY1-20" fmla="*/ 0 h 630649"/>
                <a:gd name="connsiteX2-21" fmla="*/ 719084 w 719084"/>
                <a:gd name="connsiteY2-22" fmla="*/ 32054 h 630649"/>
                <a:gd name="connsiteX3-23" fmla="*/ 704460 w 719084"/>
                <a:gd name="connsiteY3-24" fmla="*/ 470997 h 630649"/>
                <a:gd name="connsiteX4-25" fmla="*/ 540771 w 719084"/>
                <a:gd name="connsiteY4-26" fmla="*/ 626220 h 630649"/>
                <a:gd name="connsiteX5-27" fmla="*/ 247260 w 719084"/>
                <a:gd name="connsiteY5-28" fmla="*/ 629042 h 630649"/>
                <a:gd name="connsiteX6-29" fmla="*/ 77927 w 719084"/>
                <a:gd name="connsiteY6-30" fmla="*/ 487931 h 630649"/>
                <a:gd name="connsiteX7-31" fmla="*/ 46884 w 719084"/>
                <a:gd name="connsiteY7-32" fmla="*/ 0 h 630649"/>
                <a:gd name="connsiteX0-33" fmla="*/ 756 w 672956"/>
                <a:gd name="connsiteY0-34" fmla="*/ 0 h 630649"/>
                <a:gd name="connsiteX1-35" fmla="*/ 672602 w 672956"/>
                <a:gd name="connsiteY1-36" fmla="*/ 0 h 630649"/>
                <a:gd name="connsiteX2-37" fmla="*/ 672956 w 672956"/>
                <a:gd name="connsiteY2-38" fmla="*/ 32054 h 630649"/>
                <a:gd name="connsiteX3-39" fmla="*/ 658332 w 672956"/>
                <a:gd name="connsiteY3-40" fmla="*/ 470997 h 630649"/>
                <a:gd name="connsiteX4-41" fmla="*/ 494643 w 672956"/>
                <a:gd name="connsiteY4-42" fmla="*/ 626220 h 630649"/>
                <a:gd name="connsiteX5-43" fmla="*/ 201132 w 672956"/>
                <a:gd name="connsiteY5-44" fmla="*/ 629042 h 630649"/>
                <a:gd name="connsiteX6-45" fmla="*/ 31799 w 672956"/>
                <a:gd name="connsiteY6-46" fmla="*/ 487931 h 630649"/>
                <a:gd name="connsiteX7-47" fmla="*/ 756 w 672956"/>
                <a:gd name="connsiteY7-48" fmla="*/ 0 h 630649"/>
                <a:gd name="connsiteX0-49" fmla="*/ 124 w 672324"/>
                <a:gd name="connsiteY0-50" fmla="*/ 0 h 630649"/>
                <a:gd name="connsiteX1-51" fmla="*/ 671970 w 672324"/>
                <a:gd name="connsiteY1-52" fmla="*/ 0 h 630649"/>
                <a:gd name="connsiteX2-53" fmla="*/ 672324 w 672324"/>
                <a:gd name="connsiteY2-54" fmla="*/ 32054 h 630649"/>
                <a:gd name="connsiteX3-55" fmla="*/ 657700 w 672324"/>
                <a:gd name="connsiteY3-56" fmla="*/ 470997 h 630649"/>
                <a:gd name="connsiteX4-57" fmla="*/ 494011 w 672324"/>
                <a:gd name="connsiteY4-58" fmla="*/ 626220 h 630649"/>
                <a:gd name="connsiteX5-59" fmla="*/ 200500 w 672324"/>
                <a:gd name="connsiteY5-60" fmla="*/ 629042 h 630649"/>
                <a:gd name="connsiteX6-61" fmla="*/ 31167 w 672324"/>
                <a:gd name="connsiteY6-62" fmla="*/ 487931 h 630649"/>
                <a:gd name="connsiteX7-63" fmla="*/ 124 w 672324"/>
                <a:gd name="connsiteY7-64" fmla="*/ 0 h 6306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+mn-ea"/>
                  <a:cs typeface="+mn-ea"/>
                </a:rPr>
                <a:t>   </a:t>
              </a:r>
              <a:endParaRPr lang="id-ID" dirty="0">
                <a:latin typeface="+mn-ea"/>
                <a:cs typeface="+mn-ea"/>
              </a:endParaRPr>
            </a:p>
          </p:txBody>
        </p:sp>
      </p:grpSp>
      <p:sp>
        <p:nvSpPr>
          <p:cNvPr id="38" name="Text Placeholder 32"/>
          <p:cNvSpPr txBox="1"/>
          <p:nvPr/>
        </p:nvSpPr>
        <p:spPr>
          <a:xfrm>
            <a:off x="2004922" y="2528688"/>
            <a:ext cx="1511659" cy="3855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</a:p>
        </p:txBody>
      </p:sp>
      <p:sp>
        <p:nvSpPr>
          <p:cNvPr id="39" name="Text Placeholder 33"/>
          <p:cNvSpPr txBox="1"/>
          <p:nvPr/>
        </p:nvSpPr>
        <p:spPr>
          <a:xfrm>
            <a:off x="2004923" y="2354223"/>
            <a:ext cx="1511657" cy="29210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7F7F7F"/>
                </a:solidFill>
                <a:latin typeface="+mn-ea"/>
                <a:cs typeface="+mn-ea"/>
              </a:rPr>
              <a:t>创意策略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433351" y="1563275"/>
            <a:ext cx="647916" cy="64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1</a:t>
            </a: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2911179" y="2424453"/>
            <a:ext cx="1820489" cy="1737245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233905" y="1894653"/>
            <a:ext cx="1633892" cy="116969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2"/>
          <p:cNvSpPr txBox="1"/>
          <p:nvPr/>
        </p:nvSpPr>
        <p:spPr>
          <a:xfrm flipH="1">
            <a:off x="8493627" y="2554514"/>
            <a:ext cx="1511659" cy="3855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4" name="Text Placeholder 33"/>
          <p:cNvSpPr txBox="1"/>
          <p:nvPr/>
        </p:nvSpPr>
        <p:spPr>
          <a:xfrm flipH="1">
            <a:off x="8493628" y="2380050"/>
            <a:ext cx="1511657" cy="29210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7F7F7F"/>
                </a:solidFill>
                <a:latin typeface="+mn-ea"/>
                <a:cs typeface="+mn-ea"/>
              </a:rPr>
              <a:t>桌面应用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 flipH="1">
            <a:off x="8925498" y="1616178"/>
            <a:ext cx="647916" cy="64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  <a:cs typeface="+mn-ea"/>
              </a:rPr>
              <a:t>3</a:t>
            </a:r>
          </a:p>
        </p:txBody>
      </p:sp>
      <p:cxnSp>
        <p:nvCxnSpPr>
          <p:cNvPr id="46" name="Elbow Connector 45"/>
          <p:cNvCxnSpPr/>
          <p:nvPr/>
        </p:nvCxnSpPr>
        <p:spPr>
          <a:xfrm>
            <a:off x="7218972" y="2777059"/>
            <a:ext cx="2041529" cy="1312896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6807229" y="1950416"/>
            <a:ext cx="1960943" cy="1677938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2"/>
          <p:cNvSpPr txBox="1"/>
          <p:nvPr/>
        </p:nvSpPr>
        <p:spPr>
          <a:xfrm>
            <a:off x="1697567" y="4808745"/>
            <a:ext cx="1511659" cy="3855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77" name="Text Placeholder 33"/>
          <p:cNvSpPr txBox="1"/>
          <p:nvPr/>
        </p:nvSpPr>
        <p:spPr>
          <a:xfrm>
            <a:off x="1697568" y="4634280"/>
            <a:ext cx="1511657" cy="29210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7F7F7F"/>
                </a:solidFill>
                <a:latin typeface="+mn-ea"/>
                <a:cs typeface="+mn-ea"/>
              </a:rPr>
              <a:t>企业目标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2126302" y="3841302"/>
            <a:ext cx="647916" cy="64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AU" dirty="0">
                <a:solidFill>
                  <a:srgbClr val="FFFFFF"/>
                </a:solidFill>
                <a:latin typeface="+mn-ea"/>
                <a:cs typeface="+mn-ea"/>
              </a:rPr>
              <a:t>2</a:t>
            </a:r>
            <a:endParaRPr lang="en-US" dirty="0">
              <a:latin typeface="+mn-ea"/>
              <a:cs typeface="+mn-ea"/>
            </a:endParaRPr>
          </a:p>
        </p:txBody>
      </p:sp>
      <p:sp>
        <p:nvSpPr>
          <p:cNvPr id="79" name="Text Placeholder 32"/>
          <p:cNvSpPr txBox="1"/>
          <p:nvPr/>
        </p:nvSpPr>
        <p:spPr>
          <a:xfrm>
            <a:off x="8984829" y="4707847"/>
            <a:ext cx="1511659" cy="3855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rgbClr val="7F7F7F"/>
                </a:solidFill>
                <a:latin typeface="+mn-ea"/>
                <a:cs typeface="+mn-ea"/>
              </a:rPr>
              <a:t>单击此处添加副标题或详细文本描述</a:t>
            </a:r>
            <a:endParaRPr lang="en-US" sz="9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0" name="Text Placeholder 33"/>
          <p:cNvSpPr txBox="1"/>
          <p:nvPr/>
        </p:nvSpPr>
        <p:spPr>
          <a:xfrm>
            <a:off x="8984830" y="4533382"/>
            <a:ext cx="1511657" cy="29210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7F7F7F"/>
                </a:solidFill>
                <a:latin typeface="+mn-ea"/>
                <a:cs typeface="+mn-ea"/>
              </a:rPr>
              <a:t>系统保护</a:t>
            </a:r>
            <a:endParaRPr lang="en-AU" sz="12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9416699" y="3762892"/>
            <a:ext cx="647916" cy="64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+mn-ea"/>
                <a:cs typeface="+mn-ea"/>
              </a:rPr>
              <a:t>4</a:t>
            </a:r>
            <a:endParaRPr lang="en-US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99" name="Text Placeholder 32"/>
          <p:cNvSpPr txBox="1"/>
          <p:nvPr/>
        </p:nvSpPr>
        <p:spPr>
          <a:xfrm>
            <a:off x="2246682" y="5573433"/>
            <a:ext cx="2187314" cy="3241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00" name="Text Placeholder 33"/>
          <p:cNvSpPr txBox="1"/>
          <p:nvPr/>
        </p:nvSpPr>
        <p:spPr>
          <a:xfrm>
            <a:off x="1707659" y="5545724"/>
            <a:ext cx="488138" cy="35357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800" b="1" dirty="0">
                <a:solidFill>
                  <a:srgbClr val="7F7F7F"/>
                </a:solidFill>
                <a:latin typeface="+mn-ea"/>
                <a:cs typeface="+mn-ea"/>
              </a:rPr>
              <a:t>01</a:t>
            </a:r>
            <a:endParaRPr lang="en-AU" sz="28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01" name="Text Placeholder 32"/>
          <p:cNvSpPr txBox="1"/>
          <p:nvPr/>
        </p:nvSpPr>
        <p:spPr>
          <a:xfrm>
            <a:off x="5271855" y="5573433"/>
            <a:ext cx="2187314" cy="3241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02" name="Text Placeholder 33"/>
          <p:cNvSpPr txBox="1"/>
          <p:nvPr/>
        </p:nvSpPr>
        <p:spPr>
          <a:xfrm>
            <a:off x="4732832" y="5545724"/>
            <a:ext cx="488138" cy="35357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800" b="1" dirty="0">
                <a:solidFill>
                  <a:srgbClr val="7F7F7F"/>
                </a:solidFill>
                <a:latin typeface="+mn-ea"/>
                <a:cs typeface="+mn-ea"/>
              </a:rPr>
              <a:t>02</a:t>
            </a:r>
            <a:endParaRPr lang="en-AU" sz="28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03" name="Text Placeholder 32"/>
          <p:cNvSpPr txBox="1"/>
          <p:nvPr/>
        </p:nvSpPr>
        <p:spPr>
          <a:xfrm>
            <a:off x="8297029" y="5573433"/>
            <a:ext cx="2187314" cy="3241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F7F7F"/>
                </a:solidFill>
                <a:latin typeface="+mn-ea"/>
                <a:cs typeface="+mn-ea"/>
              </a:rPr>
              <a:t>此处添加详细文本描述，建议与标题相关并符合整体语言风格</a:t>
            </a:r>
            <a:endParaRPr lang="en-US" sz="10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04" name="Text Placeholder 33"/>
          <p:cNvSpPr txBox="1"/>
          <p:nvPr/>
        </p:nvSpPr>
        <p:spPr>
          <a:xfrm>
            <a:off x="7758005" y="5545724"/>
            <a:ext cx="488138" cy="35357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800" b="1" dirty="0">
                <a:solidFill>
                  <a:srgbClr val="7F7F7F"/>
                </a:solidFill>
                <a:latin typeface="+mn-ea"/>
                <a:cs typeface="+mn-ea"/>
              </a:rPr>
              <a:t>03</a:t>
            </a:r>
            <a:endParaRPr lang="en-AU" sz="2800" dirty="0">
              <a:solidFill>
                <a:srgbClr val="7F7F7F"/>
              </a:solidFill>
              <a:latin typeface="+mn-ea"/>
              <a:cs typeface="+mn-ea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6886565" y="2662312"/>
            <a:ext cx="230824" cy="23085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493780" y="3523190"/>
            <a:ext cx="230824" cy="23085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4970575" y="2959745"/>
            <a:ext cx="216616" cy="2166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4833956" y="2326580"/>
            <a:ext cx="217634" cy="21766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3" grpId="0"/>
      <p:bldP spid="44" grpId="0"/>
      <p:bldP spid="45" grpId="0" animBg="1"/>
      <p:bldP spid="48" grpId="0"/>
      <p:bldP spid="77" grpId="0"/>
      <p:bldP spid="78" grpId="0" animBg="1"/>
      <p:bldP spid="79" grpId="0"/>
      <p:bldP spid="80" grpId="0"/>
      <p:bldP spid="81" grpId="0" animBg="1"/>
      <p:bldP spid="199" grpId="0"/>
      <p:bldP spid="200" grpId="0"/>
      <p:bldP spid="201" grpId="0"/>
      <p:bldP spid="202" grpId="0"/>
      <p:bldP spid="203" grpId="0"/>
      <p:bldP spid="204" grpId="0"/>
      <p:bldP spid="205" grpId="0" animBg="1"/>
      <p:bldP spid="206" grpId="0" animBg="1"/>
      <p:bldP spid="207" grpId="0" animBg="1"/>
      <p:bldP spid="20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自定义 1131">
      <a:dk1>
        <a:srgbClr val="000000"/>
      </a:dk1>
      <a:lt1>
        <a:srgbClr val="FFFFFF"/>
      </a:lt1>
      <a:dk2>
        <a:srgbClr val="4B6CB6"/>
      </a:dk2>
      <a:lt2>
        <a:srgbClr val="A57DB9"/>
      </a:lt2>
      <a:accent1>
        <a:srgbClr val="6193DF"/>
      </a:accent1>
      <a:accent2>
        <a:srgbClr val="F4F5F8"/>
      </a:accent2>
      <a:accent3>
        <a:srgbClr val="E2E716"/>
      </a:accent3>
      <a:accent4>
        <a:srgbClr val="EBEDF2"/>
      </a:accent4>
      <a:accent5>
        <a:srgbClr val="E43371"/>
      </a:accent5>
      <a:accent6>
        <a:srgbClr val="F1F3F6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1131">
    <a:dk1>
      <a:srgbClr val="000000"/>
    </a:dk1>
    <a:lt1>
      <a:srgbClr val="FFFFFF"/>
    </a:lt1>
    <a:dk2>
      <a:srgbClr val="4B6CB6"/>
    </a:dk2>
    <a:lt2>
      <a:srgbClr val="A57DB9"/>
    </a:lt2>
    <a:accent1>
      <a:srgbClr val="6193DF"/>
    </a:accent1>
    <a:accent2>
      <a:srgbClr val="F4F5F8"/>
    </a:accent2>
    <a:accent3>
      <a:srgbClr val="E2E716"/>
    </a:accent3>
    <a:accent4>
      <a:srgbClr val="EBEDF2"/>
    </a:accent4>
    <a:accent5>
      <a:srgbClr val="E43371"/>
    </a:accent5>
    <a:accent6>
      <a:srgbClr val="F1F3F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5400</Words>
  <Application>Microsoft Office PowerPoint</Application>
  <PresentationFormat>宽屏</PresentationFormat>
  <Paragraphs>370</Paragraphs>
  <Slides>30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30</vt:lpstr>
      <vt:lpstr>Chelsea</vt:lpstr>
      <vt:lpstr>HY견고딕</vt:lpstr>
      <vt:lpstr>Open Sans</vt:lpstr>
      <vt:lpstr>Roboto black</vt:lpstr>
      <vt:lpstr>宋体</vt:lpstr>
      <vt:lpstr>微软雅黑</vt:lpstr>
      <vt:lpstr>Arial</vt:lpstr>
      <vt:lpstr>Arial Black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31</cp:revision>
  <dcterms:created xsi:type="dcterms:W3CDTF">2015-05-05T08:02:00Z</dcterms:created>
  <dcterms:modified xsi:type="dcterms:W3CDTF">2017-12-19T14:20:27Z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