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4.xml" ContentType="application/vnd.openxmlformats-officedocument.presentationml.notesSlide+xml"/>
  <Override PartName="/ppt/tags/tag15.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4283" r:id="rId2"/>
    <p:sldId id="4289" r:id="rId3"/>
    <p:sldId id="4290" r:id="rId4"/>
    <p:sldId id="4295" r:id="rId5"/>
    <p:sldId id="4296" r:id="rId6"/>
    <p:sldId id="4297" r:id="rId7"/>
    <p:sldId id="4298" r:id="rId8"/>
    <p:sldId id="4291" r:id="rId9"/>
    <p:sldId id="4303" r:id="rId10"/>
    <p:sldId id="4304" r:id="rId11"/>
    <p:sldId id="4305" r:id="rId12"/>
    <p:sldId id="4310" r:id="rId13"/>
    <p:sldId id="4292" r:id="rId14"/>
    <p:sldId id="4294" r:id="rId15"/>
    <p:sldId id="4300" r:id="rId16"/>
    <p:sldId id="4301" r:id="rId17"/>
    <p:sldId id="4302" r:id="rId18"/>
    <p:sldId id="4306" r:id="rId19"/>
    <p:sldId id="4293" r:id="rId20"/>
    <p:sldId id="4307" r:id="rId21"/>
    <p:sldId id="4308" r:id="rId22"/>
    <p:sldId id="4309" r:id="rId23"/>
    <p:sldId id="4299" r:id="rId24"/>
    <p:sldId id="4286" r:id="rId25"/>
    <p:sldId id="4311" r:id="rId26"/>
  </p:sldIdLst>
  <p:sldSz cx="9144000" cy="5143500" type="screen16x9"/>
  <p:notesSz cx="6858000" cy="9144000"/>
  <p:custDataLst>
    <p:tags r:id="rId28"/>
  </p:custDataLst>
  <p:defaultText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1C1C1C"/>
    <a:srgbClr val="B9CCA4"/>
    <a:srgbClr val="0075BF"/>
    <a:srgbClr val="034EA2"/>
    <a:srgbClr val="0087CD"/>
    <a:srgbClr val="C68F06"/>
    <a:srgbClr val="DB2C03"/>
    <a:srgbClr val="EBAC07"/>
    <a:srgbClr val="0084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14" autoAdjust="0"/>
    <p:restoredTop sz="95097" autoAdjust="0"/>
  </p:normalViewPr>
  <p:slideViewPr>
    <p:cSldViewPr>
      <p:cViewPr varScale="1">
        <p:scale>
          <a:sx n="98" d="100"/>
          <a:sy n="98" d="100"/>
        </p:scale>
        <p:origin x="588" y="78"/>
      </p:cViewPr>
      <p:guideLst>
        <p:guide orient="horz" pos="1620"/>
        <p:guide pos="2880"/>
      </p:guideLst>
    </p:cSldViewPr>
  </p:slideViewPr>
  <p:outlineViewPr>
    <p:cViewPr>
      <p:scale>
        <a:sx n="33" d="100"/>
        <a:sy n="33" d="100"/>
      </p:scale>
      <p:origin x="0" y="-1416"/>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63" d="100"/>
          <a:sy n="63" d="100"/>
        </p:scale>
        <p:origin x="3206" y="77"/>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pPr/>
              <a:t>2017/12/21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pPr/>
              <a:t>‹#›</a:t>
            </a:fld>
            <a:endParaRPr lang="zh-CN" altLang="en-US"/>
          </a:p>
        </p:txBody>
      </p:sp>
    </p:spTree>
    <p:extLst>
      <p:ext uri="{BB962C8B-B14F-4D97-AF65-F5344CB8AC3E}">
        <p14:creationId xmlns:p14="http://schemas.microsoft.com/office/powerpoint/2010/main" val="48234476"/>
      </p:ext>
    </p:extLst>
  </p:cSld>
  <p:clrMap bg1="lt1" tx1="dk1" bg2="lt2" tx2="dk2" accent1="accent1" accent2="accent2" accent3="accent3" accent4="accent4" accent5="accent5" accent6="accent6" hlink="hlink" folHlink="folHlink"/>
  <p:notesStyle>
    <a:lvl1pPr marL="0" algn="l" defTabSz="914282" rtl="0" eaLnBrk="1" latinLnBrk="0" hangingPunct="1">
      <a:defRPr sz="1200" kern="1200">
        <a:solidFill>
          <a:schemeClr val="tx1"/>
        </a:solidFill>
        <a:latin typeface="+mn-lt"/>
        <a:ea typeface="+mn-ea"/>
        <a:cs typeface="+mn-cs"/>
      </a:defRPr>
    </a:lvl1pPr>
    <a:lvl2pPr marL="457140" algn="l" defTabSz="914282" rtl="0" eaLnBrk="1" latinLnBrk="0" hangingPunct="1">
      <a:defRPr sz="1200" kern="1200">
        <a:solidFill>
          <a:schemeClr val="tx1"/>
        </a:solidFill>
        <a:latin typeface="+mn-lt"/>
        <a:ea typeface="+mn-ea"/>
        <a:cs typeface="+mn-cs"/>
      </a:defRPr>
    </a:lvl2pPr>
    <a:lvl3pPr marL="914282" algn="l" defTabSz="914282" rtl="0" eaLnBrk="1" latinLnBrk="0" hangingPunct="1">
      <a:defRPr sz="1200" kern="1200">
        <a:solidFill>
          <a:schemeClr val="tx1"/>
        </a:solidFill>
        <a:latin typeface="+mn-lt"/>
        <a:ea typeface="+mn-ea"/>
        <a:cs typeface="+mn-cs"/>
      </a:defRPr>
    </a:lvl3pPr>
    <a:lvl4pPr marL="1371422" algn="l" defTabSz="914282" rtl="0" eaLnBrk="1" latinLnBrk="0" hangingPunct="1">
      <a:defRPr sz="1200" kern="1200">
        <a:solidFill>
          <a:schemeClr val="tx1"/>
        </a:solidFill>
        <a:latin typeface="+mn-lt"/>
        <a:ea typeface="+mn-ea"/>
        <a:cs typeface="+mn-cs"/>
      </a:defRPr>
    </a:lvl4pPr>
    <a:lvl5pPr marL="1828563" algn="l" defTabSz="914282" rtl="0" eaLnBrk="1" latinLnBrk="0" hangingPunct="1">
      <a:defRPr sz="1200" kern="1200">
        <a:solidFill>
          <a:schemeClr val="tx1"/>
        </a:solidFill>
        <a:latin typeface="+mn-lt"/>
        <a:ea typeface="+mn-ea"/>
        <a:cs typeface="+mn-cs"/>
      </a:defRPr>
    </a:lvl5pPr>
    <a:lvl6pPr marL="2285704" algn="l" defTabSz="914282" rtl="0" eaLnBrk="1" latinLnBrk="0" hangingPunct="1">
      <a:defRPr sz="1200" kern="1200">
        <a:solidFill>
          <a:schemeClr val="tx1"/>
        </a:solidFill>
        <a:latin typeface="+mn-lt"/>
        <a:ea typeface="+mn-ea"/>
        <a:cs typeface="+mn-cs"/>
      </a:defRPr>
    </a:lvl6pPr>
    <a:lvl7pPr marL="2742845" algn="l" defTabSz="914282" rtl="0" eaLnBrk="1" latinLnBrk="0" hangingPunct="1">
      <a:defRPr sz="1200" kern="1200">
        <a:solidFill>
          <a:schemeClr val="tx1"/>
        </a:solidFill>
        <a:latin typeface="+mn-lt"/>
        <a:ea typeface="+mn-ea"/>
        <a:cs typeface="+mn-cs"/>
      </a:defRPr>
    </a:lvl7pPr>
    <a:lvl8pPr marL="3199985" algn="l" defTabSz="914282" rtl="0" eaLnBrk="1" latinLnBrk="0" hangingPunct="1">
      <a:defRPr sz="1200" kern="1200">
        <a:solidFill>
          <a:schemeClr val="tx1"/>
        </a:solidFill>
        <a:latin typeface="+mn-lt"/>
        <a:ea typeface="+mn-ea"/>
        <a:cs typeface="+mn-cs"/>
      </a:defRPr>
    </a:lvl8pPr>
    <a:lvl9pPr marL="3657126" algn="l" defTabSz="91428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DE7DCD-D568-4B9E-B143-9A6C61B74876}" type="slidenum">
              <a:rPr lang="zh-CN" altLang="en-US" smtClean="0"/>
              <a:t>1</a:t>
            </a:fld>
            <a:endParaRPr lang="zh-CN" altLang="en-US"/>
          </a:p>
        </p:txBody>
      </p:sp>
    </p:spTree>
    <p:extLst>
      <p:ext uri="{BB962C8B-B14F-4D97-AF65-F5344CB8AC3E}">
        <p14:creationId xmlns:p14="http://schemas.microsoft.com/office/powerpoint/2010/main" val="21805334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幻灯片图像占位符 1"/>
          <p:cNvSpPr>
            <a:spLocks noGrp="1" noRot="1" noChangeAspect="1" noChangeArrowheads="1"/>
          </p:cNvSpPr>
          <p:nvPr>
            <p:ph type="sldImg" idx="4294967295"/>
          </p:nvPr>
        </p:nvSpPr>
        <p:spPr>
          <a:ln>
            <a:miter lim="800000"/>
          </a:ln>
        </p:spPr>
      </p:sp>
      <p:sp>
        <p:nvSpPr>
          <p:cNvPr id="31746" name="备注占位符 2"/>
          <p:cNvSpPr>
            <a:spLocks noGrp="1" noChangeArrowheads="1"/>
          </p:cNvSpPr>
          <p:nvPr>
            <p:ph type="body" idx="4294967295"/>
          </p:nvPr>
        </p:nvSpPr>
        <p:spPr/>
        <p:txBody>
          <a:bodyPr/>
          <a:lstStyle/>
          <a:p>
            <a:endParaRPr lang="zh-CN" altLang="en-US"/>
          </a:p>
        </p:txBody>
      </p:sp>
      <p:sp>
        <p:nvSpPr>
          <p:cNvPr id="31747" name="灯片编号占位符 3"/>
          <p:cNvSpPr>
            <a:spLocks noGrp="1" noChangeArrowheads="1"/>
          </p:cNvSpPr>
          <p:nvPr>
            <p:ph type="sldNum" sz="quarter" idx="5"/>
          </p:nvPr>
        </p:nvSpPr>
        <p:spPr bwMode="auto">
          <a:noFill/>
          <a:ln>
            <a:miter lim="800000"/>
            <a:headEnd/>
            <a:tailEnd/>
          </a:ln>
        </p:spPr>
        <p:txBody>
          <a:bodyPr/>
          <a:lstStyle/>
          <a:p>
            <a:fld id="{96980146-1845-4726-8240-427C1DA5326B}" type="slidenum">
              <a:rPr lang="zh-CN" altLang="en-US"/>
              <a:pPr/>
              <a:t>12</a:t>
            </a:fld>
            <a:endParaRPr lang="zh-CN" altLang="en-US"/>
          </a:p>
        </p:txBody>
      </p:sp>
    </p:spTree>
    <p:extLst>
      <p:ext uri="{BB962C8B-B14F-4D97-AF65-F5344CB8AC3E}">
        <p14:creationId xmlns:p14="http://schemas.microsoft.com/office/powerpoint/2010/main" val="19291997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DE7DCD-D568-4B9E-B143-9A6C61B74876}" type="slidenum">
              <a:rPr lang="zh-CN" altLang="en-US" smtClean="0"/>
              <a:t>13</a:t>
            </a:fld>
            <a:endParaRPr lang="zh-CN" altLang="en-US"/>
          </a:p>
        </p:txBody>
      </p:sp>
    </p:spTree>
    <p:extLst>
      <p:ext uri="{BB962C8B-B14F-4D97-AF65-F5344CB8AC3E}">
        <p14:creationId xmlns:p14="http://schemas.microsoft.com/office/powerpoint/2010/main" val="30941933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1000" y="685800"/>
            <a:ext cx="6096000"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5780414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6166130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16</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37686192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8EDA8-AA38-4EC8-A4A2-C9E52DD3CCD9}" type="slidenum">
              <a:rPr lang="zh-CN" altLang="en-US" smtClean="0"/>
              <a:pPr/>
              <a:t>17</a:t>
            </a:fld>
            <a:endParaRPr lang="zh-CN" altLang="en-US"/>
          </a:p>
        </p:txBody>
      </p:sp>
    </p:spTree>
    <p:extLst>
      <p:ext uri="{BB962C8B-B14F-4D97-AF65-F5344CB8AC3E}">
        <p14:creationId xmlns:p14="http://schemas.microsoft.com/office/powerpoint/2010/main" val="22773083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pPr/>
              <a:t>18</a:t>
            </a:fld>
            <a:endParaRPr lang="zh-CN" altLang="en-US"/>
          </a:p>
        </p:txBody>
      </p:sp>
    </p:spTree>
    <p:extLst>
      <p:ext uri="{BB962C8B-B14F-4D97-AF65-F5344CB8AC3E}">
        <p14:creationId xmlns:p14="http://schemas.microsoft.com/office/powerpoint/2010/main" val="41136799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DE7DCD-D568-4B9E-B143-9A6C61B74876}" type="slidenum">
              <a:rPr lang="zh-CN" altLang="en-US" smtClean="0"/>
              <a:t>19</a:t>
            </a:fld>
            <a:endParaRPr lang="zh-CN" altLang="en-US"/>
          </a:p>
        </p:txBody>
      </p:sp>
    </p:spTree>
    <p:extLst>
      <p:ext uri="{BB962C8B-B14F-4D97-AF65-F5344CB8AC3E}">
        <p14:creationId xmlns:p14="http://schemas.microsoft.com/office/powerpoint/2010/main" val="19876585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7384D0-E8C0-4FB2-93D8-B1A58490B2C5}" type="slidenum">
              <a:rPr lang="zh-CN" altLang="en-US" smtClean="0"/>
              <a:pPr/>
              <a:t>20</a:t>
            </a:fld>
            <a:endParaRPr lang="zh-CN" altLang="en-US"/>
          </a:p>
        </p:txBody>
      </p:sp>
    </p:spTree>
    <p:extLst>
      <p:ext uri="{BB962C8B-B14F-4D97-AF65-F5344CB8AC3E}">
        <p14:creationId xmlns:p14="http://schemas.microsoft.com/office/powerpoint/2010/main" val="18485511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7384D0-E8C0-4FB2-93D8-B1A58490B2C5}" type="slidenum">
              <a:rPr lang="zh-CN" altLang="en-US" smtClean="0"/>
              <a:pPr/>
              <a:t>21</a:t>
            </a:fld>
            <a:endParaRPr lang="zh-CN" altLang="en-US"/>
          </a:p>
        </p:txBody>
      </p:sp>
    </p:spTree>
    <p:extLst>
      <p:ext uri="{BB962C8B-B14F-4D97-AF65-F5344CB8AC3E}">
        <p14:creationId xmlns:p14="http://schemas.microsoft.com/office/powerpoint/2010/main" val="8973778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DE7DCD-D568-4B9E-B143-9A6C61B74876}" type="slidenum">
              <a:rPr lang="zh-CN" altLang="en-US" smtClean="0"/>
              <a:t>2</a:t>
            </a:fld>
            <a:endParaRPr lang="zh-CN" altLang="en-US"/>
          </a:p>
        </p:txBody>
      </p:sp>
    </p:spTree>
    <p:extLst>
      <p:ext uri="{BB962C8B-B14F-4D97-AF65-F5344CB8AC3E}">
        <p14:creationId xmlns:p14="http://schemas.microsoft.com/office/powerpoint/2010/main" val="41383515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pPr/>
              <a:t>22</a:t>
            </a:fld>
            <a:endParaRPr lang="zh-CN" altLang="en-US"/>
          </a:p>
        </p:txBody>
      </p:sp>
    </p:spTree>
    <p:extLst>
      <p:ext uri="{BB962C8B-B14F-4D97-AF65-F5344CB8AC3E}">
        <p14:creationId xmlns:p14="http://schemas.microsoft.com/office/powerpoint/2010/main" val="3967694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23</a:t>
            </a:fld>
            <a:endParaRPr lang="zh-CN" altLang="en-US"/>
          </a:p>
        </p:txBody>
      </p:sp>
    </p:spTree>
    <p:extLst>
      <p:ext uri="{BB962C8B-B14F-4D97-AF65-F5344CB8AC3E}">
        <p14:creationId xmlns:p14="http://schemas.microsoft.com/office/powerpoint/2010/main" val="22985317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DE7DCD-D568-4B9E-B143-9A6C61B74876}" type="slidenum">
              <a:rPr lang="zh-CN" altLang="en-US" smtClean="0"/>
              <a:t>24</a:t>
            </a:fld>
            <a:endParaRPr lang="zh-CN" altLang="en-US"/>
          </a:p>
        </p:txBody>
      </p:sp>
    </p:spTree>
    <p:extLst>
      <p:ext uri="{BB962C8B-B14F-4D97-AF65-F5344CB8AC3E}">
        <p14:creationId xmlns:p14="http://schemas.microsoft.com/office/powerpoint/2010/main" val="4467550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DE7DCD-D568-4B9E-B143-9A6C61B74876}" type="slidenum">
              <a:rPr lang="zh-CN" altLang="en-US" smtClean="0"/>
              <a:t>3</a:t>
            </a:fld>
            <a:endParaRPr lang="zh-CN" altLang="en-US"/>
          </a:p>
        </p:txBody>
      </p:sp>
    </p:spTree>
    <p:extLst>
      <p:ext uri="{BB962C8B-B14F-4D97-AF65-F5344CB8AC3E}">
        <p14:creationId xmlns:p14="http://schemas.microsoft.com/office/powerpoint/2010/main" val="19863127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pPr/>
              <a:t>4</a:t>
            </a:fld>
            <a:endParaRPr lang="zh-CN" altLang="en-US"/>
          </a:p>
        </p:txBody>
      </p:sp>
    </p:spTree>
    <p:extLst>
      <p:ext uri="{BB962C8B-B14F-4D97-AF65-F5344CB8AC3E}">
        <p14:creationId xmlns:p14="http://schemas.microsoft.com/office/powerpoint/2010/main" val="24998700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lang="zh-CN" altLang="en-US" dirty="0"/>
          </a:p>
        </p:txBody>
      </p:sp>
      <p:sp>
        <p:nvSpPr>
          <p:cNvPr id="4" name="灯片编号占位符 3"/>
          <p:cNvSpPr>
            <a:spLocks noGrp="1"/>
          </p:cNvSpPr>
          <p:nvPr>
            <p:ph type="sldNum" sz="quarter" idx="10"/>
          </p:nvPr>
        </p:nvSpPr>
        <p:spPr/>
        <p:txBody>
          <a:bodyPr/>
          <a:lstStyle/>
          <a:p>
            <a:fld id="{E6F6A25E-8950-4A49-94D1-A462097B5F70}" type="slidenum">
              <a:rPr lang="zh-CN" altLang="en-US" smtClean="0"/>
              <a:pPr/>
              <a:t>5</a:t>
            </a:fld>
            <a:endParaRPr lang="zh-CN" altLang="en-US"/>
          </a:p>
        </p:txBody>
      </p:sp>
    </p:spTree>
    <p:extLst>
      <p:ext uri="{BB962C8B-B14F-4D97-AF65-F5344CB8AC3E}">
        <p14:creationId xmlns:p14="http://schemas.microsoft.com/office/powerpoint/2010/main" val="4400349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DE7DCD-D568-4B9E-B143-9A6C61B74876}" type="slidenum">
              <a:rPr lang="zh-CN" altLang="en-US" smtClean="0"/>
              <a:t>8</a:t>
            </a:fld>
            <a:endParaRPr lang="zh-CN" altLang="en-US"/>
          </a:p>
        </p:txBody>
      </p:sp>
    </p:spTree>
    <p:extLst>
      <p:ext uri="{BB962C8B-B14F-4D97-AF65-F5344CB8AC3E}">
        <p14:creationId xmlns:p14="http://schemas.microsoft.com/office/powerpoint/2010/main" val="38010382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0273926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pPr/>
              <a:t>10</a:t>
            </a:fld>
            <a:endParaRPr lang="zh-CN" altLang="en-US"/>
          </a:p>
        </p:txBody>
      </p:sp>
    </p:spTree>
    <p:extLst>
      <p:ext uri="{BB962C8B-B14F-4D97-AF65-F5344CB8AC3E}">
        <p14:creationId xmlns:p14="http://schemas.microsoft.com/office/powerpoint/2010/main" val="34261470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pPr/>
              <a:t>11</a:t>
            </a:fld>
            <a:endParaRPr lang="zh-CN" altLang="en-US"/>
          </a:p>
        </p:txBody>
      </p:sp>
    </p:spTree>
    <p:extLst>
      <p:ext uri="{BB962C8B-B14F-4D97-AF65-F5344CB8AC3E}">
        <p14:creationId xmlns:p14="http://schemas.microsoft.com/office/powerpoint/2010/main" val="1797298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2017/12/21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1" name="文本框 10">
            <a:extLst>
              <a:ext uri="{FF2B5EF4-FFF2-40B4-BE49-F238E27FC236}">
                <a16:creationId xmlns:a16="http://schemas.microsoft.com/office/drawing/2014/main" xmlns="" id="{CB2D64B0-89A6-4101-ADF9-860E82A66EB3}"/>
              </a:ext>
            </a:extLst>
          </p:cNvPr>
          <p:cNvSpPr txBox="1"/>
          <p:nvPr userDrawn="1"/>
        </p:nvSpPr>
        <p:spPr>
          <a:xfrm>
            <a:off x="251520" y="207132"/>
            <a:ext cx="4468411" cy="49241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en-US" altLang="zh-CN" sz="1200" dirty="0">
                <a:solidFill>
                  <a:schemeClr val="tx1">
                    <a:lumMod val="90000"/>
                    <a:lumOff val="10000"/>
                  </a:schemeClr>
                </a:solidFill>
                <a:effectLst/>
              </a:rPr>
              <a:t>MORE THAN TEMPLATE</a:t>
            </a:r>
          </a:p>
          <a:p>
            <a:pPr algn="l"/>
            <a:r>
              <a:rPr lang="zh-CN" altLang="en-US" sz="1200" dirty="0">
                <a:solidFill>
                  <a:schemeClr val="tx1">
                    <a:lumMod val="90000"/>
                    <a:lumOff val="10000"/>
                  </a:schemeClr>
                </a:solidFill>
                <a:effectLst/>
              </a:rPr>
              <a:t>点击此处添加副标题</a:t>
            </a:r>
          </a:p>
        </p:txBody>
      </p:sp>
    </p:spTree>
    <p:extLst>
      <p:ext uri="{BB962C8B-B14F-4D97-AF65-F5344CB8AC3E}">
        <p14:creationId xmlns:p14="http://schemas.microsoft.com/office/powerpoint/2010/main" val="293213560"/>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0957" y="274636"/>
            <a:ext cx="2755681" cy="355983"/>
          </a:xfrm>
          <a:prstGeom prst="rect">
            <a:avLst/>
          </a:prstGeom>
        </p:spPr>
        <p:txBody>
          <a:bodyPr/>
          <a:lstStyle>
            <a:lvl1pPr>
              <a:defRPr sz="1600" b="0">
                <a:solidFill>
                  <a:srgbClr val="613620"/>
                </a:solidFill>
              </a:defRPr>
            </a:lvl1pPr>
          </a:lstStyle>
          <a:p>
            <a:r>
              <a:rPr lang="zh-CN" altLang="en-US"/>
              <a:t>单击此处编辑母版标题样式</a:t>
            </a:r>
          </a:p>
        </p:txBody>
      </p:sp>
      <p:grpSp>
        <p:nvGrpSpPr>
          <p:cNvPr id="3" name="组合 2"/>
          <p:cNvGrpSpPr/>
          <p:nvPr userDrawn="1"/>
        </p:nvGrpSpPr>
        <p:grpSpPr>
          <a:xfrm flipV="1">
            <a:off x="0" y="5056414"/>
            <a:ext cx="9144000" cy="87086"/>
            <a:chOff x="1239791" y="3373704"/>
            <a:chExt cx="5327375" cy="56535"/>
          </a:xfrm>
        </p:grpSpPr>
        <p:sp>
          <p:nvSpPr>
            <p:cNvPr id="4" name="矩形 3"/>
            <p:cNvSpPr/>
            <p:nvPr/>
          </p:nvSpPr>
          <p:spPr>
            <a:xfrm>
              <a:off x="1239791" y="3373704"/>
              <a:ext cx="1068443" cy="56535"/>
            </a:xfrm>
            <a:prstGeom prst="rect">
              <a:avLst/>
            </a:prstGeom>
            <a:solidFill>
              <a:srgbClr val="2E5660"/>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5" name="矩形 4"/>
            <p:cNvSpPr/>
            <p:nvPr/>
          </p:nvSpPr>
          <p:spPr>
            <a:xfrm>
              <a:off x="5498723" y="3373704"/>
              <a:ext cx="1068443" cy="56535"/>
            </a:xfrm>
            <a:prstGeom prst="rect">
              <a:avLst/>
            </a:prstGeom>
            <a:solidFill>
              <a:srgbClr val="CAA88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6" name="矩形 5"/>
            <p:cNvSpPr/>
            <p:nvPr/>
          </p:nvSpPr>
          <p:spPr>
            <a:xfrm>
              <a:off x="2305265" y="3373704"/>
              <a:ext cx="1068443" cy="56535"/>
            </a:xfrm>
            <a:prstGeom prst="rect">
              <a:avLst/>
            </a:prstGeom>
            <a:solidFill>
              <a:srgbClr val="613620"/>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7" name="矩形 6"/>
            <p:cNvSpPr/>
            <p:nvPr/>
          </p:nvSpPr>
          <p:spPr>
            <a:xfrm>
              <a:off x="4433247" y="3373704"/>
              <a:ext cx="1068443" cy="56535"/>
            </a:xfrm>
            <a:prstGeom prst="rect">
              <a:avLst/>
            </a:prstGeom>
            <a:solidFill>
              <a:srgbClr val="C51729"/>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8" name="矩形 7"/>
            <p:cNvSpPr/>
            <p:nvPr/>
          </p:nvSpPr>
          <p:spPr>
            <a:xfrm>
              <a:off x="3370741" y="3373704"/>
              <a:ext cx="1068443" cy="56535"/>
            </a:xfrm>
            <a:prstGeom prst="rect">
              <a:avLst/>
            </a:prstGeom>
            <a:solidFill>
              <a:srgbClr val="D8D8D8"/>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grpSp>
      <p:sp>
        <p:nvSpPr>
          <p:cNvPr id="9" name="矩形 8"/>
          <p:cNvSpPr/>
          <p:nvPr userDrawn="1"/>
        </p:nvSpPr>
        <p:spPr>
          <a:xfrm>
            <a:off x="0" y="148513"/>
            <a:ext cx="441434" cy="6082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298510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6331263" y="1"/>
            <a:ext cx="2812737" cy="2989257"/>
          </a:xfrm>
          <a:custGeom>
            <a:avLst/>
            <a:gdLst>
              <a:gd name="connsiteX0" fmla="*/ 0 w 3750316"/>
              <a:gd name="connsiteY0" fmla="*/ 0 h 3985676"/>
              <a:gd name="connsiteX1" fmla="*/ 3750315 w 3750316"/>
              <a:gd name="connsiteY1" fmla="*/ 0 h 3985676"/>
              <a:gd name="connsiteX2" fmla="*/ 3750316 w 3750316"/>
              <a:gd name="connsiteY2" fmla="*/ 2112432 h 3985676"/>
              <a:gd name="connsiteX3" fmla="*/ 3706366 w 3750316"/>
              <a:gd name="connsiteY3" fmla="*/ 2159832 h 3985676"/>
              <a:gd name="connsiteX4" fmla="*/ 1290736 w 3750316"/>
              <a:gd name="connsiteY4" fmla="*/ 3985676 h 3985676"/>
              <a:gd name="connsiteX5" fmla="*/ 336297 w 3750316"/>
              <a:gd name="connsiteY5" fmla="*/ 1205301 h 398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50316" h="3985676">
                <a:moveTo>
                  <a:pt x="0" y="0"/>
                </a:moveTo>
                <a:lnTo>
                  <a:pt x="3750315" y="0"/>
                </a:lnTo>
                <a:lnTo>
                  <a:pt x="3750316" y="2112432"/>
                </a:lnTo>
                <a:lnTo>
                  <a:pt x="3706366" y="2159832"/>
                </a:lnTo>
                <a:cubicBezTo>
                  <a:pt x="3015456" y="2882747"/>
                  <a:pt x="2267396" y="3548512"/>
                  <a:pt x="1290736" y="3985676"/>
                </a:cubicBezTo>
                <a:cubicBezTo>
                  <a:pt x="901152" y="3087460"/>
                  <a:pt x="606817" y="2151142"/>
                  <a:pt x="336297" y="1205301"/>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7985670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5"/>
            <a:ext cx="7886700" cy="994172"/>
          </a:xfr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smtClean="0"/>
            </a:lvl1pPr>
          </a:lstStyle>
          <a:p>
            <a:pPr>
              <a:defRPr/>
            </a:pPr>
            <a:fld id="{8B04BA93-52C8-48D1-AFCC-D916E1C5D690}" type="datetime1">
              <a:rPr lang="zh-CN" altLang="en-US"/>
              <a:pPr>
                <a:defRPr/>
              </a:pPr>
              <a:t>2017/12/21</a:t>
            </a:fld>
            <a:endParaRPr lang="zh-CN" altLang="en-US" sz="1422" dirty="0">
              <a:solidFill>
                <a:schemeClr val="tx1"/>
              </a:solidFill>
            </a:endParaRPr>
          </a:p>
        </p:txBody>
      </p:sp>
      <p:sp>
        <p:nvSpPr>
          <p:cNvPr id="4" name="页脚占位符 3"/>
          <p:cNvSpPr>
            <a:spLocks noGrp="1"/>
          </p:cNvSpPr>
          <p:nvPr>
            <p:ph type="ftr" sz="quarter" idx="11"/>
          </p:nvPr>
        </p:nvSpPr>
        <p:spPr/>
        <p:txBody>
          <a:bodyPr/>
          <a:lstStyle>
            <a:lvl1pPr>
              <a:defRPr smtClean="0"/>
            </a:lvl1pPr>
          </a:lstStyle>
          <a:p>
            <a:pPr>
              <a:defRPr/>
            </a:pPr>
            <a:endParaRPr lang="zh-CN" altLang="zh-CN"/>
          </a:p>
        </p:txBody>
      </p:sp>
      <p:sp>
        <p:nvSpPr>
          <p:cNvPr id="5" name="灯片编号占位符 4"/>
          <p:cNvSpPr>
            <a:spLocks noGrp="1"/>
          </p:cNvSpPr>
          <p:nvPr>
            <p:ph type="sldNum" sz="quarter" idx="12"/>
          </p:nvPr>
        </p:nvSpPr>
        <p:spPr/>
        <p:txBody>
          <a:bodyPr/>
          <a:lstStyle>
            <a:lvl1pPr>
              <a:defRPr smtClean="0"/>
            </a:lvl1pPr>
          </a:lstStyle>
          <a:p>
            <a:pPr>
              <a:defRPr/>
            </a:pPr>
            <a:fld id="{228A834C-A173-490B-9B01-7995B236AE02}" type="slidenum">
              <a:rPr lang="zh-CN" altLang="en-US"/>
              <a:pPr>
                <a:defRPr/>
              </a:pPr>
              <a:t>‹#›</a:t>
            </a:fld>
            <a:endParaRPr lang="zh-CN" altLang="en-US" sz="1422" dirty="0">
              <a:solidFill>
                <a:schemeClr val="tx1"/>
              </a:solidFill>
            </a:endParaRPr>
          </a:p>
        </p:txBody>
      </p:sp>
    </p:spTree>
    <p:extLst>
      <p:ext uri="{BB962C8B-B14F-4D97-AF65-F5344CB8AC3E}">
        <p14:creationId xmlns:p14="http://schemas.microsoft.com/office/powerpoint/2010/main" val="1418931033"/>
      </p:ext>
    </p:extLst>
  </p:cSld>
  <p:clrMapOvr>
    <a:masterClrMapping/>
  </p:clrMapOvr>
  <p:transition spd="med" advClick="0" advTm="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07645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6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8EB618-3004-49F5-BD56-B4A0C0CD2654}" type="datetimeFigureOut">
              <a:rPr lang="zh-CN" altLang="en-US" smtClean="0"/>
              <a:pPr/>
              <a:t>2017/12/21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9DA58E-532F-41E9-A14C-57F0126E1521}" type="slidenum">
              <a:rPr lang="zh-CN" altLang="en-US" smtClean="0"/>
              <a:pPr/>
              <a:t>‹#›</a:t>
            </a:fld>
            <a:endParaRPr lang="zh-CN" altLang="en-US"/>
          </a:p>
        </p:txBody>
      </p:sp>
    </p:spTree>
    <p:extLst>
      <p:ext uri="{BB962C8B-B14F-4D97-AF65-F5344CB8AC3E}">
        <p14:creationId xmlns:p14="http://schemas.microsoft.com/office/powerpoint/2010/main" val="15568896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conic list 3">
    <p:spTree>
      <p:nvGrpSpPr>
        <p:cNvPr id="1" name=""/>
        <p:cNvGrpSpPr/>
        <p:nvPr/>
      </p:nvGrpSpPr>
      <p:grpSpPr>
        <a:xfrm>
          <a:off x="0" y="0"/>
          <a:ext cx="0" cy="0"/>
          <a:chOff x="0" y="0"/>
          <a:chExt cx="0" cy="0"/>
        </a:xfrm>
      </p:grpSpPr>
      <p:sp>
        <p:nvSpPr>
          <p:cNvPr id="3" name="Rounded Rectangle 2"/>
          <p:cNvSpPr/>
          <p:nvPr userDrawn="1"/>
        </p:nvSpPr>
        <p:spPr>
          <a:xfrm>
            <a:off x="483132" y="1229006"/>
            <a:ext cx="2272768" cy="58721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3" name="Text Placeholder 7"/>
          <p:cNvSpPr>
            <a:spLocks noGrp="1"/>
          </p:cNvSpPr>
          <p:nvPr>
            <p:ph type="body" sz="quarter" idx="39" hasCustomPrompt="1"/>
          </p:nvPr>
        </p:nvSpPr>
        <p:spPr>
          <a:xfrm>
            <a:off x="826036" y="1263297"/>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32" name="Text Placeholder 7"/>
          <p:cNvSpPr>
            <a:spLocks noGrp="1"/>
          </p:cNvSpPr>
          <p:nvPr>
            <p:ph type="body" sz="quarter" idx="55" hasCustomPrompt="1"/>
          </p:nvPr>
        </p:nvSpPr>
        <p:spPr>
          <a:xfrm>
            <a:off x="1438806" y="1370932"/>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p>
        </p:txBody>
      </p:sp>
      <p:sp>
        <p:nvSpPr>
          <p:cNvPr id="38" name="Text Placeholder 7"/>
          <p:cNvSpPr>
            <a:spLocks noGrp="1"/>
          </p:cNvSpPr>
          <p:nvPr>
            <p:ph type="body" sz="quarter" idx="19" hasCustomPrompt="1"/>
          </p:nvPr>
        </p:nvSpPr>
        <p:spPr>
          <a:xfrm>
            <a:off x="452438" y="1941704"/>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9" name="Text Placeholder 2"/>
          <p:cNvSpPr>
            <a:spLocks noGrp="1"/>
          </p:cNvSpPr>
          <p:nvPr>
            <p:ph type="body" sz="quarter" idx="16" hasCustomPrompt="1"/>
          </p:nvPr>
        </p:nvSpPr>
        <p:spPr>
          <a:xfrm>
            <a:off x="452442" y="2234962"/>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65" name="Rounded Rectangle 64"/>
          <p:cNvSpPr/>
          <p:nvPr userDrawn="1"/>
        </p:nvSpPr>
        <p:spPr>
          <a:xfrm>
            <a:off x="3411539" y="1229006"/>
            <a:ext cx="2303462" cy="587216"/>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66" name="Text Placeholder 7"/>
          <p:cNvSpPr>
            <a:spLocks noGrp="1"/>
          </p:cNvSpPr>
          <p:nvPr>
            <p:ph type="body" sz="quarter" idx="40" hasCustomPrompt="1"/>
          </p:nvPr>
        </p:nvSpPr>
        <p:spPr>
          <a:xfrm>
            <a:off x="3785135" y="1263297"/>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69" name="Text Placeholder 7"/>
          <p:cNvSpPr>
            <a:spLocks noGrp="1"/>
          </p:cNvSpPr>
          <p:nvPr>
            <p:ph type="body" sz="quarter" idx="56" hasCustomPrompt="1"/>
          </p:nvPr>
        </p:nvSpPr>
        <p:spPr>
          <a:xfrm>
            <a:off x="4364040" y="1370932"/>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p>
        </p:txBody>
      </p:sp>
      <p:sp>
        <p:nvSpPr>
          <p:cNvPr id="71" name="Text Placeholder 7"/>
          <p:cNvSpPr>
            <a:spLocks noGrp="1"/>
          </p:cNvSpPr>
          <p:nvPr>
            <p:ph type="body" sz="quarter" idx="41" hasCustomPrompt="1"/>
          </p:nvPr>
        </p:nvSpPr>
        <p:spPr>
          <a:xfrm>
            <a:off x="3411539" y="1941704"/>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92" name="Text Placeholder 2"/>
          <p:cNvSpPr>
            <a:spLocks noGrp="1"/>
          </p:cNvSpPr>
          <p:nvPr>
            <p:ph type="body" sz="quarter" idx="42" hasCustomPrompt="1"/>
          </p:nvPr>
        </p:nvSpPr>
        <p:spPr>
          <a:xfrm>
            <a:off x="3411541" y="2234962"/>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10" name="Rounded Rectangle 109"/>
          <p:cNvSpPr/>
          <p:nvPr userDrawn="1"/>
        </p:nvSpPr>
        <p:spPr>
          <a:xfrm>
            <a:off x="6378577" y="1229006"/>
            <a:ext cx="2303462" cy="587216"/>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11" name="Text Placeholder 7"/>
          <p:cNvSpPr>
            <a:spLocks noGrp="1"/>
          </p:cNvSpPr>
          <p:nvPr>
            <p:ph type="body" sz="quarter" idx="43" hasCustomPrompt="1"/>
          </p:nvPr>
        </p:nvSpPr>
        <p:spPr>
          <a:xfrm>
            <a:off x="6752173" y="1263297"/>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12" name="Text Placeholder 7"/>
          <p:cNvSpPr>
            <a:spLocks noGrp="1"/>
          </p:cNvSpPr>
          <p:nvPr>
            <p:ph type="body" sz="quarter" idx="57" hasCustomPrompt="1"/>
          </p:nvPr>
        </p:nvSpPr>
        <p:spPr>
          <a:xfrm>
            <a:off x="7314145" y="1370932"/>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p>
        </p:txBody>
      </p:sp>
      <p:sp>
        <p:nvSpPr>
          <p:cNvPr id="113" name="Text Placeholder 7"/>
          <p:cNvSpPr>
            <a:spLocks noGrp="1"/>
          </p:cNvSpPr>
          <p:nvPr>
            <p:ph type="body" sz="quarter" idx="44" hasCustomPrompt="1"/>
          </p:nvPr>
        </p:nvSpPr>
        <p:spPr>
          <a:xfrm>
            <a:off x="6378577" y="1941704"/>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14" name="Text Placeholder 2"/>
          <p:cNvSpPr>
            <a:spLocks noGrp="1"/>
          </p:cNvSpPr>
          <p:nvPr>
            <p:ph type="body" sz="quarter" idx="45" hasCustomPrompt="1"/>
          </p:nvPr>
        </p:nvSpPr>
        <p:spPr>
          <a:xfrm>
            <a:off x="6378579" y="2234962"/>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30" name="Rounded Rectangle 129"/>
          <p:cNvSpPr/>
          <p:nvPr userDrawn="1"/>
        </p:nvSpPr>
        <p:spPr>
          <a:xfrm>
            <a:off x="483135" y="3050184"/>
            <a:ext cx="2272767" cy="587216"/>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31" name="Text Placeholder 7"/>
          <p:cNvSpPr>
            <a:spLocks noGrp="1"/>
          </p:cNvSpPr>
          <p:nvPr>
            <p:ph type="body" sz="quarter" idx="46" hasCustomPrompt="1"/>
          </p:nvPr>
        </p:nvSpPr>
        <p:spPr>
          <a:xfrm>
            <a:off x="826036" y="3084475"/>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36" name="Text Placeholder 7"/>
          <p:cNvSpPr>
            <a:spLocks noGrp="1"/>
          </p:cNvSpPr>
          <p:nvPr>
            <p:ph type="body" sz="quarter" idx="58" hasCustomPrompt="1"/>
          </p:nvPr>
        </p:nvSpPr>
        <p:spPr>
          <a:xfrm>
            <a:off x="1438806" y="3191153"/>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p>
        </p:txBody>
      </p:sp>
      <p:sp>
        <p:nvSpPr>
          <p:cNvPr id="139" name="Text Placeholder 7"/>
          <p:cNvSpPr>
            <a:spLocks noGrp="1"/>
          </p:cNvSpPr>
          <p:nvPr>
            <p:ph type="body" sz="quarter" idx="47" hasCustomPrompt="1"/>
          </p:nvPr>
        </p:nvSpPr>
        <p:spPr>
          <a:xfrm>
            <a:off x="452438" y="3762881"/>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40" name="Text Placeholder 2"/>
          <p:cNvSpPr>
            <a:spLocks noGrp="1"/>
          </p:cNvSpPr>
          <p:nvPr>
            <p:ph type="body" sz="quarter" idx="48" hasCustomPrompt="1"/>
          </p:nvPr>
        </p:nvSpPr>
        <p:spPr>
          <a:xfrm>
            <a:off x="452442" y="4071379"/>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45" name="Rounded Rectangle 144"/>
          <p:cNvSpPr/>
          <p:nvPr userDrawn="1"/>
        </p:nvSpPr>
        <p:spPr>
          <a:xfrm>
            <a:off x="3411540" y="3050184"/>
            <a:ext cx="2303460" cy="587216"/>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46" name="Text Placeholder 7"/>
          <p:cNvSpPr>
            <a:spLocks noGrp="1"/>
          </p:cNvSpPr>
          <p:nvPr>
            <p:ph type="body" sz="quarter" idx="49" hasCustomPrompt="1"/>
          </p:nvPr>
        </p:nvSpPr>
        <p:spPr>
          <a:xfrm>
            <a:off x="3785135" y="3084475"/>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49" name="Text Placeholder 7"/>
          <p:cNvSpPr>
            <a:spLocks noGrp="1"/>
          </p:cNvSpPr>
          <p:nvPr>
            <p:ph type="body" sz="quarter" idx="59" hasCustomPrompt="1"/>
          </p:nvPr>
        </p:nvSpPr>
        <p:spPr>
          <a:xfrm>
            <a:off x="4364040" y="3191153"/>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p>
        </p:txBody>
      </p:sp>
      <p:sp>
        <p:nvSpPr>
          <p:cNvPr id="151" name="Text Placeholder 7"/>
          <p:cNvSpPr>
            <a:spLocks noGrp="1"/>
          </p:cNvSpPr>
          <p:nvPr>
            <p:ph type="body" sz="quarter" idx="50" hasCustomPrompt="1"/>
          </p:nvPr>
        </p:nvSpPr>
        <p:spPr>
          <a:xfrm>
            <a:off x="3411539" y="3762881"/>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52" name="Text Placeholder 2"/>
          <p:cNvSpPr>
            <a:spLocks noGrp="1"/>
          </p:cNvSpPr>
          <p:nvPr>
            <p:ph type="body" sz="quarter" idx="51" hasCustomPrompt="1"/>
          </p:nvPr>
        </p:nvSpPr>
        <p:spPr>
          <a:xfrm>
            <a:off x="3411541" y="4071379"/>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55" name="Rounded Rectangle 154"/>
          <p:cNvSpPr/>
          <p:nvPr userDrawn="1"/>
        </p:nvSpPr>
        <p:spPr>
          <a:xfrm>
            <a:off x="6378578" y="3050184"/>
            <a:ext cx="2303460" cy="587216"/>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56" name="Text Placeholder 7"/>
          <p:cNvSpPr>
            <a:spLocks noGrp="1"/>
          </p:cNvSpPr>
          <p:nvPr>
            <p:ph type="body" sz="quarter" idx="52" hasCustomPrompt="1"/>
          </p:nvPr>
        </p:nvSpPr>
        <p:spPr>
          <a:xfrm>
            <a:off x="6752173" y="3084475"/>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57" name="Text Placeholder 7"/>
          <p:cNvSpPr>
            <a:spLocks noGrp="1"/>
          </p:cNvSpPr>
          <p:nvPr>
            <p:ph type="body" sz="quarter" idx="60" hasCustomPrompt="1"/>
          </p:nvPr>
        </p:nvSpPr>
        <p:spPr>
          <a:xfrm>
            <a:off x="7314145" y="3191153"/>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p>
        </p:txBody>
      </p:sp>
      <p:sp>
        <p:nvSpPr>
          <p:cNvPr id="158" name="Text Placeholder 7"/>
          <p:cNvSpPr>
            <a:spLocks noGrp="1"/>
          </p:cNvSpPr>
          <p:nvPr>
            <p:ph type="body" sz="quarter" idx="53" hasCustomPrompt="1"/>
          </p:nvPr>
        </p:nvSpPr>
        <p:spPr>
          <a:xfrm>
            <a:off x="6378577" y="3762881"/>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59" name="Text Placeholder 2"/>
          <p:cNvSpPr>
            <a:spLocks noGrp="1"/>
          </p:cNvSpPr>
          <p:nvPr>
            <p:ph type="body" sz="quarter" idx="54" hasCustomPrompt="1"/>
          </p:nvPr>
        </p:nvSpPr>
        <p:spPr>
          <a:xfrm>
            <a:off x="6378579" y="4071379"/>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Tree>
    <p:extLst>
      <p:ext uri="{BB962C8B-B14F-4D97-AF65-F5344CB8AC3E}">
        <p14:creationId xmlns:p14="http://schemas.microsoft.com/office/powerpoint/2010/main" val="779589769"/>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400" fill="hold"/>
                                        <p:tgtEl>
                                          <p:spTgt spid="3"/>
                                        </p:tgtEl>
                                        <p:attrNameLst>
                                          <p:attrName>ppt_w</p:attrName>
                                        </p:attrNameLst>
                                      </p:cBhvr>
                                      <p:tavLst>
                                        <p:tav tm="0">
                                          <p:val>
                                            <p:fltVal val="0"/>
                                          </p:val>
                                        </p:tav>
                                        <p:tav tm="100000">
                                          <p:val>
                                            <p:strVal val="#ppt_w"/>
                                          </p:val>
                                        </p:tav>
                                      </p:tavLst>
                                    </p:anim>
                                    <p:anim calcmode="lin" valueType="num">
                                      <p:cBhvr>
                                        <p:cTn id="8" dur="400" fill="hold"/>
                                        <p:tgtEl>
                                          <p:spTgt spid="3"/>
                                        </p:tgtEl>
                                        <p:attrNameLst>
                                          <p:attrName>ppt_h</p:attrName>
                                        </p:attrNameLst>
                                      </p:cBhvr>
                                      <p:tavLst>
                                        <p:tav tm="0">
                                          <p:val>
                                            <p:fltVal val="0"/>
                                          </p:val>
                                        </p:tav>
                                        <p:tav tm="100000">
                                          <p:val>
                                            <p:strVal val="#ppt_h"/>
                                          </p:val>
                                        </p:tav>
                                      </p:tavLst>
                                    </p:anim>
                                    <p:animEffect transition="in" filter="fade">
                                      <p:cBhvr>
                                        <p:cTn id="9" dur="400"/>
                                        <p:tgtEl>
                                          <p:spTgt spid="3"/>
                                        </p:tgtEl>
                                      </p:cBhvr>
                                    </p:animEffect>
                                  </p:childTnLst>
                                </p:cTn>
                              </p:par>
                            </p:childTnLst>
                          </p:cTn>
                        </p:par>
                        <p:par>
                          <p:cTn id="10" fill="hold">
                            <p:stCondLst>
                              <p:cond delay="400"/>
                            </p:stCondLst>
                            <p:childTnLst>
                              <p:par>
                                <p:cTn id="11" presetID="53" presetClass="entr" presetSubtype="16"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p:cTn id="13"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14"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15" dur="300"/>
                                        <p:tgtEl>
                                          <p:spTgt spid="13">
                                            <p:txEl>
                                              <p:pRg st="0" end="0"/>
                                            </p:txEl>
                                          </p:spTgt>
                                        </p:tgtEl>
                                      </p:cBhvr>
                                    </p:animEffect>
                                  </p:childTnLst>
                                </p:cTn>
                              </p:par>
                              <p:par>
                                <p:cTn id="16" presetID="42" presetClass="entr" presetSubtype="0" fill="hold" grpId="0" nodeType="withEffect">
                                  <p:stCondLst>
                                    <p:cond delay="200"/>
                                  </p:stCondLst>
                                  <p:childTnLst>
                                    <p:set>
                                      <p:cBhvr>
                                        <p:cTn id="17" dur="1" fill="hold">
                                          <p:stCondLst>
                                            <p:cond delay="0"/>
                                          </p:stCondLst>
                                        </p:cTn>
                                        <p:tgtEl>
                                          <p:spTgt spid="32">
                                            <p:txEl>
                                              <p:pRg st="0" end="0"/>
                                            </p:txEl>
                                          </p:spTgt>
                                        </p:tgtEl>
                                        <p:attrNameLst>
                                          <p:attrName>style.visibility</p:attrName>
                                        </p:attrNameLst>
                                      </p:cBhvr>
                                      <p:to>
                                        <p:strVal val="visible"/>
                                      </p:to>
                                    </p:set>
                                    <p:animEffect transition="in" filter="fade">
                                      <p:cBhvr>
                                        <p:cTn id="18" dur="400"/>
                                        <p:tgtEl>
                                          <p:spTgt spid="32">
                                            <p:txEl>
                                              <p:pRg st="0" end="0"/>
                                            </p:txEl>
                                          </p:spTgt>
                                        </p:tgtEl>
                                      </p:cBhvr>
                                    </p:animEffect>
                                    <p:anim calcmode="lin" valueType="num">
                                      <p:cBhvr>
                                        <p:cTn id="19" dur="4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20" dur="400" fill="hold"/>
                                        <p:tgtEl>
                                          <p:spTgt spid="32">
                                            <p:txEl>
                                              <p:pRg st="0" end="0"/>
                                            </p:txEl>
                                          </p:spTgt>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200"/>
                                  </p:stCondLst>
                                  <p:childTnLst>
                                    <p:set>
                                      <p:cBhvr>
                                        <p:cTn id="22" dur="1" fill="hold">
                                          <p:stCondLst>
                                            <p:cond delay="0"/>
                                          </p:stCondLst>
                                        </p:cTn>
                                        <p:tgtEl>
                                          <p:spTgt spid="38">
                                            <p:txEl>
                                              <p:pRg st="0" end="0"/>
                                            </p:txEl>
                                          </p:spTgt>
                                        </p:tgtEl>
                                        <p:attrNameLst>
                                          <p:attrName>style.visibility</p:attrName>
                                        </p:attrNameLst>
                                      </p:cBhvr>
                                      <p:to>
                                        <p:strVal val="visible"/>
                                      </p:to>
                                    </p:set>
                                    <p:animEffect transition="in" filter="fade">
                                      <p:cBhvr>
                                        <p:cTn id="23" dur="500"/>
                                        <p:tgtEl>
                                          <p:spTgt spid="38">
                                            <p:txEl>
                                              <p:pRg st="0" end="0"/>
                                            </p:txEl>
                                          </p:spTgt>
                                        </p:tgtEl>
                                      </p:cBhvr>
                                    </p:animEffect>
                                    <p:anim calcmode="lin" valueType="num">
                                      <p:cBhvr>
                                        <p:cTn id="24"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25" dur="500" fill="hold"/>
                                        <p:tgtEl>
                                          <p:spTgt spid="38">
                                            <p:txEl>
                                              <p:pRg st="0" end="0"/>
                                            </p:txEl>
                                          </p:spTgt>
                                        </p:tgtEl>
                                        <p:attrNameLst>
                                          <p:attrName>ppt_y</p:attrName>
                                        </p:attrNameLst>
                                      </p:cBhvr>
                                      <p:tavLst>
                                        <p:tav tm="0">
                                          <p:val>
                                            <p:strVal val="#ppt_y+.1"/>
                                          </p:val>
                                        </p:tav>
                                        <p:tav tm="100000">
                                          <p:val>
                                            <p:strVal val="#ppt_y"/>
                                          </p:val>
                                        </p:tav>
                                      </p:tavLst>
                                    </p:anim>
                                  </p:childTnLst>
                                </p:cTn>
                              </p:par>
                              <p:par>
                                <p:cTn id="26" presetID="10" presetClass="entr" presetSubtype="0" fill="hold" grpId="0" nodeType="withEffect">
                                  <p:stCondLst>
                                    <p:cond delay="800"/>
                                  </p:stCondLst>
                                  <p:childTnLst>
                                    <p:set>
                                      <p:cBhvr>
                                        <p:cTn id="27" dur="1" fill="hold">
                                          <p:stCondLst>
                                            <p:cond delay="0"/>
                                          </p:stCondLst>
                                        </p:cTn>
                                        <p:tgtEl>
                                          <p:spTgt spid="39">
                                            <p:txEl>
                                              <p:pRg st="0" end="0"/>
                                            </p:txEl>
                                          </p:spTgt>
                                        </p:tgtEl>
                                        <p:attrNameLst>
                                          <p:attrName>style.visibility</p:attrName>
                                        </p:attrNameLst>
                                      </p:cBhvr>
                                      <p:to>
                                        <p:strVal val="visible"/>
                                      </p:to>
                                    </p:set>
                                    <p:animEffect transition="in" filter="fade">
                                      <p:cBhvr>
                                        <p:cTn id="28" dur="500"/>
                                        <p:tgtEl>
                                          <p:spTgt spid="39">
                                            <p:txEl>
                                              <p:pRg st="0" end="0"/>
                                            </p:txEl>
                                          </p:spTgt>
                                        </p:tgtEl>
                                      </p:cBhvr>
                                    </p:animEffect>
                                  </p:childTnLst>
                                </p:cTn>
                              </p:par>
                            </p:childTnLst>
                          </p:cTn>
                        </p:par>
                        <p:par>
                          <p:cTn id="29" fill="hold">
                            <p:stCondLst>
                              <p:cond delay="1700"/>
                            </p:stCondLst>
                            <p:childTnLst>
                              <p:par>
                                <p:cTn id="30" presetID="53" presetClass="entr" presetSubtype="16" fill="hold" grpId="0" nodeType="afterEffect">
                                  <p:stCondLst>
                                    <p:cond delay="0"/>
                                  </p:stCondLst>
                                  <p:childTnLst>
                                    <p:set>
                                      <p:cBhvr>
                                        <p:cTn id="31" dur="1" fill="hold">
                                          <p:stCondLst>
                                            <p:cond delay="0"/>
                                          </p:stCondLst>
                                        </p:cTn>
                                        <p:tgtEl>
                                          <p:spTgt spid="65"/>
                                        </p:tgtEl>
                                        <p:attrNameLst>
                                          <p:attrName>style.visibility</p:attrName>
                                        </p:attrNameLst>
                                      </p:cBhvr>
                                      <p:to>
                                        <p:strVal val="visible"/>
                                      </p:to>
                                    </p:set>
                                    <p:anim calcmode="lin" valueType="num">
                                      <p:cBhvr>
                                        <p:cTn id="32" dur="400" fill="hold"/>
                                        <p:tgtEl>
                                          <p:spTgt spid="65"/>
                                        </p:tgtEl>
                                        <p:attrNameLst>
                                          <p:attrName>ppt_w</p:attrName>
                                        </p:attrNameLst>
                                      </p:cBhvr>
                                      <p:tavLst>
                                        <p:tav tm="0">
                                          <p:val>
                                            <p:fltVal val="0"/>
                                          </p:val>
                                        </p:tav>
                                        <p:tav tm="100000">
                                          <p:val>
                                            <p:strVal val="#ppt_w"/>
                                          </p:val>
                                        </p:tav>
                                      </p:tavLst>
                                    </p:anim>
                                    <p:anim calcmode="lin" valueType="num">
                                      <p:cBhvr>
                                        <p:cTn id="33" dur="400" fill="hold"/>
                                        <p:tgtEl>
                                          <p:spTgt spid="65"/>
                                        </p:tgtEl>
                                        <p:attrNameLst>
                                          <p:attrName>ppt_h</p:attrName>
                                        </p:attrNameLst>
                                      </p:cBhvr>
                                      <p:tavLst>
                                        <p:tav tm="0">
                                          <p:val>
                                            <p:fltVal val="0"/>
                                          </p:val>
                                        </p:tav>
                                        <p:tav tm="100000">
                                          <p:val>
                                            <p:strVal val="#ppt_h"/>
                                          </p:val>
                                        </p:tav>
                                      </p:tavLst>
                                    </p:anim>
                                    <p:animEffect transition="in" filter="fade">
                                      <p:cBhvr>
                                        <p:cTn id="34" dur="400"/>
                                        <p:tgtEl>
                                          <p:spTgt spid="65"/>
                                        </p:tgtEl>
                                      </p:cBhvr>
                                    </p:animEffect>
                                  </p:childTnLst>
                                </p:cTn>
                              </p:par>
                            </p:childTnLst>
                          </p:cTn>
                        </p:par>
                        <p:par>
                          <p:cTn id="35" fill="hold">
                            <p:stCondLst>
                              <p:cond delay="2100"/>
                            </p:stCondLst>
                            <p:childTnLst>
                              <p:par>
                                <p:cTn id="36" presetID="53" presetClass="entr" presetSubtype="16" fill="hold" grpId="0" nodeType="afterEffect">
                                  <p:stCondLst>
                                    <p:cond delay="0"/>
                                  </p:stCondLst>
                                  <p:childTnLst>
                                    <p:set>
                                      <p:cBhvr>
                                        <p:cTn id="37" dur="1" fill="hold">
                                          <p:stCondLst>
                                            <p:cond delay="0"/>
                                          </p:stCondLst>
                                        </p:cTn>
                                        <p:tgtEl>
                                          <p:spTgt spid="66">
                                            <p:txEl>
                                              <p:pRg st="0" end="0"/>
                                            </p:txEl>
                                          </p:spTgt>
                                        </p:tgtEl>
                                        <p:attrNameLst>
                                          <p:attrName>style.visibility</p:attrName>
                                        </p:attrNameLst>
                                      </p:cBhvr>
                                      <p:to>
                                        <p:strVal val="visible"/>
                                      </p:to>
                                    </p:set>
                                    <p:anim calcmode="lin" valueType="num">
                                      <p:cBhvr>
                                        <p:cTn id="38" dur="300" fill="hold"/>
                                        <p:tgtEl>
                                          <p:spTgt spid="66">
                                            <p:txEl>
                                              <p:pRg st="0" end="0"/>
                                            </p:txEl>
                                          </p:spTgt>
                                        </p:tgtEl>
                                        <p:attrNameLst>
                                          <p:attrName>ppt_w</p:attrName>
                                        </p:attrNameLst>
                                      </p:cBhvr>
                                      <p:tavLst>
                                        <p:tav tm="0">
                                          <p:val>
                                            <p:fltVal val="0"/>
                                          </p:val>
                                        </p:tav>
                                        <p:tav tm="100000">
                                          <p:val>
                                            <p:strVal val="#ppt_w"/>
                                          </p:val>
                                        </p:tav>
                                      </p:tavLst>
                                    </p:anim>
                                    <p:anim calcmode="lin" valueType="num">
                                      <p:cBhvr>
                                        <p:cTn id="39" dur="300" fill="hold"/>
                                        <p:tgtEl>
                                          <p:spTgt spid="66">
                                            <p:txEl>
                                              <p:pRg st="0" end="0"/>
                                            </p:txEl>
                                          </p:spTgt>
                                        </p:tgtEl>
                                        <p:attrNameLst>
                                          <p:attrName>ppt_h</p:attrName>
                                        </p:attrNameLst>
                                      </p:cBhvr>
                                      <p:tavLst>
                                        <p:tav tm="0">
                                          <p:val>
                                            <p:fltVal val="0"/>
                                          </p:val>
                                        </p:tav>
                                        <p:tav tm="100000">
                                          <p:val>
                                            <p:strVal val="#ppt_h"/>
                                          </p:val>
                                        </p:tav>
                                      </p:tavLst>
                                    </p:anim>
                                    <p:animEffect transition="in" filter="fade">
                                      <p:cBhvr>
                                        <p:cTn id="40" dur="300"/>
                                        <p:tgtEl>
                                          <p:spTgt spid="66">
                                            <p:txEl>
                                              <p:pRg st="0" end="0"/>
                                            </p:txEl>
                                          </p:spTgt>
                                        </p:tgtEl>
                                      </p:cBhvr>
                                    </p:animEffect>
                                  </p:childTnLst>
                                </p:cTn>
                              </p:par>
                              <p:par>
                                <p:cTn id="41" presetID="42" presetClass="entr" presetSubtype="0" fill="hold" grpId="0" nodeType="withEffect">
                                  <p:stCondLst>
                                    <p:cond delay="200"/>
                                  </p:stCondLst>
                                  <p:childTnLst>
                                    <p:set>
                                      <p:cBhvr>
                                        <p:cTn id="42" dur="1" fill="hold">
                                          <p:stCondLst>
                                            <p:cond delay="0"/>
                                          </p:stCondLst>
                                        </p:cTn>
                                        <p:tgtEl>
                                          <p:spTgt spid="69">
                                            <p:txEl>
                                              <p:pRg st="0" end="0"/>
                                            </p:txEl>
                                          </p:spTgt>
                                        </p:tgtEl>
                                        <p:attrNameLst>
                                          <p:attrName>style.visibility</p:attrName>
                                        </p:attrNameLst>
                                      </p:cBhvr>
                                      <p:to>
                                        <p:strVal val="visible"/>
                                      </p:to>
                                    </p:set>
                                    <p:animEffect transition="in" filter="fade">
                                      <p:cBhvr>
                                        <p:cTn id="43" dur="400"/>
                                        <p:tgtEl>
                                          <p:spTgt spid="69">
                                            <p:txEl>
                                              <p:pRg st="0" end="0"/>
                                            </p:txEl>
                                          </p:spTgt>
                                        </p:tgtEl>
                                      </p:cBhvr>
                                    </p:animEffect>
                                    <p:anim calcmode="lin" valueType="num">
                                      <p:cBhvr>
                                        <p:cTn id="44" dur="400" fill="hold"/>
                                        <p:tgtEl>
                                          <p:spTgt spid="69">
                                            <p:txEl>
                                              <p:pRg st="0" end="0"/>
                                            </p:txEl>
                                          </p:spTgt>
                                        </p:tgtEl>
                                        <p:attrNameLst>
                                          <p:attrName>ppt_x</p:attrName>
                                        </p:attrNameLst>
                                      </p:cBhvr>
                                      <p:tavLst>
                                        <p:tav tm="0">
                                          <p:val>
                                            <p:strVal val="#ppt_x"/>
                                          </p:val>
                                        </p:tav>
                                        <p:tav tm="100000">
                                          <p:val>
                                            <p:strVal val="#ppt_x"/>
                                          </p:val>
                                        </p:tav>
                                      </p:tavLst>
                                    </p:anim>
                                    <p:anim calcmode="lin" valueType="num">
                                      <p:cBhvr>
                                        <p:cTn id="45" dur="400" fill="hold"/>
                                        <p:tgtEl>
                                          <p:spTgt spid="69">
                                            <p:txEl>
                                              <p:pRg st="0" end="0"/>
                                            </p:txEl>
                                          </p:spTgt>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200"/>
                                  </p:stCondLst>
                                  <p:childTnLst>
                                    <p:set>
                                      <p:cBhvr>
                                        <p:cTn id="47" dur="1" fill="hold">
                                          <p:stCondLst>
                                            <p:cond delay="0"/>
                                          </p:stCondLst>
                                        </p:cTn>
                                        <p:tgtEl>
                                          <p:spTgt spid="71">
                                            <p:txEl>
                                              <p:pRg st="0" end="0"/>
                                            </p:txEl>
                                          </p:spTgt>
                                        </p:tgtEl>
                                        <p:attrNameLst>
                                          <p:attrName>style.visibility</p:attrName>
                                        </p:attrNameLst>
                                      </p:cBhvr>
                                      <p:to>
                                        <p:strVal val="visible"/>
                                      </p:to>
                                    </p:set>
                                    <p:animEffect transition="in" filter="fade">
                                      <p:cBhvr>
                                        <p:cTn id="48" dur="500"/>
                                        <p:tgtEl>
                                          <p:spTgt spid="71">
                                            <p:txEl>
                                              <p:pRg st="0" end="0"/>
                                            </p:txEl>
                                          </p:spTgt>
                                        </p:tgtEl>
                                      </p:cBhvr>
                                    </p:animEffect>
                                    <p:anim calcmode="lin" valueType="num">
                                      <p:cBhvr>
                                        <p:cTn id="49" dur="500" fill="hold"/>
                                        <p:tgtEl>
                                          <p:spTgt spid="71">
                                            <p:txEl>
                                              <p:pRg st="0" end="0"/>
                                            </p:txEl>
                                          </p:spTgt>
                                        </p:tgtEl>
                                        <p:attrNameLst>
                                          <p:attrName>ppt_x</p:attrName>
                                        </p:attrNameLst>
                                      </p:cBhvr>
                                      <p:tavLst>
                                        <p:tav tm="0">
                                          <p:val>
                                            <p:strVal val="#ppt_x"/>
                                          </p:val>
                                        </p:tav>
                                        <p:tav tm="100000">
                                          <p:val>
                                            <p:strVal val="#ppt_x"/>
                                          </p:val>
                                        </p:tav>
                                      </p:tavLst>
                                    </p:anim>
                                    <p:anim calcmode="lin" valueType="num">
                                      <p:cBhvr>
                                        <p:cTn id="50" dur="500" fill="hold"/>
                                        <p:tgtEl>
                                          <p:spTgt spid="71">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92">
                                            <p:txEl>
                                              <p:pRg st="0" end="0"/>
                                            </p:txEl>
                                          </p:spTgt>
                                        </p:tgtEl>
                                        <p:attrNameLst>
                                          <p:attrName>style.visibility</p:attrName>
                                        </p:attrNameLst>
                                      </p:cBhvr>
                                      <p:to>
                                        <p:strVal val="visible"/>
                                      </p:to>
                                    </p:set>
                                    <p:animEffect transition="in" filter="fade">
                                      <p:cBhvr>
                                        <p:cTn id="53" dur="500"/>
                                        <p:tgtEl>
                                          <p:spTgt spid="92">
                                            <p:txEl>
                                              <p:pRg st="0" end="0"/>
                                            </p:txEl>
                                          </p:spTgt>
                                        </p:tgtEl>
                                      </p:cBhvr>
                                    </p:animEffect>
                                  </p:childTnLst>
                                </p:cTn>
                              </p:par>
                            </p:childTnLst>
                          </p:cTn>
                        </p:par>
                        <p:par>
                          <p:cTn id="54" fill="hold">
                            <p:stCondLst>
                              <p:cond delay="3400"/>
                            </p:stCondLst>
                            <p:childTnLst>
                              <p:par>
                                <p:cTn id="55" presetID="53" presetClass="entr" presetSubtype="16" fill="hold" grpId="0" nodeType="afterEffect">
                                  <p:stCondLst>
                                    <p:cond delay="0"/>
                                  </p:stCondLst>
                                  <p:childTnLst>
                                    <p:set>
                                      <p:cBhvr>
                                        <p:cTn id="56" dur="1" fill="hold">
                                          <p:stCondLst>
                                            <p:cond delay="0"/>
                                          </p:stCondLst>
                                        </p:cTn>
                                        <p:tgtEl>
                                          <p:spTgt spid="110"/>
                                        </p:tgtEl>
                                        <p:attrNameLst>
                                          <p:attrName>style.visibility</p:attrName>
                                        </p:attrNameLst>
                                      </p:cBhvr>
                                      <p:to>
                                        <p:strVal val="visible"/>
                                      </p:to>
                                    </p:set>
                                    <p:anim calcmode="lin" valueType="num">
                                      <p:cBhvr>
                                        <p:cTn id="57" dur="400" fill="hold"/>
                                        <p:tgtEl>
                                          <p:spTgt spid="110"/>
                                        </p:tgtEl>
                                        <p:attrNameLst>
                                          <p:attrName>ppt_w</p:attrName>
                                        </p:attrNameLst>
                                      </p:cBhvr>
                                      <p:tavLst>
                                        <p:tav tm="0">
                                          <p:val>
                                            <p:fltVal val="0"/>
                                          </p:val>
                                        </p:tav>
                                        <p:tav tm="100000">
                                          <p:val>
                                            <p:strVal val="#ppt_w"/>
                                          </p:val>
                                        </p:tav>
                                      </p:tavLst>
                                    </p:anim>
                                    <p:anim calcmode="lin" valueType="num">
                                      <p:cBhvr>
                                        <p:cTn id="58" dur="400" fill="hold"/>
                                        <p:tgtEl>
                                          <p:spTgt spid="110"/>
                                        </p:tgtEl>
                                        <p:attrNameLst>
                                          <p:attrName>ppt_h</p:attrName>
                                        </p:attrNameLst>
                                      </p:cBhvr>
                                      <p:tavLst>
                                        <p:tav tm="0">
                                          <p:val>
                                            <p:fltVal val="0"/>
                                          </p:val>
                                        </p:tav>
                                        <p:tav tm="100000">
                                          <p:val>
                                            <p:strVal val="#ppt_h"/>
                                          </p:val>
                                        </p:tav>
                                      </p:tavLst>
                                    </p:anim>
                                    <p:animEffect transition="in" filter="fade">
                                      <p:cBhvr>
                                        <p:cTn id="59" dur="400"/>
                                        <p:tgtEl>
                                          <p:spTgt spid="110"/>
                                        </p:tgtEl>
                                      </p:cBhvr>
                                    </p:animEffect>
                                  </p:childTnLst>
                                </p:cTn>
                              </p:par>
                            </p:childTnLst>
                          </p:cTn>
                        </p:par>
                        <p:par>
                          <p:cTn id="60" fill="hold">
                            <p:stCondLst>
                              <p:cond delay="3800"/>
                            </p:stCondLst>
                            <p:childTnLst>
                              <p:par>
                                <p:cTn id="61" presetID="53" presetClass="entr" presetSubtype="16" fill="hold" grpId="0" nodeType="afterEffect">
                                  <p:stCondLst>
                                    <p:cond delay="0"/>
                                  </p:stCondLst>
                                  <p:childTnLst>
                                    <p:set>
                                      <p:cBhvr>
                                        <p:cTn id="62" dur="1" fill="hold">
                                          <p:stCondLst>
                                            <p:cond delay="0"/>
                                          </p:stCondLst>
                                        </p:cTn>
                                        <p:tgtEl>
                                          <p:spTgt spid="111">
                                            <p:txEl>
                                              <p:pRg st="0" end="0"/>
                                            </p:txEl>
                                          </p:spTgt>
                                        </p:tgtEl>
                                        <p:attrNameLst>
                                          <p:attrName>style.visibility</p:attrName>
                                        </p:attrNameLst>
                                      </p:cBhvr>
                                      <p:to>
                                        <p:strVal val="visible"/>
                                      </p:to>
                                    </p:set>
                                    <p:anim calcmode="lin" valueType="num">
                                      <p:cBhvr>
                                        <p:cTn id="63" dur="300" fill="hold"/>
                                        <p:tgtEl>
                                          <p:spTgt spid="111">
                                            <p:txEl>
                                              <p:pRg st="0" end="0"/>
                                            </p:txEl>
                                          </p:spTgt>
                                        </p:tgtEl>
                                        <p:attrNameLst>
                                          <p:attrName>ppt_w</p:attrName>
                                        </p:attrNameLst>
                                      </p:cBhvr>
                                      <p:tavLst>
                                        <p:tav tm="0">
                                          <p:val>
                                            <p:fltVal val="0"/>
                                          </p:val>
                                        </p:tav>
                                        <p:tav tm="100000">
                                          <p:val>
                                            <p:strVal val="#ppt_w"/>
                                          </p:val>
                                        </p:tav>
                                      </p:tavLst>
                                    </p:anim>
                                    <p:anim calcmode="lin" valueType="num">
                                      <p:cBhvr>
                                        <p:cTn id="64" dur="300" fill="hold"/>
                                        <p:tgtEl>
                                          <p:spTgt spid="111">
                                            <p:txEl>
                                              <p:pRg st="0" end="0"/>
                                            </p:txEl>
                                          </p:spTgt>
                                        </p:tgtEl>
                                        <p:attrNameLst>
                                          <p:attrName>ppt_h</p:attrName>
                                        </p:attrNameLst>
                                      </p:cBhvr>
                                      <p:tavLst>
                                        <p:tav tm="0">
                                          <p:val>
                                            <p:fltVal val="0"/>
                                          </p:val>
                                        </p:tav>
                                        <p:tav tm="100000">
                                          <p:val>
                                            <p:strVal val="#ppt_h"/>
                                          </p:val>
                                        </p:tav>
                                      </p:tavLst>
                                    </p:anim>
                                    <p:animEffect transition="in" filter="fade">
                                      <p:cBhvr>
                                        <p:cTn id="65" dur="300"/>
                                        <p:tgtEl>
                                          <p:spTgt spid="111">
                                            <p:txEl>
                                              <p:pRg st="0" end="0"/>
                                            </p:txEl>
                                          </p:spTgt>
                                        </p:tgtEl>
                                      </p:cBhvr>
                                    </p:animEffect>
                                  </p:childTnLst>
                                </p:cTn>
                              </p:par>
                              <p:par>
                                <p:cTn id="66" presetID="42" presetClass="entr" presetSubtype="0" fill="hold" grpId="0" nodeType="withEffect">
                                  <p:stCondLst>
                                    <p:cond delay="200"/>
                                  </p:stCondLst>
                                  <p:childTnLst>
                                    <p:set>
                                      <p:cBhvr>
                                        <p:cTn id="67" dur="1" fill="hold">
                                          <p:stCondLst>
                                            <p:cond delay="0"/>
                                          </p:stCondLst>
                                        </p:cTn>
                                        <p:tgtEl>
                                          <p:spTgt spid="112">
                                            <p:txEl>
                                              <p:pRg st="0" end="0"/>
                                            </p:txEl>
                                          </p:spTgt>
                                        </p:tgtEl>
                                        <p:attrNameLst>
                                          <p:attrName>style.visibility</p:attrName>
                                        </p:attrNameLst>
                                      </p:cBhvr>
                                      <p:to>
                                        <p:strVal val="visible"/>
                                      </p:to>
                                    </p:set>
                                    <p:animEffect transition="in" filter="fade">
                                      <p:cBhvr>
                                        <p:cTn id="68" dur="400"/>
                                        <p:tgtEl>
                                          <p:spTgt spid="112">
                                            <p:txEl>
                                              <p:pRg st="0" end="0"/>
                                            </p:txEl>
                                          </p:spTgt>
                                        </p:tgtEl>
                                      </p:cBhvr>
                                    </p:animEffect>
                                    <p:anim calcmode="lin" valueType="num">
                                      <p:cBhvr>
                                        <p:cTn id="69" dur="400" fill="hold"/>
                                        <p:tgtEl>
                                          <p:spTgt spid="112">
                                            <p:txEl>
                                              <p:pRg st="0" end="0"/>
                                            </p:txEl>
                                          </p:spTgt>
                                        </p:tgtEl>
                                        <p:attrNameLst>
                                          <p:attrName>ppt_x</p:attrName>
                                        </p:attrNameLst>
                                      </p:cBhvr>
                                      <p:tavLst>
                                        <p:tav tm="0">
                                          <p:val>
                                            <p:strVal val="#ppt_x"/>
                                          </p:val>
                                        </p:tav>
                                        <p:tav tm="100000">
                                          <p:val>
                                            <p:strVal val="#ppt_x"/>
                                          </p:val>
                                        </p:tav>
                                      </p:tavLst>
                                    </p:anim>
                                    <p:anim calcmode="lin" valueType="num">
                                      <p:cBhvr>
                                        <p:cTn id="70" dur="400" fill="hold"/>
                                        <p:tgtEl>
                                          <p:spTgt spid="112">
                                            <p:txEl>
                                              <p:pRg st="0" end="0"/>
                                            </p:txEl>
                                          </p:spTgt>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200"/>
                                  </p:stCondLst>
                                  <p:childTnLst>
                                    <p:set>
                                      <p:cBhvr>
                                        <p:cTn id="72" dur="1" fill="hold">
                                          <p:stCondLst>
                                            <p:cond delay="0"/>
                                          </p:stCondLst>
                                        </p:cTn>
                                        <p:tgtEl>
                                          <p:spTgt spid="113">
                                            <p:txEl>
                                              <p:pRg st="0" end="0"/>
                                            </p:txEl>
                                          </p:spTgt>
                                        </p:tgtEl>
                                        <p:attrNameLst>
                                          <p:attrName>style.visibility</p:attrName>
                                        </p:attrNameLst>
                                      </p:cBhvr>
                                      <p:to>
                                        <p:strVal val="visible"/>
                                      </p:to>
                                    </p:set>
                                    <p:animEffect transition="in" filter="fade">
                                      <p:cBhvr>
                                        <p:cTn id="73" dur="500"/>
                                        <p:tgtEl>
                                          <p:spTgt spid="113">
                                            <p:txEl>
                                              <p:pRg st="0" end="0"/>
                                            </p:txEl>
                                          </p:spTgt>
                                        </p:tgtEl>
                                      </p:cBhvr>
                                    </p:animEffect>
                                    <p:anim calcmode="lin" valueType="num">
                                      <p:cBhvr>
                                        <p:cTn id="74" dur="500" fill="hold"/>
                                        <p:tgtEl>
                                          <p:spTgt spid="113">
                                            <p:txEl>
                                              <p:pRg st="0" end="0"/>
                                            </p:txEl>
                                          </p:spTgt>
                                        </p:tgtEl>
                                        <p:attrNameLst>
                                          <p:attrName>ppt_x</p:attrName>
                                        </p:attrNameLst>
                                      </p:cBhvr>
                                      <p:tavLst>
                                        <p:tav tm="0">
                                          <p:val>
                                            <p:strVal val="#ppt_x"/>
                                          </p:val>
                                        </p:tav>
                                        <p:tav tm="100000">
                                          <p:val>
                                            <p:strVal val="#ppt_x"/>
                                          </p:val>
                                        </p:tav>
                                      </p:tavLst>
                                    </p:anim>
                                    <p:anim calcmode="lin" valueType="num">
                                      <p:cBhvr>
                                        <p:cTn id="75" dur="500" fill="hold"/>
                                        <p:tgtEl>
                                          <p:spTgt spid="113">
                                            <p:txEl>
                                              <p:pRg st="0" end="0"/>
                                            </p:txEl>
                                          </p:spTgt>
                                        </p:tgtEl>
                                        <p:attrNameLst>
                                          <p:attrName>ppt_y</p:attrName>
                                        </p:attrNameLst>
                                      </p:cBhvr>
                                      <p:tavLst>
                                        <p:tav tm="0">
                                          <p:val>
                                            <p:strVal val="#ppt_y+.1"/>
                                          </p:val>
                                        </p:tav>
                                        <p:tav tm="100000">
                                          <p:val>
                                            <p:strVal val="#ppt_y"/>
                                          </p:val>
                                        </p:tav>
                                      </p:tavLst>
                                    </p:anim>
                                  </p:childTnLst>
                                </p:cTn>
                              </p:par>
                              <p:par>
                                <p:cTn id="76" presetID="10" presetClass="entr" presetSubtype="0" fill="hold" grpId="0" nodeType="withEffect">
                                  <p:stCondLst>
                                    <p:cond delay="800"/>
                                  </p:stCondLst>
                                  <p:childTnLst>
                                    <p:set>
                                      <p:cBhvr>
                                        <p:cTn id="77" dur="1" fill="hold">
                                          <p:stCondLst>
                                            <p:cond delay="0"/>
                                          </p:stCondLst>
                                        </p:cTn>
                                        <p:tgtEl>
                                          <p:spTgt spid="114">
                                            <p:txEl>
                                              <p:pRg st="0" end="0"/>
                                            </p:txEl>
                                          </p:spTgt>
                                        </p:tgtEl>
                                        <p:attrNameLst>
                                          <p:attrName>style.visibility</p:attrName>
                                        </p:attrNameLst>
                                      </p:cBhvr>
                                      <p:to>
                                        <p:strVal val="visible"/>
                                      </p:to>
                                    </p:set>
                                    <p:animEffect transition="in" filter="fade">
                                      <p:cBhvr>
                                        <p:cTn id="78" dur="500"/>
                                        <p:tgtEl>
                                          <p:spTgt spid="114">
                                            <p:txEl>
                                              <p:pRg st="0" end="0"/>
                                            </p:txEl>
                                          </p:spTgt>
                                        </p:tgtEl>
                                      </p:cBhvr>
                                    </p:animEffect>
                                  </p:childTnLst>
                                </p:cTn>
                              </p:par>
                            </p:childTnLst>
                          </p:cTn>
                        </p:par>
                        <p:par>
                          <p:cTn id="79" fill="hold">
                            <p:stCondLst>
                              <p:cond delay="5100"/>
                            </p:stCondLst>
                            <p:childTnLst>
                              <p:par>
                                <p:cTn id="80" presetID="53" presetClass="entr" presetSubtype="16" fill="hold" grpId="0" nodeType="afterEffect">
                                  <p:stCondLst>
                                    <p:cond delay="0"/>
                                  </p:stCondLst>
                                  <p:childTnLst>
                                    <p:set>
                                      <p:cBhvr>
                                        <p:cTn id="81" dur="1" fill="hold">
                                          <p:stCondLst>
                                            <p:cond delay="0"/>
                                          </p:stCondLst>
                                        </p:cTn>
                                        <p:tgtEl>
                                          <p:spTgt spid="130"/>
                                        </p:tgtEl>
                                        <p:attrNameLst>
                                          <p:attrName>style.visibility</p:attrName>
                                        </p:attrNameLst>
                                      </p:cBhvr>
                                      <p:to>
                                        <p:strVal val="visible"/>
                                      </p:to>
                                    </p:set>
                                    <p:anim calcmode="lin" valueType="num">
                                      <p:cBhvr>
                                        <p:cTn id="82" dur="400" fill="hold"/>
                                        <p:tgtEl>
                                          <p:spTgt spid="130"/>
                                        </p:tgtEl>
                                        <p:attrNameLst>
                                          <p:attrName>ppt_w</p:attrName>
                                        </p:attrNameLst>
                                      </p:cBhvr>
                                      <p:tavLst>
                                        <p:tav tm="0">
                                          <p:val>
                                            <p:fltVal val="0"/>
                                          </p:val>
                                        </p:tav>
                                        <p:tav tm="100000">
                                          <p:val>
                                            <p:strVal val="#ppt_w"/>
                                          </p:val>
                                        </p:tav>
                                      </p:tavLst>
                                    </p:anim>
                                    <p:anim calcmode="lin" valueType="num">
                                      <p:cBhvr>
                                        <p:cTn id="83" dur="400" fill="hold"/>
                                        <p:tgtEl>
                                          <p:spTgt spid="130"/>
                                        </p:tgtEl>
                                        <p:attrNameLst>
                                          <p:attrName>ppt_h</p:attrName>
                                        </p:attrNameLst>
                                      </p:cBhvr>
                                      <p:tavLst>
                                        <p:tav tm="0">
                                          <p:val>
                                            <p:fltVal val="0"/>
                                          </p:val>
                                        </p:tav>
                                        <p:tav tm="100000">
                                          <p:val>
                                            <p:strVal val="#ppt_h"/>
                                          </p:val>
                                        </p:tav>
                                      </p:tavLst>
                                    </p:anim>
                                    <p:animEffect transition="in" filter="fade">
                                      <p:cBhvr>
                                        <p:cTn id="84" dur="400"/>
                                        <p:tgtEl>
                                          <p:spTgt spid="130"/>
                                        </p:tgtEl>
                                      </p:cBhvr>
                                    </p:animEffect>
                                  </p:childTnLst>
                                </p:cTn>
                              </p:par>
                            </p:childTnLst>
                          </p:cTn>
                        </p:par>
                        <p:par>
                          <p:cTn id="85" fill="hold">
                            <p:stCondLst>
                              <p:cond delay="5500"/>
                            </p:stCondLst>
                            <p:childTnLst>
                              <p:par>
                                <p:cTn id="86" presetID="53" presetClass="entr" presetSubtype="16" fill="hold" grpId="0" nodeType="afterEffect">
                                  <p:stCondLst>
                                    <p:cond delay="0"/>
                                  </p:stCondLst>
                                  <p:childTnLst>
                                    <p:set>
                                      <p:cBhvr>
                                        <p:cTn id="87" dur="1" fill="hold">
                                          <p:stCondLst>
                                            <p:cond delay="0"/>
                                          </p:stCondLst>
                                        </p:cTn>
                                        <p:tgtEl>
                                          <p:spTgt spid="131">
                                            <p:txEl>
                                              <p:pRg st="0" end="0"/>
                                            </p:txEl>
                                          </p:spTgt>
                                        </p:tgtEl>
                                        <p:attrNameLst>
                                          <p:attrName>style.visibility</p:attrName>
                                        </p:attrNameLst>
                                      </p:cBhvr>
                                      <p:to>
                                        <p:strVal val="visible"/>
                                      </p:to>
                                    </p:set>
                                    <p:anim calcmode="lin" valueType="num">
                                      <p:cBhvr>
                                        <p:cTn id="88" dur="300" fill="hold"/>
                                        <p:tgtEl>
                                          <p:spTgt spid="131">
                                            <p:txEl>
                                              <p:pRg st="0" end="0"/>
                                            </p:txEl>
                                          </p:spTgt>
                                        </p:tgtEl>
                                        <p:attrNameLst>
                                          <p:attrName>ppt_w</p:attrName>
                                        </p:attrNameLst>
                                      </p:cBhvr>
                                      <p:tavLst>
                                        <p:tav tm="0">
                                          <p:val>
                                            <p:fltVal val="0"/>
                                          </p:val>
                                        </p:tav>
                                        <p:tav tm="100000">
                                          <p:val>
                                            <p:strVal val="#ppt_w"/>
                                          </p:val>
                                        </p:tav>
                                      </p:tavLst>
                                    </p:anim>
                                    <p:anim calcmode="lin" valueType="num">
                                      <p:cBhvr>
                                        <p:cTn id="89" dur="300" fill="hold"/>
                                        <p:tgtEl>
                                          <p:spTgt spid="131">
                                            <p:txEl>
                                              <p:pRg st="0" end="0"/>
                                            </p:txEl>
                                          </p:spTgt>
                                        </p:tgtEl>
                                        <p:attrNameLst>
                                          <p:attrName>ppt_h</p:attrName>
                                        </p:attrNameLst>
                                      </p:cBhvr>
                                      <p:tavLst>
                                        <p:tav tm="0">
                                          <p:val>
                                            <p:fltVal val="0"/>
                                          </p:val>
                                        </p:tav>
                                        <p:tav tm="100000">
                                          <p:val>
                                            <p:strVal val="#ppt_h"/>
                                          </p:val>
                                        </p:tav>
                                      </p:tavLst>
                                    </p:anim>
                                    <p:animEffect transition="in" filter="fade">
                                      <p:cBhvr>
                                        <p:cTn id="90" dur="300"/>
                                        <p:tgtEl>
                                          <p:spTgt spid="131">
                                            <p:txEl>
                                              <p:pRg st="0" end="0"/>
                                            </p:txEl>
                                          </p:spTgt>
                                        </p:tgtEl>
                                      </p:cBhvr>
                                    </p:animEffect>
                                  </p:childTnLst>
                                </p:cTn>
                              </p:par>
                              <p:par>
                                <p:cTn id="91" presetID="42" presetClass="entr" presetSubtype="0" fill="hold" grpId="0" nodeType="withEffect">
                                  <p:stCondLst>
                                    <p:cond delay="200"/>
                                  </p:stCondLst>
                                  <p:childTnLst>
                                    <p:set>
                                      <p:cBhvr>
                                        <p:cTn id="92" dur="1" fill="hold">
                                          <p:stCondLst>
                                            <p:cond delay="0"/>
                                          </p:stCondLst>
                                        </p:cTn>
                                        <p:tgtEl>
                                          <p:spTgt spid="136">
                                            <p:txEl>
                                              <p:pRg st="0" end="0"/>
                                            </p:txEl>
                                          </p:spTgt>
                                        </p:tgtEl>
                                        <p:attrNameLst>
                                          <p:attrName>style.visibility</p:attrName>
                                        </p:attrNameLst>
                                      </p:cBhvr>
                                      <p:to>
                                        <p:strVal val="visible"/>
                                      </p:to>
                                    </p:set>
                                    <p:animEffect transition="in" filter="fade">
                                      <p:cBhvr>
                                        <p:cTn id="93" dur="400"/>
                                        <p:tgtEl>
                                          <p:spTgt spid="136">
                                            <p:txEl>
                                              <p:pRg st="0" end="0"/>
                                            </p:txEl>
                                          </p:spTgt>
                                        </p:tgtEl>
                                      </p:cBhvr>
                                    </p:animEffect>
                                    <p:anim calcmode="lin" valueType="num">
                                      <p:cBhvr>
                                        <p:cTn id="94" dur="400" fill="hold"/>
                                        <p:tgtEl>
                                          <p:spTgt spid="136">
                                            <p:txEl>
                                              <p:pRg st="0" end="0"/>
                                            </p:txEl>
                                          </p:spTgt>
                                        </p:tgtEl>
                                        <p:attrNameLst>
                                          <p:attrName>ppt_x</p:attrName>
                                        </p:attrNameLst>
                                      </p:cBhvr>
                                      <p:tavLst>
                                        <p:tav tm="0">
                                          <p:val>
                                            <p:strVal val="#ppt_x"/>
                                          </p:val>
                                        </p:tav>
                                        <p:tav tm="100000">
                                          <p:val>
                                            <p:strVal val="#ppt_x"/>
                                          </p:val>
                                        </p:tav>
                                      </p:tavLst>
                                    </p:anim>
                                    <p:anim calcmode="lin" valueType="num">
                                      <p:cBhvr>
                                        <p:cTn id="95" dur="400" fill="hold"/>
                                        <p:tgtEl>
                                          <p:spTgt spid="136">
                                            <p:txEl>
                                              <p:pRg st="0" end="0"/>
                                            </p:txEl>
                                          </p:spTgt>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200"/>
                                  </p:stCondLst>
                                  <p:childTnLst>
                                    <p:set>
                                      <p:cBhvr>
                                        <p:cTn id="97" dur="1" fill="hold">
                                          <p:stCondLst>
                                            <p:cond delay="0"/>
                                          </p:stCondLst>
                                        </p:cTn>
                                        <p:tgtEl>
                                          <p:spTgt spid="139">
                                            <p:txEl>
                                              <p:pRg st="0" end="0"/>
                                            </p:txEl>
                                          </p:spTgt>
                                        </p:tgtEl>
                                        <p:attrNameLst>
                                          <p:attrName>style.visibility</p:attrName>
                                        </p:attrNameLst>
                                      </p:cBhvr>
                                      <p:to>
                                        <p:strVal val="visible"/>
                                      </p:to>
                                    </p:set>
                                    <p:animEffect transition="in" filter="fade">
                                      <p:cBhvr>
                                        <p:cTn id="98" dur="500"/>
                                        <p:tgtEl>
                                          <p:spTgt spid="139">
                                            <p:txEl>
                                              <p:pRg st="0" end="0"/>
                                            </p:txEl>
                                          </p:spTgt>
                                        </p:tgtEl>
                                      </p:cBhvr>
                                    </p:animEffect>
                                    <p:anim calcmode="lin" valueType="num">
                                      <p:cBhvr>
                                        <p:cTn id="99" dur="500" fill="hold"/>
                                        <p:tgtEl>
                                          <p:spTgt spid="139">
                                            <p:txEl>
                                              <p:pRg st="0" end="0"/>
                                            </p:txEl>
                                          </p:spTgt>
                                        </p:tgtEl>
                                        <p:attrNameLst>
                                          <p:attrName>ppt_x</p:attrName>
                                        </p:attrNameLst>
                                      </p:cBhvr>
                                      <p:tavLst>
                                        <p:tav tm="0">
                                          <p:val>
                                            <p:strVal val="#ppt_x"/>
                                          </p:val>
                                        </p:tav>
                                        <p:tav tm="100000">
                                          <p:val>
                                            <p:strVal val="#ppt_x"/>
                                          </p:val>
                                        </p:tav>
                                      </p:tavLst>
                                    </p:anim>
                                    <p:anim calcmode="lin" valueType="num">
                                      <p:cBhvr>
                                        <p:cTn id="100" dur="500" fill="hold"/>
                                        <p:tgtEl>
                                          <p:spTgt spid="139">
                                            <p:txEl>
                                              <p:pRg st="0" end="0"/>
                                            </p:txEl>
                                          </p:spTgt>
                                        </p:tgtEl>
                                        <p:attrNameLst>
                                          <p:attrName>ppt_y</p:attrName>
                                        </p:attrNameLst>
                                      </p:cBhvr>
                                      <p:tavLst>
                                        <p:tav tm="0">
                                          <p:val>
                                            <p:strVal val="#ppt_y+.1"/>
                                          </p:val>
                                        </p:tav>
                                        <p:tav tm="100000">
                                          <p:val>
                                            <p:strVal val="#ppt_y"/>
                                          </p:val>
                                        </p:tav>
                                      </p:tavLst>
                                    </p:anim>
                                  </p:childTnLst>
                                </p:cTn>
                              </p:par>
                              <p:par>
                                <p:cTn id="101" presetID="10" presetClass="entr" presetSubtype="0" fill="hold" grpId="0" nodeType="withEffect">
                                  <p:stCondLst>
                                    <p:cond delay="800"/>
                                  </p:stCondLst>
                                  <p:childTnLst>
                                    <p:set>
                                      <p:cBhvr>
                                        <p:cTn id="102" dur="1" fill="hold">
                                          <p:stCondLst>
                                            <p:cond delay="0"/>
                                          </p:stCondLst>
                                        </p:cTn>
                                        <p:tgtEl>
                                          <p:spTgt spid="140">
                                            <p:txEl>
                                              <p:pRg st="0" end="0"/>
                                            </p:txEl>
                                          </p:spTgt>
                                        </p:tgtEl>
                                        <p:attrNameLst>
                                          <p:attrName>style.visibility</p:attrName>
                                        </p:attrNameLst>
                                      </p:cBhvr>
                                      <p:to>
                                        <p:strVal val="visible"/>
                                      </p:to>
                                    </p:set>
                                    <p:animEffect transition="in" filter="fade">
                                      <p:cBhvr>
                                        <p:cTn id="103" dur="500"/>
                                        <p:tgtEl>
                                          <p:spTgt spid="140">
                                            <p:txEl>
                                              <p:pRg st="0" end="0"/>
                                            </p:txEl>
                                          </p:spTgt>
                                        </p:tgtEl>
                                      </p:cBhvr>
                                    </p:animEffect>
                                  </p:childTnLst>
                                </p:cTn>
                              </p:par>
                            </p:childTnLst>
                          </p:cTn>
                        </p:par>
                        <p:par>
                          <p:cTn id="104" fill="hold">
                            <p:stCondLst>
                              <p:cond delay="6800"/>
                            </p:stCondLst>
                            <p:childTnLst>
                              <p:par>
                                <p:cTn id="105" presetID="53" presetClass="entr" presetSubtype="16" fill="hold" grpId="0" nodeType="afterEffect">
                                  <p:stCondLst>
                                    <p:cond delay="0"/>
                                  </p:stCondLst>
                                  <p:childTnLst>
                                    <p:set>
                                      <p:cBhvr>
                                        <p:cTn id="106" dur="1" fill="hold">
                                          <p:stCondLst>
                                            <p:cond delay="0"/>
                                          </p:stCondLst>
                                        </p:cTn>
                                        <p:tgtEl>
                                          <p:spTgt spid="145"/>
                                        </p:tgtEl>
                                        <p:attrNameLst>
                                          <p:attrName>style.visibility</p:attrName>
                                        </p:attrNameLst>
                                      </p:cBhvr>
                                      <p:to>
                                        <p:strVal val="visible"/>
                                      </p:to>
                                    </p:set>
                                    <p:anim calcmode="lin" valueType="num">
                                      <p:cBhvr>
                                        <p:cTn id="107" dur="400" fill="hold"/>
                                        <p:tgtEl>
                                          <p:spTgt spid="145"/>
                                        </p:tgtEl>
                                        <p:attrNameLst>
                                          <p:attrName>ppt_w</p:attrName>
                                        </p:attrNameLst>
                                      </p:cBhvr>
                                      <p:tavLst>
                                        <p:tav tm="0">
                                          <p:val>
                                            <p:fltVal val="0"/>
                                          </p:val>
                                        </p:tav>
                                        <p:tav tm="100000">
                                          <p:val>
                                            <p:strVal val="#ppt_w"/>
                                          </p:val>
                                        </p:tav>
                                      </p:tavLst>
                                    </p:anim>
                                    <p:anim calcmode="lin" valueType="num">
                                      <p:cBhvr>
                                        <p:cTn id="108" dur="400" fill="hold"/>
                                        <p:tgtEl>
                                          <p:spTgt spid="145"/>
                                        </p:tgtEl>
                                        <p:attrNameLst>
                                          <p:attrName>ppt_h</p:attrName>
                                        </p:attrNameLst>
                                      </p:cBhvr>
                                      <p:tavLst>
                                        <p:tav tm="0">
                                          <p:val>
                                            <p:fltVal val="0"/>
                                          </p:val>
                                        </p:tav>
                                        <p:tav tm="100000">
                                          <p:val>
                                            <p:strVal val="#ppt_h"/>
                                          </p:val>
                                        </p:tav>
                                      </p:tavLst>
                                    </p:anim>
                                    <p:animEffect transition="in" filter="fade">
                                      <p:cBhvr>
                                        <p:cTn id="109" dur="400"/>
                                        <p:tgtEl>
                                          <p:spTgt spid="145"/>
                                        </p:tgtEl>
                                      </p:cBhvr>
                                    </p:animEffect>
                                  </p:childTnLst>
                                </p:cTn>
                              </p:par>
                            </p:childTnLst>
                          </p:cTn>
                        </p:par>
                        <p:par>
                          <p:cTn id="110" fill="hold">
                            <p:stCondLst>
                              <p:cond delay="7200"/>
                            </p:stCondLst>
                            <p:childTnLst>
                              <p:par>
                                <p:cTn id="111" presetID="53" presetClass="entr" presetSubtype="16" fill="hold" grpId="0" nodeType="afterEffect">
                                  <p:stCondLst>
                                    <p:cond delay="0"/>
                                  </p:stCondLst>
                                  <p:childTnLst>
                                    <p:set>
                                      <p:cBhvr>
                                        <p:cTn id="112" dur="1" fill="hold">
                                          <p:stCondLst>
                                            <p:cond delay="0"/>
                                          </p:stCondLst>
                                        </p:cTn>
                                        <p:tgtEl>
                                          <p:spTgt spid="146">
                                            <p:txEl>
                                              <p:pRg st="0" end="0"/>
                                            </p:txEl>
                                          </p:spTgt>
                                        </p:tgtEl>
                                        <p:attrNameLst>
                                          <p:attrName>style.visibility</p:attrName>
                                        </p:attrNameLst>
                                      </p:cBhvr>
                                      <p:to>
                                        <p:strVal val="visible"/>
                                      </p:to>
                                    </p:set>
                                    <p:anim calcmode="lin" valueType="num">
                                      <p:cBhvr>
                                        <p:cTn id="113" dur="300" fill="hold"/>
                                        <p:tgtEl>
                                          <p:spTgt spid="146">
                                            <p:txEl>
                                              <p:pRg st="0" end="0"/>
                                            </p:txEl>
                                          </p:spTgt>
                                        </p:tgtEl>
                                        <p:attrNameLst>
                                          <p:attrName>ppt_w</p:attrName>
                                        </p:attrNameLst>
                                      </p:cBhvr>
                                      <p:tavLst>
                                        <p:tav tm="0">
                                          <p:val>
                                            <p:fltVal val="0"/>
                                          </p:val>
                                        </p:tav>
                                        <p:tav tm="100000">
                                          <p:val>
                                            <p:strVal val="#ppt_w"/>
                                          </p:val>
                                        </p:tav>
                                      </p:tavLst>
                                    </p:anim>
                                    <p:anim calcmode="lin" valueType="num">
                                      <p:cBhvr>
                                        <p:cTn id="114" dur="300" fill="hold"/>
                                        <p:tgtEl>
                                          <p:spTgt spid="146">
                                            <p:txEl>
                                              <p:pRg st="0" end="0"/>
                                            </p:txEl>
                                          </p:spTgt>
                                        </p:tgtEl>
                                        <p:attrNameLst>
                                          <p:attrName>ppt_h</p:attrName>
                                        </p:attrNameLst>
                                      </p:cBhvr>
                                      <p:tavLst>
                                        <p:tav tm="0">
                                          <p:val>
                                            <p:fltVal val="0"/>
                                          </p:val>
                                        </p:tav>
                                        <p:tav tm="100000">
                                          <p:val>
                                            <p:strVal val="#ppt_h"/>
                                          </p:val>
                                        </p:tav>
                                      </p:tavLst>
                                    </p:anim>
                                    <p:animEffect transition="in" filter="fade">
                                      <p:cBhvr>
                                        <p:cTn id="115" dur="300"/>
                                        <p:tgtEl>
                                          <p:spTgt spid="146">
                                            <p:txEl>
                                              <p:pRg st="0" end="0"/>
                                            </p:txEl>
                                          </p:spTgt>
                                        </p:tgtEl>
                                      </p:cBhvr>
                                    </p:animEffect>
                                  </p:childTnLst>
                                </p:cTn>
                              </p:par>
                              <p:par>
                                <p:cTn id="116" presetID="42" presetClass="entr" presetSubtype="0" fill="hold" grpId="0" nodeType="withEffect">
                                  <p:stCondLst>
                                    <p:cond delay="200"/>
                                  </p:stCondLst>
                                  <p:childTnLst>
                                    <p:set>
                                      <p:cBhvr>
                                        <p:cTn id="117" dur="1" fill="hold">
                                          <p:stCondLst>
                                            <p:cond delay="0"/>
                                          </p:stCondLst>
                                        </p:cTn>
                                        <p:tgtEl>
                                          <p:spTgt spid="149">
                                            <p:txEl>
                                              <p:pRg st="0" end="0"/>
                                            </p:txEl>
                                          </p:spTgt>
                                        </p:tgtEl>
                                        <p:attrNameLst>
                                          <p:attrName>style.visibility</p:attrName>
                                        </p:attrNameLst>
                                      </p:cBhvr>
                                      <p:to>
                                        <p:strVal val="visible"/>
                                      </p:to>
                                    </p:set>
                                    <p:animEffect transition="in" filter="fade">
                                      <p:cBhvr>
                                        <p:cTn id="118" dur="400"/>
                                        <p:tgtEl>
                                          <p:spTgt spid="149">
                                            <p:txEl>
                                              <p:pRg st="0" end="0"/>
                                            </p:txEl>
                                          </p:spTgt>
                                        </p:tgtEl>
                                      </p:cBhvr>
                                    </p:animEffect>
                                    <p:anim calcmode="lin" valueType="num">
                                      <p:cBhvr>
                                        <p:cTn id="119" dur="400" fill="hold"/>
                                        <p:tgtEl>
                                          <p:spTgt spid="149">
                                            <p:txEl>
                                              <p:pRg st="0" end="0"/>
                                            </p:txEl>
                                          </p:spTgt>
                                        </p:tgtEl>
                                        <p:attrNameLst>
                                          <p:attrName>ppt_x</p:attrName>
                                        </p:attrNameLst>
                                      </p:cBhvr>
                                      <p:tavLst>
                                        <p:tav tm="0">
                                          <p:val>
                                            <p:strVal val="#ppt_x"/>
                                          </p:val>
                                        </p:tav>
                                        <p:tav tm="100000">
                                          <p:val>
                                            <p:strVal val="#ppt_x"/>
                                          </p:val>
                                        </p:tav>
                                      </p:tavLst>
                                    </p:anim>
                                    <p:anim calcmode="lin" valueType="num">
                                      <p:cBhvr>
                                        <p:cTn id="120" dur="400" fill="hold"/>
                                        <p:tgtEl>
                                          <p:spTgt spid="149">
                                            <p:txEl>
                                              <p:pRg st="0" end="0"/>
                                            </p:txEl>
                                          </p:spTgt>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200"/>
                                  </p:stCondLst>
                                  <p:childTnLst>
                                    <p:set>
                                      <p:cBhvr>
                                        <p:cTn id="122" dur="1" fill="hold">
                                          <p:stCondLst>
                                            <p:cond delay="0"/>
                                          </p:stCondLst>
                                        </p:cTn>
                                        <p:tgtEl>
                                          <p:spTgt spid="151">
                                            <p:txEl>
                                              <p:pRg st="0" end="0"/>
                                            </p:txEl>
                                          </p:spTgt>
                                        </p:tgtEl>
                                        <p:attrNameLst>
                                          <p:attrName>style.visibility</p:attrName>
                                        </p:attrNameLst>
                                      </p:cBhvr>
                                      <p:to>
                                        <p:strVal val="visible"/>
                                      </p:to>
                                    </p:set>
                                    <p:animEffect transition="in" filter="fade">
                                      <p:cBhvr>
                                        <p:cTn id="123" dur="500"/>
                                        <p:tgtEl>
                                          <p:spTgt spid="151">
                                            <p:txEl>
                                              <p:pRg st="0" end="0"/>
                                            </p:txEl>
                                          </p:spTgt>
                                        </p:tgtEl>
                                      </p:cBhvr>
                                    </p:animEffect>
                                    <p:anim calcmode="lin" valueType="num">
                                      <p:cBhvr>
                                        <p:cTn id="124" dur="500" fill="hold"/>
                                        <p:tgtEl>
                                          <p:spTgt spid="151">
                                            <p:txEl>
                                              <p:pRg st="0" end="0"/>
                                            </p:txEl>
                                          </p:spTgt>
                                        </p:tgtEl>
                                        <p:attrNameLst>
                                          <p:attrName>ppt_x</p:attrName>
                                        </p:attrNameLst>
                                      </p:cBhvr>
                                      <p:tavLst>
                                        <p:tav tm="0">
                                          <p:val>
                                            <p:strVal val="#ppt_x"/>
                                          </p:val>
                                        </p:tav>
                                        <p:tav tm="100000">
                                          <p:val>
                                            <p:strVal val="#ppt_x"/>
                                          </p:val>
                                        </p:tav>
                                      </p:tavLst>
                                    </p:anim>
                                    <p:anim calcmode="lin" valueType="num">
                                      <p:cBhvr>
                                        <p:cTn id="125" dur="500" fill="hold"/>
                                        <p:tgtEl>
                                          <p:spTgt spid="151">
                                            <p:txEl>
                                              <p:pRg st="0" end="0"/>
                                            </p:txEl>
                                          </p:spTgt>
                                        </p:tgtEl>
                                        <p:attrNameLst>
                                          <p:attrName>ppt_y</p:attrName>
                                        </p:attrNameLst>
                                      </p:cBhvr>
                                      <p:tavLst>
                                        <p:tav tm="0">
                                          <p:val>
                                            <p:strVal val="#ppt_y+.1"/>
                                          </p:val>
                                        </p:tav>
                                        <p:tav tm="100000">
                                          <p:val>
                                            <p:strVal val="#ppt_y"/>
                                          </p:val>
                                        </p:tav>
                                      </p:tavLst>
                                    </p:anim>
                                  </p:childTnLst>
                                </p:cTn>
                              </p:par>
                              <p:par>
                                <p:cTn id="126" presetID="10" presetClass="entr" presetSubtype="0" fill="hold" grpId="0" nodeType="withEffect">
                                  <p:stCondLst>
                                    <p:cond delay="800"/>
                                  </p:stCondLst>
                                  <p:childTnLst>
                                    <p:set>
                                      <p:cBhvr>
                                        <p:cTn id="127" dur="1" fill="hold">
                                          <p:stCondLst>
                                            <p:cond delay="0"/>
                                          </p:stCondLst>
                                        </p:cTn>
                                        <p:tgtEl>
                                          <p:spTgt spid="152">
                                            <p:txEl>
                                              <p:pRg st="0" end="0"/>
                                            </p:txEl>
                                          </p:spTgt>
                                        </p:tgtEl>
                                        <p:attrNameLst>
                                          <p:attrName>style.visibility</p:attrName>
                                        </p:attrNameLst>
                                      </p:cBhvr>
                                      <p:to>
                                        <p:strVal val="visible"/>
                                      </p:to>
                                    </p:set>
                                    <p:animEffect transition="in" filter="fade">
                                      <p:cBhvr>
                                        <p:cTn id="128" dur="500"/>
                                        <p:tgtEl>
                                          <p:spTgt spid="152">
                                            <p:txEl>
                                              <p:pRg st="0" end="0"/>
                                            </p:txEl>
                                          </p:spTgt>
                                        </p:tgtEl>
                                      </p:cBhvr>
                                    </p:animEffect>
                                  </p:childTnLst>
                                </p:cTn>
                              </p:par>
                            </p:childTnLst>
                          </p:cTn>
                        </p:par>
                        <p:par>
                          <p:cTn id="129" fill="hold">
                            <p:stCondLst>
                              <p:cond delay="8500"/>
                            </p:stCondLst>
                            <p:childTnLst>
                              <p:par>
                                <p:cTn id="130" presetID="53" presetClass="entr" presetSubtype="16" fill="hold" grpId="0" nodeType="afterEffect">
                                  <p:stCondLst>
                                    <p:cond delay="0"/>
                                  </p:stCondLst>
                                  <p:childTnLst>
                                    <p:set>
                                      <p:cBhvr>
                                        <p:cTn id="131" dur="1" fill="hold">
                                          <p:stCondLst>
                                            <p:cond delay="0"/>
                                          </p:stCondLst>
                                        </p:cTn>
                                        <p:tgtEl>
                                          <p:spTgt spid="155"/>
                                        </p:tgtEl>
                                        <p:attrNameLst>
                                          <p:attrName>style.visibility</p:attrName>
                                        </p:attrNameLst>
                                      </p:cBhvr>
                                      <p:to>
                                        <p:strVal val="visible"/>
                                      </p:to>
                                    </p:set>
                                    <p:anim calcmode="lin" valueType="num">
                                      <p:cBhvr>
                                        <p:cTn id="132" dur="400" fill="hold"/>
                                        <p:tgtEl>
                                          <p:spTgt spid="155"/>
                                        </p:tgtEl>
                                        <p:attrNameLst>
                                          <p:attrName>ppt_w</p:attrName>
                                        </p:attrNameLst>
                                      </p:cBhvr>
                                      <p:tavLst>
                                        <p:tav tm="0">
                                          <p:val>
                                            <p:fltVal val="0"/>
                                          </p:val>
                                        </p:tav>
                                        <p:tav tm="100000">
                                          <p:val>
                                            <p:strVal val="#ppt_w"/>
                                          </p:val>
                                        </p:tav>
                                      </p:tavLst>
                                    </p:anim>
                                    <p:anim calcmode="lin" valueType="num">
                                      <p:cBhvr>
                                        <p:cTn id="133" dur="400" fill="hold"/>
                                        <p:tgtEl>
                                          <p:spTgt spid="155"/>
                                        </p:tgtEl>
                                        <p:attrNameLst>
                                          <p:attrName>ppt_h</p:attrName>
                                        </p:attrNameLst>
                                      </p:cBhvr>
                                      <p:tavLst>
                                        <p:tav tm="0">
                                          <p:val>
                                            <p:fltVal val="0"/>
                                          </p:val>
                                        </p:tav>
                                        <p:tav tm="100000">
                                          <p:val>
                                            <p:strVal val="#ppt_h"/>
                                          </p:val>
                                        </p:tav>
                                      </p:tavLst>
                                    </p:anim>
                                    <p:animEffect transition="in" filter="fade">
                                      <p:cBhvr>
                                        <p:cTn id="134" dur="400"/>
                                        <p:tgtEl>
                                          <p:spTgt spid="155"/>
                                        </p:tgtEl>
                                      </p:cBhvr>
                                    </p:animEffect>
                                  </p:childTnLst>
                                </p:cTn>
                              </p:par>
                            </p:childTnLst>
                          </p:cTn>
                        </p:par>
                        <p:par>
                          <p:cTn id="135" fill="hold">
                            <p:stCondLst>
                              <p:cond delay="8900"/>
                            </p:stCondLst>
                            <p:childTnLst>
                              <p:par>
                                <p:cTn id="136" presetID="53" presetClass="entr" presetSubtype="16" fill="hold" grpId="0" nodeType="afterEffect">
                                  <p:stCondLst>
                                    <p:cond delay="0"/>
                                  </p:stCondLst>
                                  <p:childTnLst>
                                    <p:set>
                                      <p:cBhvr>
                                        <p:cTn id="137" dur="1" fill="hold">
                                          <p:stCondLst>
                                            <p:cond delay="0"/>
                                          </p:stCondLst>
                                        </p:cTn>
                                        <p:tgtEl>
                                          <p:spTgt spid="156">
                                            <p:txEl>
                                              <p:pRg st="0" end="0"/>
                                            </p:txEl>
                                          </p:spTgt>
                                        </p:tgtEl>
                                        <p:attrNameLst>
                                          <p:attrName>style.visibility</p:attrName>
                                        </p:attrNameLst>
                                      </p:cBhvr>
                                      <p:to>
                                        <p:strVal val="visible"/>
                                      </p:to>
                                    </p:set>
                                    <p:anim calcmode="lin" valueType="num">
                                      <p:cBhvr>
                                        <p:cTn id="138" dur="300" fill="hold"/>
                                        <p:tgtEl>
                                          <p:spTgt spid="156">
                                            <p:txEl>
                                              <p:pRg st="0" end="0"/>
                                            </p:txEl>
                                          </p:spTgt>
                                        </p:tgtEl>
                                        <p:attrNameLst>
                                          <p:attrName>ppt_w</p:attrName>
                                        </p:attrNameLst>
                                      </p:cBhvr>
                                      <p:tavLst>
                                        <p:tav tm="0">
                                          <p:val>
                                            <p:fltVal val="0"/>
                                          </p:val>
                                        </p:tav>
                                        <p:tav tm="100000">
                                          <p:val>
                                            <p:strVal val="#ppt_w"/>
                                          </p:val>
                                        </p:tav>
                                      </p:tavLst>
                                    </p:anim>
                                    <p:anim calcmode="lin" valueType="num">
                                      <p:cBhvr>
                                        <p:cTn id="139" dur="300" fill="hold"/>
                                        <p:tgtEl>
                                          <p:spTgt spid="156">
                                            <p:txEl>
                                              <p:pRg st="0" end="0"/>
                                            </p:txEl>
                                          </p:spTgt>
                                        </p:tgtEl>
                                        <p:attrNameLst>
                                          <p:attrName>ppt_h</p:attrName>
                                        </p:attrNameLst>
                                      </p:cBhvr>
                                      <p:tavLst>
                                        <p:tav tm="0">
                                          <p:val>
                                            <p:fltVal val="0"/>
                                          </p:val>
                                        </p:tav>
                                        <p:tav tm="100000">
                                          <p:val>
                                            <p:strVal val="#ppt_h"/>
                                          </p:val>
                                        </p:tav>
                                      </p:tavLst>
                                    </p:anim>
                                    <p:animEffect transition="in" filter="fade">
                                      <p:cBhvr>
                                        <p:cTn id="140" dur="300"/>
                                        <p:tgtEl>
                                          <p:spTgt spid="156">
                                            <p:txEl>
                                              <p:pRg st="0" end="0"/>
                                            </p:txEl>
                                          </p:spTgt>
                                        </p:tgtEl>
                                      </p:cBhvr>
                                    </p:animEffect>
                                  </p:childTnLst>
                                </p:cTn>
                              </p:par>
                              <p:par>
                                <p:cTn id="141" presetID="42" presetClass="entr" presetSubtype="0" fill="hold" grpId="0" nodeType="withEffect">
                                  <p:stCondLst>
                                    <p:cond delay="200"/>
                                  </p:stCondLst>
                                  <p:childTnLst>
                                    <p:set>
                                      <p:cBhvr>
                                        <p:cTn id="142" dur="1" fill="hold">
                                          <p:stCondLst>
                                            <p:cond delay="0"/>
                                          </p:stCondLst>
                                        </p:cTn>
                                        <p:tgtEl>
                                          <p:spTgt spid="157">
                                            <p:txEl>
                                              <p:pRg st="0" end="0"/>
                                            </p:txEl>
                                          </p:spTgt>
                                        </p:tgtEl>
                                        <p:attrNameLst>
                                          <p:attrName>style.visibility</p:attrName>
                                        </p:attrNameLst>
                                      </p:cBhvr>
                                      <p:to>
                                        <p:strVal val="visible"/>
                                      </p:to>
                                    </p:set>
                                    <p:animEffect transition="in" filter="fade">
                                      <p:cBhvr>
                                        <p:cTn id="143" dur="400"/>
                                        <p:tgtEl>
                                          <p:spTgt spid="157">
                                            <p:txEl>
                                              <p:pRg st="0" end="0"/>
                                            </p:txEl>
                                          </p:spTgt>
                                        </p:tgtEl>
                                      </p:cBhvr>
                                    </p:animEffect>
                                    <p:anim calcmode="lin" valueType="num">
                                      <p:cBhvr>
                                        <p:cTn id="144" dur="400" fill="hold"/>
                                        <p:tgtEl>
                                          <p:spTgt spid="157">
                                            <p:txEl>
                                              <p:pRg st="0" end="0"/>
                                            </p:txEl>
                                          </p:spTgt>
                                        </p:tgtEl>
                                        <p:attrNameLst>
                                          <p:attrName>ppt_x</p:attrName>
                                        </p:attrNameLst>
                                      </p:cBhvr>
                                      <p:tavLst>
                                        <p:tav tm="0">
                                          <p:val>
                                            <p:strVal val="#ppt_x"/>
                                          </p:val>
                                        </p:tav>
                                        <p:tav tm="100000">
                                          <p:val>
                                            <p:strVal val="#ppt_x"/>
                                          </p:val>
                                        </p:tav>
                                      </p:tavLst>
                                    </p:anim>
                                    <p:anim calcmode="lin" valueType="num">
                                      <p:cBhvr>
                                        <p:cTn id="145" dur="400" fill="hold"/>
                                        <p:tgtEl>
                                          <p:spTgt spid="157">
                                            <p:txEl>
                                              <p:pRg st="0" end="0"/>
                                            </p:txEl>
                                          </p:spTgt>
                                        </p:tgtEl>
                                        <p:attrNameLst>
                                          <p:attrName>ppt_y</p:attrName>
                                        </p:attrNameLst>
                                      </p:cBhvr>
                                      <p:tavLst>
                                        <p:tav tm="0">
                                          <p:val>
                                            <p:strVal val="#ppt_y+.1"/>
                                          </p:val>
                                        </p:tav>
                                        <p:tav tm="100000">
                                          <p:val>
                                            <p:strVal val="#ppt_y"/>
                                          </p:val>
                                        </p:tav>
                                      </p:tavLst>
                                    </p:anim>
                                  </p:childTnLst>
                                </p:cTn>
                              </p:par>
                              <p:par>
                                <p:cTn id="146" presetID="42" presetClass="entr" presetSubtype="0" fill="hold" grpId="0" nodeType="withEffect">
                                  <p:stCondLst>
                                    <p:cond delay="200"/>
                                  </p:stCondLst>
                                  <p:childTnLst>
                                    <p:set>
                                      <p:cBhvr>
                                        <p:cTn id="147" dur="1" fill="hold">
                                          <p:stCondLst>
                                            <p:cond delay="0"/>
                                          </p:stCondLst>
                                        </p:cTn>
                                        <p:tgtEl>
                                          <p:spTgt spid="158">
                                            <p:txEl>
                                              <p:pRg st="0" end="0"/>
                                            </p:txEl>
                                          </p:spTgt>
                                        </p:tgtEl>
                                        <p:attrNameLst>
                                          <p:attrName>style.visibility</p:attrName>
                                        </p:attrNameLst>
                                      </p:cBhvr>
                                      <p:to>
                                        <p:strVal val="visible"/>
                                      </p:to>
                                    </p:set>
                                    <p:animEffect transition="in" filter="fade">
                                      <p:cBhvr>
                                        <p:cTn id="148" dur="500"/>
                                        <p:tgtEl>
                                          <p:spTgt spid="158">
                                            <p:txEl>
                                              <p:pRg st="0" end="0"/>
                                            </p:txEl>
                                          </p:spTgt>
                                        </p:tgtEl>
                                      </p:cBhvr>
                                    </p:animEffect>
                                    <p:anim calcmode="lin" valueType="num">
                                      <p:cBhvr>
                                        <p:cTn id="149" dur="500" fill="hold"/>
                                        <p:tgtEl>
                                          <p:spTgt spid="158">
                                            <p:txEl>
                                              <p:pRg st="0" end="0"/>
                                            </p:txEl>
                                          </p:spTgt>
                                        </p:tgtEl>
                                        <p:attrNameLst>
                                          <p:attrName>ppt_x</p:attrName>
                                        </p:attrNameLst>
                                      </p:cBhvr>
                                      <p:tavLst>
                                        <p:tav tm="0">
                                          <p:val>
                                            <p:strVal val="#ppt_x"/>
                                          </p:val>
                                        </p:tav>
                                        <p:tav tm="100000">
                                          <p:val>
                                            <p:strVal val="#ppt_x"/>
                                          </p:val>
                                        </p:tav>
                                      </p:tavLst>
                                    </p:anim>
                                    <p:anim calcmode="lin" valueType="num">
                                      <p:cBhvr>
                                        <p:cTn id="150" dur="500" fill="hold"/>
                                        <p:tgtEl>
                                          <p:spTgt spid="158">
                                            <p:txEl>
                                              <p:pRg st="0" end="0"/>
                                            </p:txEl>
                                          </p:spTgt>
                                        </p:tgtEl>
                                        <p:attrNameLst>
                                          <p:attrName>ppt_y</p:attrName>
                                        </p:attrNameLst>
                                      </p:cBhvr>
                                      <p:tavLst>
                                        <p:tav tm="0">
                                          <p:val>
                                            <p:strVal val="#ppt_y+.1"/>
                                          </p:val>
                                        </p:tav>
                                        <p:tav tm="100000">
                                          <p:val>
                                            <p:strVal val="#ppt_y"/>
                                          </p:val>
                                        </p:tav>
                                      </p:tavLst>
                                    </p:anim>
                                  </p:childTnLst>
                                </p:cTn>
                              </p:par>
                              <p:par>
                                <p:cTn id="151" presetID="10" presetClass="entr" presetSubtype="0" fill="hold" grpId="0" nodeType="withEffect">
                                  <p:stCondLst>
                                    <p:cond delay="800"/>
                                  </p:stCondLst>
                                  <p:childTnLst>
                                    <p:set>
                                      <p:cBhvr>
                                        <p:cTn id="152" dur="1" fill="hold">
                                          <p:stCondLst>
                                            <p:cond delay="0"/>
                                          </p:stCondLst>
                                        </p:cTn>
                                        <p:tgtEl>
                                          <p:spTgt spid="159">
                                            <p:txEl>
                                              <p:pRg st="0" end="0"/>
                                            </p:txEl>
                                          </p:spTgt>
                                        </p:tgtEl>
                                        <p:attrNameLst>
                                          <p:attrName>style.visibility</p:attrName>
                                        </p:attrNameLst>
                                      </p:cBhvr>
                                      <p:to>
                                        <p:strVal val="visible"/>
                                      </p:to>
                                    </p:set>
                                    <p:animEffect transition="in" filter="fade">
                                      <p:cBhvr>
                                        <p:cTn id="153" dur="500"/>
                                        <p:tgtEl>
                                          <p:spTgt spid="1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400"/>
                        <p:tgtEl>
                          <p:spTgt spid="32"/>
                        </p:tgtEl>
                      </p:cBhvr>
                    </p:animEffect>
                    <p:anim calcmode="lin" valueType="num">
                      <p:cBhvr>
                        <p:cTn dur="400" fill="hold"/>
                        <p:tgtEl>
                          <p:spTgt spid="32"/>
                        </p:tgtEl>
                        <p:attrNameLst>
                          <p:attrName>ppt_x</p:attrName>
                        </p:attrNameLst>
                      </p:cBhvr>
                      <p:tavLst>
                        <p:tav tm="0">
                          <p:val>
                            <p:strVal val="#ppt_x"/>
                          </p:val>
                        </p:tav>
                        <p:tav tm="100000">
                          <p:val>
                            <p:strVal val="#ppt_x"/>
                          </p:val>
                        </p:tav>
                      </p:tavLst>
                    </p:anim>
                    <p:anim calcmode="lin" valueType="num">
                      <p:cBhvr>
                        <p:cTn dur="400" fill="hold"/>
                        <p:tgtEl>
                          <p:spTgt spid="32"/>
                        </p:tgtEl>
                        <p:attrNameLst>
                          <p:attrName>ppt_y</p:attrName>
                        </p:attrNameLst>
                      </p:cBhvr>
                      <p:tavLst>
                        <p:tav tm="0">
                          <p:val>
                            <p:strVal val="#ppt_y+.1"/>
                          </p:val>
                        </p:tav>
                        <p:tav tm="100000">
                          <p:val>
                            <p:strVal val="#ppt_y"/>
                          </p:val>
                        </p:tav>
                      </p:tavLst>
                    </p:anim>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65" grpId="0" animBg="1"/>
      <p:bldP spid="66" grpId="0" build="p">
        <p:tmplLst>
          <p:tmpl lvl="1">
            <p:tnLst>
              <p:par>
                <p:cTn presetID="53" presetClass="entr" presetSubtype="16" fill="hold" nodeType="afterEffect">
                  <p:stCondLst>
                    <p:cond delay="0"/>
                  </p:stCondLst>
                  <p:childTnLst>
                    <p:set>
                      <p:cBhvr>
                        <p:cTn dur="1" fill="hold">
                          <p:stCondLst>
                            <p:cond delay="0"/>
                          </p:stCondLst>
                        </p:cTn>
                        <p:tgtEl>
                          <p:spTgt spid="66"/>
                        </p:tgtEl>
                        <p:attrNameLst>
                          <p:attrName>style.visibility</p:attrName>
                        </p:attrNameLst>
                      </p:cBhvr>
                      <p:to>
                        <p:strVal val="visible"/>
                      </p:to>
                    </p:set>
                    <p:anim calcmode="lin" valueType="num">
                      <p:cBhvr>
                        <p:cTn dur="300" fill="hold"/>
                        <p:tgtEl>
                          <p:spTgt spid="66"/>
                        </p:tgtEl>
                        <p:attrNameLst>
                          <p:attrName>ppt_w</p:attrName>
                        </p:attrNameLst>
                      </p:cBhvr>
                      <p:tavLst>
                        <p:tav tm="0">
                          <p:val>
                            <p:fltVal val="0"/>
                          </p:val>
                        </p:tav>
                        <p:tav tm="100000">
                          <p:val>
                            <p:strVal val="#ppt_w"/>
                          </p:val>
                        </p:tav>
                      </p:tavLst>
                    </p:anim>
                    <p:anim calcmode="lin" valueType="num">
                      <p:cBhvr>
                        <p:cTn dur="300" fill="hold"/>
                        <p:tgtEl>
                          <p:spTgt spid="66"/>
                        </p:tgtEl>
                        <p:attrNameLst>
                          <p:attrName>ppt_h</p:attrName>
                        </p:attrNameLst>
                      </p:cBhvr>
                      <p:tavLst>
                        <p:tav tm="0">
                          <p:val>
                            <p:fltVal val="0"/>
                          </p:val>
                        </p:tav>
                        <p:tav tm="100000">
                          <p:val>
                            <p:strVal val="#ppt_h"/>
                          </p:val>
                        </p:tav>
                      </p:tavLst>
                    </p:anim>
                    <p:animEffect transition="in" filter="fade">
                      <p:cBhvr>
                        <p:cTn dur="300"/>
                        <p:tgtEl>
                          <p:spTgt spid="66"/>
                        </p:tgtEl>
                      </p:cBhvr>
                    </p:animEffect>
                  </p:childTnLst>
                </p:cTn>
              </p:par>
            </p:tnLst>
          </p:tmpl>
        </p:tmplLst>
      </p:bldP>
      <p:bldP spid="69" grpId="0" build="p">
        <p:tmplLst>
          <p:tmpl lvl="1">
            <p:tnLst>
              <p:par>
                <p:cTn presetID="42" presetClass="entr" presetSubtype="0" fill="hold" nodeType="withEffect">
                  <p:stCondLst>
                    <p:cond delay="200"/>
                  </p:stCondLst>
                  <p:childTnLst>
                    <p:set>
                      <p:cBhvr>
                        <p:cTn dur="1" fill="hold">
                          <p:stCondLst>
                            <p:cond delay="0"/>
                          </p:stCondLst>
                        </p:cTn>
                        <p:tgtEl>
                          <p:spTgt spid="69"/>
                        </p:tgtEl>
                        <p:attrNameLst>
                          <p:attrName>style.visibility</p:attrName>
                        </p:attrNameLst>
                      </p:cBhvr>
                      <p:to>
                        <p:strVal val="visible"/>
                      </p:to>
                    </p:set>
                    <p:animEffect transition="in" filter="fade">
                      <p:cBhvr>
                        <p:cTn dur="400"/>
                        <p:tgtEl>
                          <p:spTgt spid="69"/>
                        </p:tgtEl>
                      </p:cBhvr>
                    </p:animEffect>
                    <p:anim calcmode="lin" valueType="num">
                      <p:cBhvr>
                        <p:cTn dur="400" fill="hold"/>
                        <p:tgtEl>
                          <p:spTgt spid="69"/>
                        </p:tgtEl>
                        <p:attrNameLst>
                          <p:attrName>ppt_x</p:attrName>
                        </p:attrNameLst>
                      </p:cBhvr>
                      <p:tavLst>
                        <p:tav tm="0">
                          <p:val>
                            <p:strVal val="#ppt_x"/>
                          </p:val>
                        </p:tav>
                        <p:tav tm="100000">
                          <p:val>
                            <p:strVal val="#ppt_x"/>
                          </p:val>
                        </p:tav>
                      </p:tavLst>
                    </p:anim>
                    <p:anim calcmode="lin" valueType="num">
                      <p:cBhvr>
                        <p:cTn dur="400" fill="hold"/>
                        <p:tgtEl>
                          <p:spTgt spid="69"/>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42" presetClass="entr" presetSubtype="0" fill="hold" nodeType="withEffect">
                  <p:stCondLst>
                    <p:cond delay="2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anim calcmode="lin" valueType="num">
                      <p:cBhvr>
                        <p:cTn dur="500" fill="hold"/>
                        <p:tgtEl>
                          <p:spTgt spid="71"/>
                        </p:tgtEl>
                        <p:attrNameLst>
                          <p:attrName>ppt_x</p:attrName>
                        </p:attrNameLst>
                      </p:cBhvr>
                      <p:tavLst>
                        <p:tav tm="0">
                          <p:val>
                            <p:strVal val="#ppt_x"/>
                          </p:val>
                        </p:tav>
                        <p:tav tm="100000">
                          <p:val>
                            <p:strVal val="#ppt_x"/>
                          </p:val>
                        </p:tav>
                      </p:tavLst>
                    </p:anim>
                    <p:anim calcmode="lin" valueType="num">
                      <p:cBhvr>
                        <p:cTn dur="500" fill="hold"/>
                        <p:tgtEl>
                          <p:spTgt spid="71"/>
                        </p:tgtEl>
                        <p:attrNameLst>
                          <p:attrName>ppt_y</p:attrName>
                        </p:attrNameLst>
                      </p:cBhvr>
                      <p:tavLst>
                        <p:tav tm="0">
                          <p:val>
                            <p:strVal val="#ppt_y+.1"/>
                          </p:val>
                        </p:tav>
                        <p:tav tm="100000">
                          <p:val>
                            <p:strVal val="#ppt_y"/>
                          </p:val>
                        </p:tav>
                      </p:tavLst>
                    </p:anim>
                  </p:childTnLst>
                </p:cTn>
              </p:par>
            </p:tnLst>
          </p:tmpl>
        </p:tmplLst>
      </p:bldP>
      <p:bldP spid="92" grpId="0" build="p">
        <p:tmplLst>
          <p:tmpl lvl="1">
            <p:tnLst>
              <p:par>
                <p:cTn presetID="10" presetClass="entr" presetSubtype="0" fill="hold" nodeType="withEffect">
                  <p:stCondLst>
                    <p:cond delay="800"/>
                  </p:stCondLst>
                  <p:childTnLst>
                    <p:set>
                      <p:cBhvr>
                        <p:cTn dur="1" fill="hold">
                          <p:stCondLst>
                            <p:cond delay="0"/>
                          </p:stCondLst>
                        </p:cTn>
                        <p:tgtEl>
                          <p:spTgt spid="92"/>
                        </p:tgtEl>
                        <p:attrNameLst>
                          <p:attrName>style.visibility</p:attrName>
                        </p:attrNameLst>
                      </p:cBhvr>
                      <p:to>
                        <p:strVal val="visible"/>
                      </p:to>
                    </p:set>
                    <p:animEffect transition="in" filter="fade">
                      <p:cBhvr>
                        <p:cTn dur="500"/>
                        <p:tgtEl>
                          <p:spTgt spid="92"/>
                        </p:tgtEl>
                      </p:cBhvr>
                    </p:animEffect>
                  </p:childTnLst>
                </p:cTn>
              </p:par>
            </p:tnLst>
          </p:tmpl>
        </p:tmplLst>
      </p:bldP>
      <p:bldP spid="110" grpId="0" animBg="1"/>
      <p:bldP spid="111" grpId="0" build="p">
        <p:tmplLst>
          <p:tmpl lvl="1">
            <p:tnLst>
              <p:par>
                <p:cTn presetID="53" presetClass="entr" presetSubtype="16" fill="hold" nodeType="afterEffect">
                  <p:stCondLst>
                    <p:cond delay="0"/>
                  </p:stCondLst>
                  <p:childTnLst>
                    <p:set>
                      <p:cBhvr>
                        <p:cTn dur="1" fill="hold">
                          <p:stCondLst>
                            <p:cond delay="0"/>
                          </p:stCondLst>
                        </p:cTn>
                        <p:tgtEl>
                          <p:spTgt spid="111"/>
                        </p:tgtEl>
                        <p:attrNameLst>
                          <p:attrName>style.visibility</p:attrName>
                        </p:attrNameLst>
                      </p:cBhvr>
                      <p:to>
                        <p:strVal val="visible"/>
                      </p:to>
                    </p:set>
                    <p:anim calcmode="lin" valueType="num">
                      <p:cBhvr>
                        <p:cTn dur="300" fill="hold"/>
                        <p:tgtEl>
                          <p:spTgt spid="111"/>
                        </p:tgtEl>
                        <p:attrNameLst>
                          <p:attrName>ppt_w</p:attrName>
                        </p:attrNameLst>
                      </p:cBhvr>
                      <p:tavLst>
                        <p:tav tm="0">
                          <p:val>
                            <p:fltVal val="0"/>
                          </p:val>
                        </p:tav>
                        <p:tav tm="100000">
                          <p:val>
                            <p:strVal val="#ppt_w"/>
                          </p:val>
                        </p:tav>
                      </p:tavLst>
                    </p:anim>
                    <p:anim calcmode="lin" valueType="num">
                      <p:cBhvr>
                        <p:cTn dur="300" fill="hold"/>
                        <p:tgtEl>
                          <p:spTgt spid="111"/>
                        </p:tgtEl>
                        <p:attrNameLst>
                          <p:attrName>ppt_h</p:attrName>
                        </p:attrNameLst>
                      </p:cBhvr>
                      <p:tavLst>
                        <p:tav tm="0">
                          <p:val>
                            <p:fltVal val="0"/>
                          </p:val>
                        </p:tav>
                        <p:tav tm="100000">
                          <p:val>
                            <p:strVal val="#ppt_h"/>
                          </p:val>
                        </p:tav>
                      </p:tavLst>
                    </p:anim>
                    <p:animEffect transition="in" filter="fade">
                      <p:cBhvr>
                        <p:cTn dur="300"/>
                        <p:tgtEl>
                          <p:spTgt spid="111"/>
                        </p:tgtEl>
                      </p:cBhvr>
                    </p:animEffect>
                  </p:childTnLst>
                </p:cTn>
              </p:par>
            </p:tnLst>
          </p:tmpl>
        </p:tmplLst>
      </p:bldP>
      <p:bldP spid="112" grpId="0" build="p">
        <p:tmplLst>
          <p:tmpl lvl="1">
            <p:tnLst>
              <p:par>
                <p:cTn presetID="42" presetClass="entr" presetSubtype="0" fill="hold" nodeType="withEffect">
                  <p:stCondLst>
                    <p:cond delay="200"/>
                  </p:stCondLst>
                  <p:childTnLst>
                    <p:set>
                      <p:cBhvr>
                        <p:cTn dur="1" fill="hold">
                          <p:stCondLst>
                            <p:cond delay="0"/>
                          </p:stCondLst>
                        </p:cTn>
                        <p:tgtEl>
                          <p:spTgt spid="112"/>
                        </p:tgtEl>
                        <p:attrNameLst>
                          <p:attrName>style.visibility</p:attrName>
                        </p:attrNameLst>
                      </p:cBhvr>
                      <p:to>
                        <p:strVal val="visible"/>
                      </p:to>
                    </p:set>
                    <p:animEffect transition="in" filter="fade">
                      <p:cBhvr>
                        <p:cTn dur="400"/>
                        <p:tgtEl>
                          <p:spTgt spid="112"/>
                        </p:tgtEl>
                      </p:cBhvr>
                    </p:animEffect>
                    <p:anim calcmode="lin" valueType="num">
                      <p:cBhvr>
                        <p:cTn dur="400" fill="hold"/>
                        <p:tgtEl>
                          <p:spTgt spid="112"/>
                        </p:tgtEl>
                        <p:attrNameLst>
                          <p:attrName>ppt_x</p:attrName>
                        </p:attrNameLst>
                      </p:cBhvr>
                      <p:tavLst>
                        <p:tav tm="0">
                          <p:val>
                            <p:strVal val="#ppt_x"/>
                          </p:val>
                        </p:tav>
                        <p:tav tm="100000">
                          <p:val>
                            <p:strVal val="#ppt_x"/>
                          </p:val>
                        </p:tav>
                      </p:tavLst>
                    </p:anim>
                    <p:anim calcmode="lin" valueType="num">
                      <p:cBhvr>
                        <p:cTn dur="400" fill="hold"/>
                        <p:tgtEl>
                          <p:spTgt spid="112"/>
                        </p:tgtEl>
                        <p:attrNameLst>
                          <p:attrName>ppt_y</p:attrName>
                        </p:attrNameLst>
                      </p:cBhvr>
                      <p:tavLst>
                        <p:tav tm="0">
                          <p:val>
                            <p:strVal val="#ppt_y+.1"/>
                          </p:val>
                        </p:tav>
                        <p:tav tm="100000">
                          <p:val>
                            <p:strVal val="#ppt_y"/>
                          </p:val>
                        </p:tav>
                      </p:tavLst>
                    </p:anim>
                  </p:childTnLst>
                </p:cTn>
              </p:par>
            </p:tnLst>
          </p:tmpl>
        </p:tmplLst>
      </p:bldP>
      <p:bldP spid="113" grpId="0" build="p">
        <p:tmplLst>
          <p:tmpl lvl="1">
            <p:tnLst>
              <p:par>
                <p:cTn presetID="42" presetClass="entr" presetSubtype="0" fill="hold" nodeType="withEffect">
                  <p:stCondLst>
                    <p:cond delay="200"/>
                  </p:stCondLst>
                  <p:childTnLst>
                    <p:set>
                      <p:cBhvr>
                        <p:cTn dur="1" fill="hold">
                          <p:stCondLst>
                            <p:cond delay="0"/>
                          </p:stCondLst>
                        </p:cTn>
                        <p:tgtEl>
                          <p:spTgt spid="113"/>
                        </p:tgtEl>
                        <p:attrNameLst>
                          <p:attrName>style.visibility</p:attrName>
                        </p:attrNameLst>
                      </p:cBhvr>
                      <p:to>
                        <p:strVal val="visible"/>
                      </p:to>
                    </p:set>
                    <p:animEffect transition="in" filter="fade">
                      <p:cBhvr>
                        <p:cTn dur="500"/>
                        <p:tgtEl>
                          <p:spTgt spid="113"/>
                        </p:tgtEl>
                      </p:cBhvr>
                    </p:animEffect>
                    <p:anim calcmode="lin" valueType="num">
                      <p:cBhvr>
                        <p:cTn dur="500" fill="hold"/>
                        <p:tgtEl>
                          <p:spTgt spid="113"/>
                        </p:tgtEl>
                        <p:attrNameLst>
                          <p:attrName>ppt_x</p:attrName>
                        </p:attrNameLst>
                      </p:cBhvr>
                      <p:tavLst>
                        <p:tav tm="0">
                          <p:val>
                            <p:strVal val="#ppt_x"/>
                          </p:val>
                        </p:tav>
                        <p:tav tm="100000">
                          <p:val>
                            <p:strVal val="#ppt_x"/>
                          </p:val>
                        </p:tav>
                      </p:tavLst>
                    </p:anim>
                    <p:anim calcmode="lin" valueType="num">
                      <p:cBhvr>
                        <p:cTn dur="500" fill="hold"/>
                        <p:tgtEl>
                          <p:spTgt spid="113"/>
                        </p:tgtEl>
                        <p:attrNameLst>
                          <p:attrName>ppt_y</p:attrName>
                        </p:attrNameLst>
                      </p:cBhvr>
                      <p:tavLst>
                        <p:tav tm="0">
                          <p:val>
                            <p:strVal val="#ppt_y+.1"/>
                          </p:val>
                        </p:tav>
                        <p:tav tm="100000">
                          <p:val>
                            <p:strVal val="#ppt_y"/>
                          </p:val>
                        </p:tav>
                      </p:tavLst>
                    </p:anim>
                  </p:childTnLst>
                </p:cTn>
              </p:par>
            </p:tnLst>
          </p:tmpl>
        </p:tmplLst>
      </p:bldP>
      <p:bldP spid="114" grpId="0" build="p">
        <p:tmplLst>
          <p:tmpl lvl="1">
            <p:tnLst>
              <p:par>
                <p:cTn presetID="10" presetClass="entr" presetSubtype="0" fill="hold" nodeType="withEffect">
                  <p:stCondLst>
                    <p:cond delay="800"/>
                  </p:stCondLst>
                  <p:childTnLst>
                    <p:set>
                      <p:cBhvr>
                        <p:cTn dur="1" fill="hold">
                          <p:stCondLst>
                            <p:cond delay="0"/>
                          </p:stCondLst>
                        </p:cTn>
                        <p:tgtEl>
                          <p:spTgt spid="114"/>
                        </p:tgtEl>
                        <p:attrNameLst>
                          <p:attrName>style.visibility</p:attrName>
                        </p:attrNameLst>
                      </p:cBhvr>
                      <p:to>
                        <p:strVal val="visible"/>
                      </p:to>
                    </p:set>
                    <p:animEffect transition="in" filter="fade">
                      <p:cBhvr>
                        <p:cTn dur="500"/>
                        <p:tgtEl>
                          <p:spTgt spid="114"/>
                        </p:tgtEl>
                      </p:cBhvr>
                    </p:animEffect>
                  </p:childTnLst>
                </p:cTn>
              </p:par>
            </p:tnLst>
          </p:tmpl>
        </p:tmplLst>
      </p:bldP>
      <p:bldP spid="130" grpId="0" animBg="1"/>
      <p:bldP spid="131" grpId="0" build="p">
        <p:tmplLst>
          <p:tmpl lvl="1">
            <p:tnLst>
              <p:par>
                <p:cTn presetID="53" presetClass="entr" presetSubtype="16" fill="hold" nodeType="afterEffect">
                  <p:stCondLst>
                    <p:cond delay="0"/>
                  </p:stCondLst>
                  <p:childTnLst>
                    <p:set>
                      <p:cBhvr>
                        <p:cTn dur="1" fill="hold">
                          <p:stCondLst>
                            <p:cond delay="0"/>
                          </p:stCondLst>
                        </p:cTn>
                        <p:tgtEl>
                          <p:spTgt spid="131"/>
                        </p:tgtEl>
                        <p:attrNameLst>
                          <p:attrName>style.visibility</p:attrName>
                        </p:attrNameLst>
                      </p:cBhvr>
                      <p:to>
                        <p:strVal val="visible"/>
                      </p:to>
                    </p:set>
                    <p:anim calcmode="lin" valueType="num">
                      <p:cBhvr>
                        <p:cTn dur="300" fill="hold"/>
                        <p:tgtEl>
                          <p:spTgt spid="131"/>
                        </p:tgtEl>
                        <p:attrNameLst>
                          <p:attrName>ppt_w</p:attrName>
                        </p:attrNameLst>
                      </p:cBhvr>
                      <p:tavLst>
                        <p:tav tm="0">
                          <p:val>
                            <p:fltVal val="0"/>
                          </p:val>
                        </p:tav>
                        <p:tav tm="100000">
                          <p:val>
                            <p:strVal val="#ppt_w"/>
                          </p:val>
                        </p:tav>
                      </p:tavLst>
                    </p:anim>
                    <p:anim calcmode="lin" valueType="num">
                      <p:cBhvr>
                        <p:cTn dur="300" fill="hold"/>
                        <p:tgtEl>
                          <p:spTgt spid="131"/>
                        </p:tgtEl>
                        <p:attrNameLst>
                          <p:attrName>ppt_h</p:attrName>
                        </p:attrNameLst>
                      </p:cBhvr>
                      <p:tavLst>
                        <p:tav tm="0">
                          <p:val>
                            <p:fltVal val="0"/>
                          </p:val>
                        </p:tav>
                        <p:tav tm="100000">
                          <p:val>
                            <p:strVal val="#ppt_h"/>
                          </p:val>
                        </p:tav>
                      </p:tavLst>
                    </p:anim>
                    <p:animEffect transition="in" filter="fade">
                      <p:cBhvr>
                        <p:cTn dur="300"/>
                        <p:tgtEl>
                          <p:spTgt spid="131"/>
                        </p:tgtEl>
                      </p:cBhvr>
                    </p:animEffect>
                  </p:childTnLst>
                </p:cTn>
              </p:par>
            </p:tnLst>
          </p:tmpl>
        </p:tmplLst>
      </p:bldP>
      <p:bldP spid="136" grpId="0" build="p">
        <p:tmplLst>
          <p:tmpl lvl="1">
            <p:tnLst>
              <p:par>
                <p:cTn presetID="42" presetClass="entr" presetSubtype="0" fill="hold" nodeType="withEffect">
                  <p:stCondLst>
                    <p:cond delay="200"/>
                  </p:stCondLst>
                  <p:childTnLst>
                    <p:set>
                      <p:cBhvr>
                        <p:cTn dur="1" fill="hold">
                          <p:stCondLst>
                            <p:cond delay="0"/>
                          </p:stCondLst>
                        </p:cTn>
                        <p:tgtEl>
                          <p:spTgt spid="136"/>
                        </p:tgtEl>
                        <p:attrNameLst>
                          <p:attrName>style.visibility</p:attrName>
                        </p:attrNameLst>
                      </p:cBhvr>
                      <p:to>
                        <p:strVal val="visible"/>
                      </p:to>
                    </p:set>
                    <p:animEffect transition="in" filter="fade">
                      <p:cBhvr>
                        <p:cTn dur="400"/>
                        <p:tgtEl>
                          <p:spTgt spid="136"/>
                        </p:tgtEl>
                      </p:cBhvr>
                    </p:animEffect>
                    <p:anim calcmode="lin" valueType="num">
                      <p:cBhvr>
                        <p:cTn dur="400" fill="hold"/>
                        <p:tgtEl>
                          <p:spTgt spid="136"/>
                        </p:tgtEl>
                        <p:attrNameLst>
                          <p:attrName>ppt_x</p:attrName>
                        </p:attrNameLst>
                      </p:cBhvr>
                      <p:tavLst>
                        <p:tav tm="0">
                          <p:val>
                            <p:strVal val="#ppt_x"/>
                          </p:val>
                        </p:tav>
                        <p:tav tm="100000">
                          <p:val>
                            <p:strVal val="#ppt_x"/>
                          </p:val>
                        </p:tav>
                      </p:tavLst>
                    </p:anim>
                    <p:anim calcmode="lin" valueType="num">
                      <p:cBhvr>
                        <p:cTn dur="400" fill="hold"/>
                        <p:tgtEl>
                          <p:spTgt spid="136"/>
                        </p:tgtEl>
                        <p:attrNameLst>
                          <p:attrName>ppt_y</p:attrName>
                        </p:attrNameLst>
                      </p:cBhvr>
                      <p:tavLst>
                        <p:tav tm="0">
                          <p:val>
                            <p:strVal val="#ppt_y+.1"/>
                          </p:val>
                        </p:tav>
                        <p:tav tm="100000">
                          <p:val>
                            <p:strVal val="#ppt_y"/>
                          </p:val>
                        </p:tav>
                      </p:tavLst>
                    </p:anim>
                  </p:childTnLst>
                </p:cTn>
              </p:par>
            </p:tnLst>
          </p:tmpl>
        </p:tmplLst>
      </p:bldP>
      <p:bldP spid="139" grpId="0" build="p">
        <p:tmplLst>
          <p:tmpl lvl="1">
            <p:tnLst>
              <p:par>
                <p:cTn presetID="42" presetClass="entr" presetSubtype="0" fill="hold" nodeType="withEffect">
                  <p:stCondLst>
                    <p:cond delay="200"/>
                  </p:stCondLst>
                  <p:childTnLst>
                    <p:set>
                      <p:cBhvr>
                        <p:cTn dur="1" fill="hold">
                          <p:stCondLst>
                            <p:cond delay="0"/>
                          </p:stCondLst>
                        </p:cTn>
                        <p:tgtEl>
                          <p:spTgt spid="139"/>
                        </p:tgtEl>
                        <p:attrNameLst>
                          <p:attrName>style.visibility</p:attrName>
                        </p:attrNameLst>
                      </p:cBhvr>
                      <p:to>
                        <p:strVal val="visible"/>
                      </p:to>
                    </p:set>
                    <p:animEffect transition="in" filter="fade">
                      <p:cBhvr>
                        <p:cTn dur="500"/>
                        <p:tgtEl>
                          <p:spTgt spid="139"/>
                        </p:tgtEl>
                      </p:cBhvr>
                    </p:animEffect>
                    <p:anim calcmode="lin" valueType="num">
                      <p:cBhvr>
                        <p:cTn dur="500" fill="hold"/>
                        <p:tgtEl>
                          <p:spTgt spid="139"/>
                        </p:tgtEl>
                        <p:attrNameLst>
                          <p:attrName>ppt_x</p:attrName>
                        </p:attrNameLst>
                      </p:cBhvr>
                      <p:tavLst>
                        <p:tav tm="0">
                          <p:val>
                            <p:strVal val="#ppt_x"/>
                          </p:val>
                        </p:tav>
                        <p:tav tm="100000">
                          <p:val>
                            <p:strVal val="#ppt_x"/>
                          </p:val>
                        </p:tav>
                      </p:tavLst>
                    </p:anim>
                    <p:anim calcmode="lin" valueType="num">
                      <p:cBhvr>
                        <p:cTn dur="500" fill="hold"/>
                        <p:tgtEl>
                          <p:spTgt spid="139"/>
                        </p:tgtEl>
                        <p:attrNameLst>
                          <p:attrName>ppt_y</p:attrName>
                        </p:attrNameLst>
                      </p:cBhvr>
                      <p:tavLst>
                        <p:tav tm="0">
                          <p:val>
                            <p:strVal val="#ppt_y+.1"/>
                          </p:val>
                        </p:tav>
                        <p:tav tm="100000">
                          <p:val>
                            <p:strVal val="#ppt_y"/>
                          </p:val>
                        </p:tav>
                      </p:tavLst>
                    </p:anim>
                  </p:childTnLst>
                </p:cTn>
              </p:par>
            </p:tnLst>
          </p:tmpl>
        </p:tmplLst>
      </p:bldP>
      <p:bldP spid="140" grpId="0" build="p">
        <p:tmplLst>
          <p:tmpl lvl="1">
            <p:tnLst>
              <p:par>
                <p:cTn presetID="10" presetClass="entr" presetSubtype="0" fill="hold" nodeType="withEffect">
                  <p:stCondLst>
                    <p:cond delay="800"/>
                  </p:stCondLst>
                  <p:childTnLst>
                    <p:set>
                      <p:cBhvr>
                        <p:cTn dur="1" fill="hold">
                          <p:stCondLst>
                            <p:cond delay="0"/>
                          </p:stCondLst>
                        </p:cTn>
                        <p:tgtEl>
                          <p:spTgt spid="140"/>
                        </p:tgtEl>
                        <p:attrNameLst>
                          <p:attrName>style.visibility</p:attrName>
                        </p:attrNameLst>
                      </p:cBhvr>
                      <p:to>
                        <p:strVal val="visible"/>
                      </p:to>
                    </p:set>
                    <p:animEffect transition="in" filter="fade">
                      <p:cBhvr>
                        <p:cTn dur="500"/>
                        <p:tgtEl>
                          <p:spTgt spid="140"/>
                        </p:tgtEl>
                      </p:cBhvr>
                    </p:animEffect>
                  </p:childTnLst>
                </p:cTn>
              </p:par>
            </p:tnLst>
          </p:tmpl>
        </p:tmplLst>
      </p:bldP>
      <p:bldP spid="145" grpId="0" animBg="1"/>
      <p:bldP spid="146" grpId="0" build="p">
        <p:tmplLst>
          <p:tmpl lvl="1">
            <p:tnLst>
              <p:par>
                <p:cTn presetID="53" presetClass="entr" presetSubtype="16" fill="hold" nodeType="afterEffect">
                  <p:stCondLst>
                    <p:cond delay="0"/>
                  </p:stCondLst>
                  <p:childTnLst>
                    <p:set>
                      <p:cBhvr>
                        <p:cTn dur="1" fill="hold">
                          <p:stCondLst>
                            <p:cond delay="0"/>
                          </p:stCondLst>
                        </p:cTn>
                        <p:tgtEl>
                          <p:spTgt spid="146"/>
                        </p:tgtEl>
                        <p:attrNameLst>
                          <p:attrName>style.visibility</p:attrName>
                        </p:attrNameLst>
                      </p:cBhvr>
                      <p:to>
                        <p:strVal val="visible"/>
                      </p:to>
                    </p:set>
                    <p:anim calcmode="lin" valueType="num">
                      <p:cBhvr>
                        <p:cTn dur="300" fill="hold"/>
                        <p:tgtEl>
                          <p:spTgt spid="146"/>
                        </p:tgtEl>
                        <p:attrNameLst>
                          <p:attrName>ppt_w</p:attrName>
                        </p:attrNameLst>
                      </p:cBhvr>
                      <p:tavLst>
                        <p:tav tm="0">
                          <p:val>
                            <p:fltVal val="0"/>
                          </p:val>
                        </p:tav>
                        <p:tav tm="100000">
                          <p:val>
                            <p:strVal val="#ppt_w"/>
                          </p:val>
                        </p:tav>
                      </p:tavLst>
                    </p:anim>
                    <p:anim calcmode="lin" valueType="num">
                      <p:cBhvr>
                        <p:cTn dur="300" fill="hold"/>
                        <p:tgtEl>
                          <p:spTgt spid="146"/>
                        </p:tgtEl>
                        <p:attrNameLst>
                          <p:attrName>ppt_h</p:attrName>
                        </p:attrNameLst>
                      </p:cBhvr>
                      <p:tavLst>
                        <p:tav tm="0">
                          <p:val>
                            <p:fltVal val="0"/>
                          </p:val>
                        </p:tav>
                        <p:tav tm="100000">
                          <p:val>
                            <p:strVal val="#ppt_h"/>
                          </p:val>
                        </p:tav>
                      </p:tavLst>
                    </p:anim>
                    <p:animEffect transition="in" filter="fade">
                      <p:cBhvr>
                        <p:cTn dur="300"/>
                        <p:tgtEl>
                          <p:spTgt spid="146"/>
                        </p:tgtEl>
                      </p:cBhvr>
                    </p:animEffect>
                  </p:childTnLst>
                </p:cTn>
              </p:par>
            </p:tnLst>
          </p:tmpl>
        </p:tmplLst>
      </p:bldP>
      <p:bldP spid="149" grpId="0" build="p">
        <p:tmplLst>
          <p:tmpl lvl="1">
            <p:tnLst>
              <p:par>
                <p:cTn presetID="42" presetClass="entr" presetSubtype="0" fill="hold" nodeType="withEffect">
                  <p:stCondLst>
                    <p:cond delay="200"/>
                  </p:stCondLst>
                  <p:childTnLst>
                    <p:set>
                      <p:cBhvr>
                        <p:cTn dur="1" fill="hold">
                          <p:stCondLst>
                            <p:cond delay="0"/>
                          </p:stCondLst>
                        </p:cTn>
                        <p:tgtEl>
                          <p:spTgt spid="149"/>
                        </p:tgtEl>
                        <p:attrNameLst>
                          <p:attrName>style.visibility</p:attrName>
                        </p:attrNameLst>
                      </p:cBhvr>
                      <p:to>
                        <p:strVal val="visible"/>
                      </p:to>
                    </p:set>
                    <p:animEffect transition="in" filter="fade">
                      <p:cBhvr>
                        <p:cTn dur="400"/>
                        <p:tgtEl>
                          <p:spTgt spid="149"/>
                        </p:tgtEl>
                      </p:cBhvr>
                    </p:animEffect>
                    <p:anim calcmode="lin" valueType="num">
                      <p:cBhvr>
                        <p:cTn dur="400" fill="hold"/>
                        <p:tgtEl>
                          <p:spTgt spid="149"/>
                        </p:tgtEl>
                        <p:attrNameLst>
                          <p:attrName>ppt_x</p:attrName>
                        </p:attrNameLst>
                      </p:cBhvr>
                      <p:tavLst>
                        <p:tav tm="0">
                          <p:val>
                            <p:strVal val="#ppt_x"/>
                          </p:val>
                        </p:tav>
                        <p:tav tm="100000">
                          <p:val>
                            <p:strVal val="#ppt_x"/>
                          </p:val>
                        </p:tav>
                      </p:tavLst>
                    </p:anim>
                    <p:anim calcmode="lin" valueType="num">
                      <p:cBhvr>
                        <p:cTn dur="400" fill="hold"/>
                        <p:tgtEl>
                          <p:spTgt spid="149"/>
                        </p:tgtEl>
                        <p:attrNameLst>
                          <p:attrName>ppt_y</p:attrName>
                        </p:attrNameLst>
                      </p:cBhvr>
                      <p:tavLst>
                        <p:tav tm="0">
                          <p:val>
                            <p:strVal val="#ppt_y+.1"/>
                          </p:val>
                        </p:tav>
                        <p:tav tm="100000">
                          <p:val>
                            <p:strVal val="#ppt_y"/>
                          </p:val>
                        </p:tav>
                      </p:tavLst>
                    </p:anim>
                  </p:childTnLst>
                </p:cTn>
              </p:par>
            </p:tnLst>
          </p:tmpl>
        </p:tmplLst>
      </p:bldP>
      <p:bldP spid="151" grpId="0" build="p">
        <p:tmplLst>
          <p:tmpl lvl="1">
            <p:tnLst>
              <p:par>
                <p:cTn presetID="42" presetClass="entr" presetSubtype="0" fill="hold" nodeType="withEffect">
                  <p:stCondLst>
                    <p:cond delay="200"/>
                  </p:stCondLst>
                  <p:childTnLst>
                    <p:set>
                      <p:cBhvr>
                        <p:cTn dur="1" fill="hold">
                          <p:stCondLst>
                            <p:cond delay="0"/>
                          </p:stCondLst>
                        </p:cTn>
                        <p:tgtEl>
                          <p:spTgt spid="151"/>
                        </p:tgtEl>
                        <p:attrNameLst>
                          <p:attrName>style.visibility</p:attrName>
                        </p:attrNameLst>
                      </p:cBhvr>
                      <p:to>
                        <p:strVal val="visible"/>
                      </p:to>
                    </p:set>
                    <p:animEffect transition="in" filter="fade">
                      <p:cBhvr>
                        <p:cTn dur="500"/>
                        <p:tgtEl>
                          <p:spTgt spid="151"/>
                        </p:tgtEl>
                      </p:cBhvr>
                    </p:animEffect>
                    <p:anim calcmode="lin" valueType="num">
                      <p:cBhvr>
                        <p:cTn dur="500" fill="hold"/>
                        <p:tgtEl>
                          <p:spTgt spid="151"/>
                        </p:tgtEl>
                        <p:attrNameLst>
                          <p:attrName>ppt_x</p:attrName>
                        </p:attrNameLst>
                      </p:cBhvr>
                      <p:tavLst>
                        <p:tav tm="0">
                          <p:val>
                            <p:strVal val="#ppt_x"/>
                          </p:val>
                        </p:tav>
                        <p:tav tm="100000">
                          <p:val>
                            <p:strVal val="#ppt_x"/>
                          </p:val>
                        </p:tav>
                      </p:tavLst>
                    </p:anim>
                    <p:anim calcmode="lin" valueType="num">
                      <p:cBhvr>
                        <p:cTn dur="500" fill="hold"/>
                        <p:tgtEl>
                          <p:spTgt spid="151"/>
                        </p:tgtEl>
                        <p:attrNameLst>
                          <p:attrName>ppt_y</p:attrName>
                        </p:attrNameLst>
                      </p:cBhvr>
                      <p:tavLst>
                        <p:tav tm="0">
                          <p:val>
                            <p:strVal val="#ppt_y+.1"/>
                          </p:val>
                        </p:tav>
                        <p:tav tm="100000">
                          <p:val>
                            <p:strVal val="#ppt_y"/>
                          </p:val>
                        </p:tav>
                      </p:tavLst>
                    </p:anim>
                  </p:childTnLst>
                </p:cTn>
              </p:par>
            </p:tnLst>
          </p:tmpl>
        </p:tmplLst>
      </p:bldP>
      <p:bldP spid="152" grpId="0" build="p">
        <p:tmplLst>
          <p:tmpl lvl="1">
            <p:tnLst>
              <p:par>
                <p:cTn presetID="10" presetClass="entr" presetSubtype="0" fill="hold" nodeType="withEffect">
                  <p:stCondLst>
                    <p:cond delay="800"/>
                  </p:stCondLst>
                  <p:childTnLst>
                    <p:set>
                      <p:cBhvr>
                        <p:cTn dur="1" fill="hold">
                          <p:stCondLst>
                            <p:cond delay="0"/>
                          </p:stCondLst>
                        </p:cTn>
                        <p:tgtEl>
                          <p:spTgt spid="152"/>
                        </p:tgtEl>
                        <p:attrNameLst>
                          <p:attrName>style.visibility</p:attrName>
                        </p:attrNameLst>
                      </p:cBhvr>
                      <p:to>
                        <p:strVal val="visible"/>
                      </p:to>
                    </p:set>
                    <p:animEffect transition="in" filter="fade">
                      <p:cBhvr>
                        <p:cTn dur="500"/>
                        <p:tgtEl>
                          <p:spTgt spid="152"/>
                        </p:tgtEl>
                      </p:cBhvr>
                    </p:animEffect>
                  </p:childTnLst>
                </p:cTn>
              </p:par>
            </p:tnLst>
          </p:tmpl>
        </p:tmplLst>
      </p:bldP>
      <p:bldP spid="155" grpId="0" animBg="1"/>
      <p:bldP spid="156" grpId="0" build="p">
        <p:tmplLst>
          <p:tmpl lvl="1">
            <p:tnLst>
              <p:par>
                <p:cTn presetID="53" presetClass="entr" presetSubtype="16" fill="hold" nodeType="afterEffect">
                  <p:stCondLst>
                    <p:cond delay="0"/>
                  </p:stCondLst>
                  <p:childTnLst>
                    <p:set>
                      <p:cBhvr>
                        <p:cTn dur="1" fill="hold">
                          <p:stCondLst>
                            <p:cond delay="0"/>
                          </p:stCondLst>
                        </p:cTn>
                        <p:tgtEl>
                          <p:spTgt spid="156"/>
                        </p:tgtEl>
                        <p:attrNameLst>
                          <p:attrName>style.visibility</p:attrName>
                        </p:attrNameLst>
                      </p:cBhvr>
                      <p:to>
                        <p:strVal val="visible"/>
                      </p:to>
                    </p:set>
                    <p:anim calcmode="lin" valueType="num">
                      <p:cBhvr>
                        <p:cTn dur="300" fill="hold"/>
                        <p:tgtEl>
                          <p:spTgt spid="156"/>
                        </p:tgtEl>
                        <p:attrNameLst>
                          <p:attrName>ppt_w</p:attrName>
                        </p:attrNameLst>
                      </p:cBhvr>
                      <p:tavLst>
                        <p:tav tm="0">
                          <p:val>
                            <p:fltVal val="0"/>
                          </p:val>
                        </p:tav>
                        <p:tav tm="100000">
                          <p:val>
                            <p:strVal val="#ppt_w"/>
                          </p:val>
                        </p:tav>
                      </p:tavLst>
                    </p:anim>
                    <p:anim calcmode="lin" valueType="num">
                      <p:cBhvr>
                        <p:cTn dur="300" fill="hold"/>
                        <p:tgtEl>
                          <p:spTgt spid="156"/>
                        </p:tgtEl>
                        <p:attrNameLst>
                          <p:attrName>ppt_h</p:attrName>
                        </p:attrNameLst>
                      </p:cBhvr>
                      <p:tavLst>
                        <p:tav tm="0">
                          <p:val>
                            <p:fltVal val="0"/>
                          </p:val>
                        </p:tav>
                        <p:tav tm="100000">
                          <p:val>
                            <p:strVal val="#ppt_h"/>
                          </p:val>
                        </p:tav>
                      </p:tavLst>
                    </p:anim>
                    <p:animEffect transition="in" filter="fade">
                      <p:cBhvr>
                        <p:cTn dur="300"/>
                        <p:tgtEl>
                          <p:spTgt spid="156"/>
                        </p:tgtEl>
                      </p:cBhvr>
                    </p:animEffect>
                  </p:childTnLst>
                </p:cTn>
              </p:par>
            </p:tnLst>
          </p:tmpl>
        </p:tmplLst>
      </p:bldP>
      <p:bldP spid="157" grpId="0" build="p">
        <p:tmplLst>
          <p:tmpl lvl="1">
            <p:tnLst>
              <p:par>
                <p:cTn presetID="42" presetClass="entr" presetSubtype="0" fill="hold" nodeType="withEffect">
                  <p:stCondLst>
                    <p:cond delay="200"/>
                  </p:stCondLst>
                  <p:childTnLst>
                    <p:set>
                      <p:cBhvr>
                        <p:cTn dur="1" fill="hold">
                          <p:stCondLst>
                            <p:cond delay="0"/>
                          </p:stCondLst>
                        </p:cTn>
                        <p:tgtEl>
                          <p:spTgt spid="157"/>
                        </p:tgtEl>
                        <p:attrNameLst>
                          <p:attrName>style.visibility</p:attrName>
                        </p:attrNameLst>
                      </p:cBhvr>
                      <p:to>
                        <p:strVal val="visible"/>
                      </p:to>
                    </p:set>
                    <p:animEffect transition="in" filter="fade">
                      <p:cBhvr>
                        <p:cTn dur="400"/>
                        <p:tgtEl>
                          <p:spTgt spid="157"/>
                        </p:tgtEl>
                      </p:cBhvr>
                    </p:animEffect>
                    <p:anim calcmode="lin" valueType="num">
                      <p:cBhvr>
                        <p:cTn dur="400" fill="hold"/>
                        <p:tgtEl>
                          <p:spTgt spid="157"/>
                        </p:tgtEl>
                        <p:attrNameLst>
                          <p:attrName>ppt_x</p:attrName>
                        </p:attrNameLst>
                      </p:cBhvr>
                      <p:tavLst>
                        <p:tav tm="0">
                          <p:val>
                            <p:strVal val="#ppt_x"/>
                          </p:val>
                        </p:tav>
                        <p:tav tm="100000">
                          <p:val>
                            <p:strVal val="#ppt_x"/>
                          </p:val>
                        </p:tav>
                      </p:tavLst>
                    </p:anim>
                    <p:anim calcmode="lin" valueType="num">
                      <p:cBhvr>
                        <p:cTn dur="400" fill="hold"/>
                        <p:tgtEl>
                          <p:spTgt spid="157"/>
                        </p:tgtEl>
                        <p:attrNameLst>
                          <p:attrName>ppt_y</p:attrName>
                        </p:attrNameLst>
                      </p:cBhvr>
                      <p:tavLst>
                        <p:tav tm="0">
                          <p:val>
                            <p:strVal val="#ppt_y+.1"/>
                          </p:val>
                        </p:tav>
                        <p:tav tm="100000">
                          <p:val>
                            <p:strVal val="#ppt_y"/>
                          </p:val>
                        </p:tav>
                      </p:tavLst>
                    </p:anim>
                  </p:childTnLst>
                </p:cTn>
              </p:par>
            </p:tnLst>
          </p:tmpl>
        </p:tmplLst>
      </p:bldP>
      <p:bldP spid="158" grpId="0" build="p">
        <p:tmplLst>
          <p:tmpl lvl="1">
            <p:tnLst>
              <p:par>
                <p:cTn presetID="42" presetClass="entr" presetSubtype="0" fill="hold" nodeType="withEffect">
                  <p:stCondLst>
                    <p:cond delay="200"/>
                  </p:stCondLst>
                  <p:childTnLst>
                    <p:set>
                      <p:cBhvr>
                        <p:cTn dur="1" fill="hold">
                          <p:stCondLst>
                            <p:cond delay="0"/>
                          </p:stCondLst>
                        </p:cTn>
                        <p:tgtEl>
                          <p:spTgt spid="158"/>
                        </p:tgtEl>
                        <p:attrNameLst>
                          <p:attrName>style.visibility</p:attrName>
                        </p:attrNameLst>
                      </p:cBhvr>
                      <p:to>
                        <p:strVal val="visible"/>
                      </p:to>
                    </p:set>
                    <p:animEffect transition="in" filter="fade">
                      <p:cBhvr>
                        <p:cTn dur="500"/>
                        <p:tgtEl>
                          <p:spTgt spid="158"/>
                        </p:tgtEl>
                      </p:cBhvr>
                    </p:animEffect>
                    <p:anim calcmode="lin" valueType="num">
                      <p:cBhvr>
                        <p:cTn dur="500" fill="hold"/>
                        <p:tgtEl>
                          <p:spTgt spid="158"/>
                        </p:tgtEl>
                        <p:attrNameLst>
                          <p:attrName>ppt_x</p:attrName>
                        </p:attrNameLst>
                      </p:cBhvr>
                      <p:tavLst>
                        <p:tav tm="0">
                          <p:val>
                            <p:strVal val="#ppt_x"/>
                          </p:val>
                        </p:tav>
                        <p:tav tm="100000">
                          <p:val>
                            <p:strVal val="#ppt_x"/>
                          </p:val>
                        </p:tav>
                      </p:tavLst>
                    </p:anim>
                    <p:anim calcmode="lin" valueType="num">
                      <p:cBhvr>
                        <p:cTn dur="500" fill="hold"/>
                        <p:tgtEl>
                          <p:spTgt spid="158"/>
                        </p:tgtEl>
                        <p:attrNameLst>
                          <p:attrName>ppt_y</p:attrName>
                        </p:attrNameLst>
                      </p:cBhvr>
                      <p:tavLst>
                        <p:tav tm="0">
                          <p:val>
                            <p:strVal val="#ppt_y+.1"/>
                          </p:val>
                        </p:tav>
                        <p:tav tm="100000">
                          <p:val>
                            <p:strVal val="#ppt_y"/>
                          </p:val>
                        </p:tav>
                      </p:tavLst>
                    </p:anim>
                  </p:childTnLst>
                </p:cTn>
              </p:par>
            </p:tnLst>
          </p:tmpl>
        </p:tmplLst>
      </p:bldP>
      <p:bldP spid="159" grpId="0" build="p">
        <p:tmplLst>
          <p:tmpl lvl="1">
            <p:tnLst>
              <p:par>
                <p:cTn presetID="10" presetClass="entr" presetSubtype="0" fill="hold" nodeType="withEffect">
                  <p:stCondLst>
                    <p:cond delay="800"/>
                  </p:stCondLst>
                  <p:childTnLst>
                    <p:set>
                      <p:cBhvr>
                        <p:cTn dur="1" fill="hold">
                          <p:stCondLst>
                            <p:cond delay="0"/>
                          </p:stCondLst>
                        </p:cTn>
                        <p:tgtEl>
                          <p:spTgt spid="159"/>
                        </p:tgtEl>
                        <p:attrNameLst>
                          <p:attrName>style.visibility</p:attrName>
                        </p:attrNameLst>
                      </p:cBhvr>
                      <p:to>
                        <p:strVal val="visible"/>
                      </p:to>
                    </p:set>
                    <p:animEffect transition="in" filter="fade">
                      <p:cBhvr>
                        <p:cTn dur="500"/>
                        <p:tgtEl>
                          <p:spTgt spid="159"/>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2386012"/>
            <a:ext cx="9144000" cy="2757488"/>
          </a:xfrm>
          <a:custGeom>
            <a:avLst/>
            <a:gdLst>
              <a:gd name="connsiteX0" fmla="*/ 0 w 12192000"/>
              <a:gd name="connsiteY0" fmla="*/ 0 h 3676650"/>
              <a:gd name="connsiteX1" fmla="*/ 12192000 w 12192000"/>
              <a:gd name="connsiteY1" fmla="*/ 0 h 3676650"/>
              <a:gd name="connsiteX2" fmla="*/ 12192000 w 12192000"/>
              <a:gd name="connsiteY2" fmla="*/ 3676650 h 3676650"/>
              <a:gd name="connsiteX3" fmla="*/ 0 w 12192000"/>
              <a:gd name="connsiteY3" fmla="*/ 3676650 h 3676650"/>
            </a:gdLst>
            <a:ahLst/>
            <a:cxnLst>
              <a:cxn ang="0">
                <a:pos x="connsiteX0" y="connsiteY0"/>
              </a:cxn>
              <a:cxn ang="0">
                <a:pos x="connsiteX1" y="connsiteY1"/>
              </a:cxn>
              <a:cxn ang="0">
                <a:pos x="connsiteX2" y="connsiteY2"/>
              </a:cxn>
              <a:cxn ang="0">
                <a:pos x="connsiteX3" y="connsiteY3"/>
              </a:cxn>
            </a:cxnLst>
            <a:rect l="l" t="t" r="r" b="b"/>
            <a:pathLst>
              <a:path w="12192000" h="3676650">
                <a:moveTo>
                  <a:pt x="0" y="0"/>
                </a:moveTo>
                <a:lnTo>
                  <a:pt x="12192000" y="0"/>
                </a:lnTo>
                <a:lnTo>
                  <a:pt x="12192000" y="3676650"/>
                </a:lnTo>
                <a:lnTo>
                  <a:pt x="0" y="367665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6157966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sp>
        <p:nvSpPr>
          <p:cNvPr id="23" name="Picture Placeholder 22"/>
          <p:cNvSpPr>
            <a:spLocks noGrp="1"/>
          </p:cNvSpPr>
          <p:nvPr>
            <p:ph type="pic" sz="quarter" idx="10"/>
          </p:nvPr>
        </p:nvSpPr>
        <p:spPr>
          <a:xfrm>
            <a:off x="0" y="0"/>
            <a:ext cx="9144000" cy="5143500"/>
          </a:xfrm>
          <a:prstGeom prst="rect">
            <a:avLst/>
          </a:prstGeom>
        </p:spPr>
        <p:txBody>
          <a:bodyPr/>
          <a:lstStyle/>
          <a:p>
            <a:endParaRPr lang="en-US"/>
          </a:p>
        </p:txBody>
      </p:sp>
    </p:spTree>
    <p:extLst>
      <p:ext uri="{BB962C8B-B14F-4D97-AF65-F5344CB8AC3E}">
        <p14:creationId xmlns:p14="http://schemas.microsoft.com/office/powerpoint/2010/main" val="11479320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1CC7DF57-DA67-4D04-B9E5-A3FD7BBB280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V="1">
            <a:off x="0" y="323"/>
            <a:ext cx="9144000" cy="5142857"/>
          </a:xfrm>
          <a:prstGeom prst="rect">
            <a:avLst/>
          </a:prstGeom>
        </p:spPr>
      </p:pic>
      <p:pic>
        <p:nvPicPr>
          <p:cNvPr id="3" name="图片 2">
            <a:extLst>
              <a:ext uri="{FF2B5EF4-FFF2-40B4-BE49-F238E27FC236}">
                <a16:creationId xmlns:a16="http://schemas.microsoft.com/office/drawing/2014/main" xmlns="" id="{8130EDF4-D72A-4B96-BBC2-711BBF11AF2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643"/>
            <a:ext cx="9144000" cy="5144357"/>
          </a:xfrm>
          <a:prstGeom prst="rect">
            <a:avLst/>
          </a:prstGeom>
        </p:spPr>
      </p:pic>
    </p:spTree>
    <p:extLst>
      <p:ext uri="{BB962C8B-B14F-4D97-AF65-F5344CB8AC3E}">
        <p14:creationId xmlns:p14="http://schemas.microsoft.com/office/powerpoint/2010/main" val="302520735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le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756879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ortfolio #1">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89298" y="78582"/>
            <a:ext cx="5026819" cy="4985147"/>
          </a:xfrm>
          <a:prstGeom prst="rect">
            <a:avLst/>
          </a:prstGeom>
          <a:solidFill>
            <a:schemeClr val="bg1">
              <a:lumMod val="65000"/>
            </a:schemeClr>
          </a:solidFill>
        </p:spPr>
        <p:txBody>
          <a:bodyPr/>
          <a:lstStyle>
            <a:lvl1pPr marL="0" indent="0">
              <a:buNone/>
              <a:defRPr sz="750" b="1">
                <a:solidFill>
                  <a:schemeClr val="bg1"/>
                </a:solidFill>
              </a:defRPr>
            </a:lvl1pPr>
          </a:lstStyle>
          <a:p>
            <a:r>
              <a:rPr lang="zh-CN" altLang="en-US" dirty="0"/>
              <a:t>请替换文字内容</a:t>
            </a:r>
            <a:r>
              <a:rPr lang="en-US" dirty="0"/>
              <a:t>Image</a:t>
            </a:r>
          </a:p>
        </p:txBody>
      </p:sp>
      <p:sp>
        <p:nvSpPr>
          <p:cNvPr id="7" name="Picture Placeholder 5"/>
          <p:cNvSpPr>
            <a:spLocks noGrp="1"/>
          </p:cNvSpPr>
          <p:nvPr>
            <p:ph type="pic" sz="quarter" idx="11" hasCustomPrompt="1"/>
          </p:nvPr>
        </p:nvSpPr>
        <p:spPr>
          <a:xfrm>
            <a:off x="5163702" y="78581"/>
            <a:ext cx="1920241" cy="2469645"/>
          </a:xfrm>
          <a:prstGeom prst="rect">
            <a:avLst/>
          </a:prstGeom>
          <a:solidFill>
            <a:schemeClr val="bg1">
              <a:lumMod val="65000"/>
            </a:schemeClr>
          </a:solidFill>
        </p:spPr>
        <p:txBody>
          <a:bodyPr/>
          <a:lstStyle>
            <a:lvl1pPr marL="0" indent="0">
              <a:buNone/>
              <a:defRPr sz="750" b="1">
                <a:solidFill>
                  <a:schemeClr val="bg1"/>
                </a:solidFill>
              </a:defRPr>
            </a:lvl1pPr>
          </a:lstStyle>
          <a:p>
            <a:r>
              <a:rPr lang="zh-CN" altLang="en-US" dirty="0"/>
              <a:t>请替换文字内容</a:t>
            </a:r>
            <a:r>
              <a:rPr lang="en-US" dirty="0"/>
              <a:t>Image</a:t>
            </a:r>
          </a:p>
        </p:txBody>
      </p:sp>
      <p:sp>
        <p:nvSpPr>
          <p:cNvPr id="8" name="Picture Placeholder 5"/>
          <p:cNvSpPr>
            <a:spLocks noGrp="1"/>
          </p:cNvSpPr>
          <p:nvPr>
            <p:ph type="pic" sz="quarter" idx="12" hasCustomPrompt="1"/>
          </p:nvPr>
        </p:nvSpPr>
        <p:spPr>
          <a:xfrm>
            <a:off x="7131786" y="2595274"/>
            <a:ext cx="1920241" cy="2469645"/>
          </a:xfrm>
          <a:prstGeom prst="rect">
            <a:avLst/>
          </a:prstGeom>
          <a:solidFill>
            <a:schemeClr val="bg1">
              <a:lumMod val="65000"/>
            </a:schemeClr>
          </a:solidFill>
        </p:spPr>
        <p:txBody>
          <a:bodyPr/>
          <a:lstStyle>
            <a:lvl1pPr marL="0" indent="0">
              <a:buNone/>
              <a:defRPr sz="750" b="1">
                <a:solidFill>
                  <a:schemeClr val="bg1"/>
                </a:solidFill>
              </a:defRPr>
            </a:lvl1pPr>
          </a:lstStyle>
          <a:p>
            <a:r>
              <a:rPr lang="zh-CN" altLang="en-US" dirty="0"/>
              <a:t>请替换文字内容</a:t>
            </a:r>
            <a:r>
              <a:rPr lang="en-US" dirty="0"/>
              <a:t>Image</a:t>
            </a:r>
          </a:p>
        </p:txBody>
      </p:sp>
    </p:spTree>
    <p:extLst>
      <p:ext uri="{BB962C8B-B14F-4D97-AF65-F5344CB8AC3E}">
        <p14:creationId xmlns:p14="http://schemas.microsoft.com/office/powerpoint/2010/main" val="4847918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图片与标题">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919742900"/>
      </p:ext>
    </p:extLst>
  </p:cSld>
  <p:clrMapOvr>
    <a:masterClrMapping/>
  </p:clrMapOvr>
  <p:transition spd="slow" advClick="0" advTm="0">
    <p:cove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内容与标题">
    <p:spTree>
      <p:nvGrpSpPr>
        <p:cNvPr id="1" name=""/>
        <p:cNvGrpSpPr/>
        <p:nvPr/>
      </p:nvGrpSpPr>
      <p:grpSpPr>
        <a:xfrm>
          <a:off x="0" y="0"/>
          <a:ext cx="0" cy="0"/>
          <a:chOff x="0" y="0"/>
          <a:chExt cx="0" cy="0"/>
        </a:xfrm>
      </p:grpSpPr>
      <p:pic>
        <p:nvPicPr>
          <p:cNvPr id="12" name="图片 11"/>
          <p:cNvPicPr>
            <a:picLocks noChangeAspect="1"/>
          </p:cNvPicPr>
          <p:nvPr userDrawn="1"/>
        </p:nvPicPr>
        <p:blipFill rotWithShape="1">
          <a:blip r:embed="rId2" cstate="print">
            <a:extLst>
              <a:ext uri="{28A0092B-C50C-407E-A947-70E740481C1C}">
                <a14:useLocalDpi xmlns:a14="http://schemas.microsoft.com/office/drawing/2010/main" val="0"/>
              </a:ext>
            </a:extLst>
          </a:blip>
          <a:srcRect t="18275" b="22049"/>
          <a:stretch/>
        </p:blipFill>
        <p:spPr>
          <a:xfrm>
            <a:off x="0" y="0"/>
            <a:ext cx="9144000" cy="2476500"/>
          </a:xfrm>
          <a:prstGeom prst="rect">
            <a:avLst/>
          </a:prstGeom>
        </p:spPr>
      </p:pic>
      <p:grpSp>
        <p:nvGrpSpPr>
          <p:cNvPr id="8" name="组合 7"/>
          <p:cNvGrpSpPr/>
          <p:nvPr userDrawn="1"/>
        </p:nvGrpSpPr>
        <p:grpSpPr>
          <a:xfrm>
            <a:off x="3763959" y="1868030"/>
            <a:ext cx="1216941" cy="1216941"/>
            <a:chOff x="4056058" y="2086427"/>
            <a:chExt cx="1216941" cy="1216941"/>
          </a:xfrm>
        </p:grpSpPr>
        <p:sp>
          <p:nvSpPr>
            <p:cNvPr id="10" name="椭圆 9"/>
            <p:cNvSpPr/>
            <p:nvPr/>
          </p:nvSpPr>
          <p:spPr>
            <a:xfrm>
              <a:off x="4056058" y="2086427"/>
              <a:ext cx="1216941" cy="1216941"/>
            </a:xfrm>
            <a:prstGeom prst="ellipse">
              <a:avLst/>
            </a:prstGeom>
            <a:solidFill>
              <a:srgbClr val="002060"/>
            </a:soli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002060"/>
                </a:solidFill>
                <a:effectLst/>
                <a:uLnTx/>
                <a:uFillTx/>
                <a:latin typeface="等线"/>
                <a:ea typeface="微软雅黑"/>
                <a:cs typeface="+mn-cs"/>
              </a:endParaRPr>
            </a:p>
          </p:txBody>
        </p:sp>
        <p:sp>
          <p:nvSpPr>
            <p:cNvPr id="9" name="文本框 8"/>
            <p:cNvSpPr txBox="1"/>
            <p:nvPr/>
          </p:nvSpPr>
          <p:spPr>
            <a:xfrm>
              <a:off x="4161826" y="2476500"/>
              <a:ext cx="1005403" cy="584775"/>
            </a:xfrm>
            <a:prstGeom prst="rect">
              <a:avLst/>
            </a:prstGeom>
            <a:noFill/>
          </p:spPr>
          <p:txBody>
            <a:bodyPr wrap="none" rtlCol="0">
              <a:spAutoFit/>
            </a:bodyPr>
            <a:lstStyle/>
            <a:p>
              <a:pPr marL="0" marR="0" lvl="0" indent="0" algn="l" defTabSz="685783"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目录</a:t>
              </a:r>
            </a:p>
          </p:txBody>
        </p:sp>
      </p:grpSp>
      <p:sp>
        <p:nvSpPr>
          <p:cNvPr id="11" name="圆角矩形 10"/>
          <p:cNvSpPr/>
          <p:nvPr userDrawn="1"/>
        </p:nvSpPr>
        <p:spPr>
          <a:xfrm>
            <a:off x="1997529" y="3261354"/>
            <a:ext cx="4622800" cy="1272546"/>
          </a:xfrm>
          <a:prstGeom prst="roundRect">
            <a:avLst>
              <a:gd name="adj" fmla="val 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endParaRPr kumimoji="0" lang="en-US" altLang="zh-CN"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 name="文本占位符 13"/>
          <p:cNvSpPr>
            <a:spLocks noGrp="1"/>
          </p:cNvSpPr>
          <p:nvPr>
            <p:ph type="body" sz="quarter" idx="10" hasCustomPrompt="1"/>
          </p:nvPr>
        </p:nvSpPr>
        <p:spPr>
          <a:xfrm>
            <a:off x="1997529" y="3261356"/>
            <a:ext cx="4622800" cy="1272545"/>
          </a:xfrm>
        </p:spPr>
        <p:txBody>
          <a:bodyPr>
            <a:noAutofit/>
          </a:bodyPr>
          <a:lstStyle>
            <a:lvl1pPr marL="0" indent="0" algn="ctr">
              <a:buNone/>
              <a:defRPr sz="3600" b="1" i="0">
                <a:solidFill>
                  <a:schemeClr val="bg1"/>
                </a:solidFill>
                <a:latin typeface="+mn-ea"/>
                <a:ea typeface="+mn-ea"/>
              </a:defRPr>
            </a:lvl1pPr>
          </a:lstStyle>
          <a:p>
            <a:pPr lvl="0"/>
            <a:r>
              <a:rPr lang="zh-CN" altLang="en-US" dirty="0"/>
              <a:t>第一部分</a:t>
            </a:r>
            <a:endParaRPr lang="en-US" altLang="zh-CN" dirty="0"/>
          </a:p>
          <a:p>
            <a:pPr lvl="0"/>
            <a:r>
              <a:rPr lang="zh-CN" altLang="en-US" dirty="0"/>
              <a:t>点击输入章节标题</a:t>
            </a:r>
          </a:p>
        </p:txBody>
      </p:sp>
    </p:spTree>
    <p:extLst>
      <p:ext uri="{BB962C8B-B14F-4D97-AF65-F5344CB8AC3E}">
        <p14:creationId xmlns:p14="http://schemas.microsoft.com/office/powerpoint/2010/main" val="139856391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14" presetClass="entr" presetSubtype="10" fill="hold" grpId="0" nodeType="withEffect">
                                  <p:stCondLst>
                                    <p:cond delay="250"/>
                                  </p:stCondLst>
                                  <p:childTnLst>
                                    <p:set>
                                      <p:cBhvr>
                                        <p:cTn id="20"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21" dur="500"/>
                                        <p:tgtEl>
                                          <p:spTgt spid="14">
                                            <p:txEl>
                                              <p:pRg st="0" end="0"/>
                                            </p:txEl>
                                          </p:spTgt>
                                        </p:tgtEl>
                                      </p:cBhvr>
                                    </p:animEffect>
                                  </p:childTnLst>
                                </p:cTn>
                              </p:par>
                              <p:par>
                                <p:cTn id="22" presetID="14" presetClass="entr" presetSubtype="10" fill="hold" grpId="0" nodeType="withEffect">
                                  <p:stCondLst>
                                    <p:cond delay="250"/>
                                  </p:stCondLst>
                                  <p:childTnLst>
                                    <p:set>
                                      <p:cBhvr>
                                        <p:cTn id="23" dur="1" fill="hold">
                                          <p:stCondLst>
                                            <p:cond delay="0"/>
                                          </p:stCondLst>
                                        </p:cTn>
                                        <p:tgtEl>
                                          <p:spTgt spid="14">
                                            <p:txEl>
                                              <p:pRg st="1" end="1"/>
                                            </p:txEl>
                                          </p:spTgt>
                                        </p:tgtEl>
                                        <p:attrNameLst>
                                          <p:attrName>style.visibility</p:attrName>
                                        </p:attrNameLst>
                                      </p:cBhvr>
                                      <p:to>
                                        <p:strVal val="visible"/>
                                      </p:to>
                                    </p:set>
                                    <p:animEffect transition="in" filter="randombar(horizontal)">
                                      <p:cBhvr>
                                        <p:cTn id="24" dur="500"/>
                                        <p:tgtEl>
                                          <p:spTgt spid="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build="p">
        <p:tmplLst>
          <p:tmpl lvl="1">
            <p:tnLst>
              <p:par>
                <p:cTn presetID="14" presetClass="entr" presetSubtype="10" fill="hold" nodeType="withEffect">
                  <p:stCondLst>
                    <p:cond delay="250"/>
                  </p:stCondLst>
                  <p:childTnLst>
                    <p:set>
                      <p:cBhvr>
                        <p:cTn dur="1" fill="hold">
                          <p:stCondLst>
                            <p:cond delay="0"/>
                          </p:stCondLst>
                        </p:cTn>
                        <p:tgtEl>
                          <p:spTgt spid="14"/>
                        </p:tgtEl>
                        <p:attrNameLst>
                          <p:attrName>style.visibility</p:attrName>
                        </p:attrNameLst>
                      </p:cBhvr>
                      <p:to>
                        <p:strVal val="visible"/>
                      </p:to>
                    </p:set>
                    <p:animEffect transition="in" filter="randombar(horizontal)">
                      <p:cBhvr>
                        <p:cTn dur="500"/>
                        <p:tgtEl>
                          <p:spTgt spid="14"/>
                        </p:tgtEl>
                      </p:cBhvr>
                    </p:animEffect>
                  </p:childTnLst>
                </p:cTn>
              </p:par>
            </p:tnLst>
          </p:tmpl>
        </p:tmplLst>
      </p:bldP>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0" y="-19050"/>
            <a:ext cx="9144000" cy="5162550"/>
          </a:xfrm>
        </p:spPr>
        <p:txBody>
          <a:bodyPr/>
          <a:lstStyle>
            <a:lvl1pPr>
              <a:defRPr>
                <a:latin typeface="+mn-ea"/>
                <a:ea typeface="+mn-ea"/>
              </a:defRPr>
            </a:lvl1pPr>
          </a:lstStyle>
          <a:p>
            <a:endParaRPr lang="en-US"/>
          </a:p>
        </p:txBody>
      </p:sp>
      <p:pic>
        <p:nvPicPr>
          <p:cNvPr id="4" name="Picture 3" descr="companion.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ctrTitle"/>
          </p:nvPr>
        </p:nvSpPr>
        <p:spPr>
          <a:xfrm>
            <a:off x="685800" y="1123952"/>
            <a:ext cx="7772400" cy="1102519"/>
          </a:xfrm>
        </p:spPr>
        <p:txBody>
          <a:bodyPr/>
          <a:lstStyle>
            <a:lvl1pPr>
              <a:defRPr>
                <a:latin typeface="+mn-ea"/>
                <a:ea typeface="+mn-ea"/>
              </a:defRPr>
            </a:lvl1pPr>
          </a:lstStyle>
          <a:p>
            <a:endParaRPr lang="en-JM" dirty="0"/>
          </a:p>
        </p:txBody>
      </p:sp>
      <p:sp>
        <p:nvSpPr>
          <p:cNvPr id="3" name="Subtitle 2"/>
          <p:cNvSpPr>
            <a:spLocks noGrp="1"/>
          </p:cNvSpPr>
          <p:nvPr>
            <p:ph type="subTitle" idx="1"/>
          </p:nvPr>
        </p:nvSpPr>
        <p:spPr>
          <a:xfrm>
            <a:off x="1371600" y="2440783"/>
            <a:ext cx="6400800" cy="664369"/>
          </a:xfrm>
        </p:spPr>
        <p:txBody>
          <a:bodyPr/>
          <a:lstStyle>
            <a:lvl1pPr marL="0" indent="0" algn="ctr">
              <a:buNone/>
              <a:defRPr>
                <a:solidFill>
                  <a:srgbClr val="FFFFFF"/>
                </a:solidFill>
                <a:latin typeface="+mn-ea"/>
                <a:ea typeface="+mn-ea"/>
              </a:defRPr>
            </a:lvl1pPr>
            <a:lvl2pPr marL="457178" indent="0" algn="ctr">
              <a:buNone/>
              <a:defRPr>
                <a:solidFill>
                  <a:schemeClr val="tx1">
                    <a:tint val="75000"/>
                  </a:schemeClr>
                </a:solidFill>
              </a:defRPr>
            </a:lvl2pPr>
            <a:lvl3pPr marL="914355" indent="0" algn="ctr">
              <a:buNone/>
              <a:defRPr>
                <a:solidFill>
                  <a:schemeClr val="tx1">
                    <a:tint val="75000"/>
                  </a:schemeClr>
                </a:solidFill>
              </a:defRPr>
            </a:lvl3pPr>
            <a:lvl4pPr marL="1371532" indent="0" algn="ctr">
              <a:buNone/>
              <a:defRPr>
                <a:solidFill>
                  <a:schemeClr val="tx1">
                    <a:tint val="75000"/>
                  </a:schemeClr>
                </a:solidFill>
              </a:defRPr>
            </a:lvl4pPr>
            <a:lvl5pPr marL="1828709" indent="0" algn="ctr">
              <a:buNone/>
              <a:defRPr>
                <a:solidFill>
                  <a:schemeClr val="tx1">
                    <a:tint val="75000"/>
                  </a:schemeClr>
                </a:solidFill>
              </a:defRPr>
            </a:lvl5pPr>
            <a:lvl6pPr marL="2285886" indent="0" algn="ctr">
              <a:buNone/>
              <a:defRPr>
                <a:solidFill>
                  <a:schemeClr val="tx1">
                    <a:tint val="75000"/>
                  </a:schemeClr>
                </a:solidFill>
              </a:defRPr>
            </a:lvl6pPr>
            <a:lvl7pPr marL="2743064" indent="0" algn="ctr">
              <a:buNone/>
              <a:defRPr>
                <a:solidFill>
                  <a:schemeClr val="tx1">
                    <a:tint val="75000"/>
                  </a:schemeClr>
                </a:solidFill>
              </a:defRPr>
            </a:lvl7pPr>
            <a:lvl8pPr marL="3200240" indent="0" algn="ctr">
              <a:buNone/>
              <a:defRPr>
                <a:solidFill>
                  <a:schemeClr val="tx1">
                    <a:tint val="75000"/>
                  </a:schemeClr>
                </a:solidFill>
              </a:defRPr>
            </a:lvl8pPr>
            <a:lvl9pPr marL="3657418" indent="0" algn="ctr">
              <a:buNone/>
              <a:defRPr>
                <a:solidFill>
                  <a:schemeClr val="tx1">
                    <a:tint val="75000"/>
                  </a:schemeClr>
                </a:solidFill>
              </a:defRPr>
            </a:lvl9pPr>
          </a:lstStyle>
          <a:p>
            <a:endParaRPr lang="en-JM" dirty="0"/>
          </a:p>
        </p:txBody>
      </p:sp>
      <p:sp>
        <p:nvSpPr>
          <p:cNvPr id="5" name="Footer Placeholder 4"/>
          <p:cNvSpPr>
            <a:spLocks noGrp="1"/>
          </p:cNvSpPr>
          <p:nvPr>
            <p:ph type="ftr" sz="quarter" idx="11"/>
          </p:nvPr>
        </p:nvSpPr>
        <p:spPr/>
        <p:txBody>
          <a:bodyPr/>
          <a:lstStyle>
            <a:lvl1pPr>
              <a:defRPr>
                <a:latin typeface="+mn-ea"/>
                <a:ea typeface="+mn-ea"/>
              </a:defRPr>
            </a:lvl1pPr>
          </a:lstStyle>
          <a:p>
            <a:r>
              <a:rPr lang="en-JM"/>
              <a:t>www.</a:t>
            </a:r>
            <a:r>
              <a:rPr lang="zh-CN" altLang="en-US"/>
              <a:t>企业网站</a:t>
            </a:r>
            <a:r>
              <a:rPr lang="en-US" altLang="zh-CN"/>
              <a:t>.</a:t>
            </a:r>
            <a:r>
              <a:rPr lang="en-JM"/>
              <a:t>com</a:t>
            </a:r>
          </a:p>
        </p:txBody>
      </p:sp>
      <p:sp>
        <p:nvSpPr>
          <p:cNvPr id="6" name="Slide Number Placeholder 5"/>
          <p:cNvSpPr>
            <a:spLocks noGrp="1"/>
          </p:cNvSpPr>
          <p:nvPr>
            <p:ph type="sldNum" sz="quarter" idx="12"/>
          </p:nvPr>
        </p:nvSpPr>
        <p:spPr/>
        <p:txBody>
          <a:bodyPr/>
          <a:lstStyle>
            <a:lvl1pPr>
              <a:defRPr>
                <a:latin typeface="+mn-ea"/>
                <a:ea typeface="+mn-ea"/>
                <a:cs typeface="Roboto Light"/>
              </a:defRPr>
            </a:lvl1pPr>
          </a:lstStyle>
          <a:p>
            <a:fld id="{857B18ED-D931-45F4-8873-1BEDAB4DC03E}" type="slidenum">
              <a:rPr lang="en-JM" smtClean="0"/>
              <a:pPr/>
              <a:t>‹#›</a:t>
            </a:fld>
            <a:endParaRPr lang="en-JM" dirty="0"/>
          </a:p>
        </p:txBody>
      </p:sp>
    </p:spTree>
    <p:extLst>
      <p:ext uri="{BB962C8B-B14F-4D97-AF65-F5344CB8AC3E}">
        <p14:creationId xmlns:p14="http://schemas.microsoft.com/office/powerpoint/2010/main" val="3742931198"/>
      </p:ext>
    </p:extLst>
  </p:cSld>
  <p:clrMapOvr>
    <a:masterClrMapping/>
  </p:clrMapOvr>
  <p:transition spd="slow">
    <p:push/>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过渡页">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extLst>
              <a:ext uri="{28A0092B-C50C-407E-A947-70E740481C1C}">
                <a14:useLocalDpi xmlns:a14="http://schemas.microsoft.com/office/drawing/2010/main" val="0"/>
              </a:ext>
            </a:extLst>
          </a:blip>
          <a:srcRect t="13031" b="6617"/>
          <a:stretch/>
        </p:blipFill>
        <p:spPr>
          <a:xfrm>
            <a:off x="0" y="1"/>
            <a:ext cx="9144000" cy="5143500"/>
          </a:xfrm>
          <a:prstGeom prst="rect">
            <a:avLst/>
          </a:prstGeom>
        </p:spPr>
      </p:pic>
      <p:sp>
        <p:nvSpPr>
          <p:cNvPr id="20" name="文本占位符 19"/>
          <p:cNvSpPr>
            <a:spLocks noGrp="1"/>
          </p:cNvSpPr>
          <p:nvPr>
            <p:ph type="body" sz="quarter" idx="10"/>
          </p:nvPr>
        </p:nvSpPr>
        <p:spPr>
          <a:xfrm>
            <a:off x="2616402" y="2062000"/>
            <a:ext cx="4504135" cy="545852"/>
          </a:xfrm>
        </p:spPr>
        <p:txBody>
          <a:bodyPr>
            <a:normAutofit/>
          </a:bodyPr>
          <a:lstStyle>
            <a:lvl1pPr marL="0" indent="0">
              <a:buNone/>
              <a:defRPr sz="3600" b="1">
                <a:solidFill>
                  <a:schemeClr val="bg1"/>
                </a:solidFill>
                <a:latin typeface="微软雅黑" panose="020B0503020204020204" pitchFamily="34" charset="-122"/>
                <a:ea typeface="微软雅黑" panose="020B0503020204020204" pitchFamily="34" charset="-122"/>
              </a:defRPr>
            </a:lvl1pPr>
          </a:lstStyle>
          <a:p>
            <a:pPr lvl="0"/>
            <a:endParaRPr lang="zh-CN" altLang="en-US" dirty="0"/>
          </a:p>
        </p:txBody>
      </p:sp>
    </p:spTree>
    <p:extLst>
      <p:ext uri="{BB962C8B-B14F-4D97-AF65-F5344CB8AC3E}">
        <p14:creationId xmlns:p14="http://schemas.microsoft.com/office/powerpoint/2010/main" val="133542710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 y="0"/>
            <a:ext cx="9143499" cy="5143500"/>
          </a:xfrm>
          <a:prstGeom prst="rect">
            <a:avLst/>
          </a:prstGeom>
        </p:spPr>
      </p:pic>
      <p:grpSp>
        <p:nvGrpSpPr>
          <p:cNvPr id="2" name="组合 3"/>
          <p:cNvGrpSpPr/>
          <p:nvPr userDrawn="1"/>
        </p:nvGrpSpPr>
        <p:grpSpPr bwMode="auto">
          <a:xfrm flipH="1">
            <a:off x="-1" y="248018"/>
            <a:ext cx="1797166" cy="507206"/>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4">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4">
                <a:cs typeface="+mn-ea"/>
                <a:sym typeface="+mn-lt"/>
              </a:endParaRPr>
            </a:p>
          </p:txBody>
        </p:sp>
      </p:grpSp>
      <p:sp>
        <p:nvSpPr>
          <p:cNvPr id="6" name="文本框 12"/>
          <p:cNvSpPr txBox="1">
            <a:spLocks noChangeArrowheads="1"/>
          </p:cNvSpPr>
          <p:nvPr userDrawn="1"/>
        </p:nvSpPr>
        <p:spPr bwMode="auto">
          <a:xfrm>
            <a:off x="-1" y="370296"/>
            <a:ext cx="1796090"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28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20223695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69804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7_Big Image Placeholder">
    <p:spTree>
      <p:nvGrpSpPr>
        <p:cNvPr id="1" name=""/>
        <p:cNvGrpSpPr/>
        <p:nvPr/>
      </p:nvGrpSpPr>
      <p:grpSpPr>
        <a:xfrm>
          <a:off x="0" y="0"/>
          <a:ext cx="0" cy="0"/>
          <a:chOff x="0" y="0"/>
          <a:chExt cx="0" cy="0"/>
        </a:xfrm>
      </p:grpSpPr>
      <p:sp>
        <p:nvSpPr>
          <p:cNvPr id="11" name="Picture Placeholder 2"/>
          <p:cNvSpPr>
            <a:spLocks noGrp="1"/>
          </p:cNvSpPr>
          <p:nvPr>
            <p:ph type="pic" sz="quarter" idx="13"/>
          </p:nvPr>
        </p:nvSpPr>
        <p:spPr>
          <a:xfrm>
            <a:off x="475545" y="881870"/>
            <a:ext cx="2650411" cy="2816467"/>
          </a:xfrm>
          <a:prstGeom prst="rect">
            <a:avLst/>
          </a:prstGeom>
        </p:spPr>
        <p:txBody>
          <a:bodyPr rtlCol="0">
            <a:normAutofit/>
          </a:bodyPr>
          <a:lstStyle>
            <a:lvl1pPr marL="0" indent="0">
              <a:buNone/>
              <a:defRPr sz="750">
                <a:latin typeface="Calibri Light"/>
                <a:cs typeface="Calibri Light"/>
              </a:defRPr>
            </a:lvl1pPr>
          </a:lstStyle>
          <a:p>
            <a:pPr lvl="0"/>
            <a:endParaRPr lang="en-US" noProof="0" dirty="0"/>
          </a:p>
        </p:txBody>
      </p:sp>
      <p:sp>
        <p:nvSpPr>
          <p:cNvPr id="12" name="Picture Placeholder 2"/>
          <p:cNvSpPr>
            <a:spLocks noGrp="1"/>
          </p:cNvSpPr>
          <p:nvPr>
            <p:ph type="pic" sz="quarter" idx="14"/>
          </p:nvPr>
        </p:nvSpPr>
        <p:spPr>
          <a:xfrm>
            <a:off x="3240652" y="881870"/>
            <a:ext cx="2650411" cy="2816467"/>
          </a:xfrm>
          <a:prstGeom prst="rect">
            <a:avLst/>
          </a:prstGeom>
        </p:spPr>
        <p:txBody>
          <a:bodyPr rtlCol="0">
            <a:normAutofit/>
          </a:bodyPr>
          <a:lstStyle>
            <a:lvl1pPr marL="0" indent="0">
              <a:buNone/>
              <a:defRPr sz="750">
                <a:latin typeface="Calibri Light"/>
                <a:cs typeface="Calibri Light"/>
              </a:defRPr>
            </a:lvl1pPr>
          </a:lstStyle>
          <a:p>
            <a:pPr lvl="0"/>
            <a:endParaRPr lang="en-US" noProof="0" dirty="0"/>
          </a:p>
        </p:txBody>
      </p:sp>
      <p:sp>
        <p:nvSpPr>
          <p:cNvPr id="13" name="Picture Placeholder 2"/>
          <p:cNvSpPr>
            <a:spLocks noGrp="1"/>
          </p:cNvSpPr>
          <p:nvPr>
            <p:ph type="pic" sz="quarter" idx="15"/>
          </p:nvPr>
        </p:nvSpPr>
        <p:spPr>
          <a:xfrm>
            <a:off x="6005760" y="881870"/>
            <a:ext cx="2650411" cy="2816467"/>
          </a:xfrm>
          <a:prstGeom prst="rect">
            <a:avLst/>
          </a:prstGeom>
        </p:spPr>
        <p:txBody>
          <a:bodyPr rtlCol="0">
            <a:normAutofit/>
          </a:bodyPr>
          <a:lstStyle>
            <a:lvl1pPr marL="0" indent="0">
              <a:buNone/>
              <a:defRPr sz="750">
                <a:latin typeface="Calibri Light"/>
                <a:cs typeface="Calibri Light"/>
              </a:defRPr>
            </a:lvl1pPr>
          </a:lstStyle>
          <a:p>
            <a:pPr lvl="0"/>
            <a:endParaRPr lang="en-US" noProof="0" dirty="0"/>
          </a:p>
        </p:txBody>
      </p:sp>
    </p:spTree>
    <p:extLst>
      <p:ext uri="{BB962C8B-B14F-4D97-AF65-F5344CB8AC3E}">
        <p14:creationId xmlns:p14="http://schemas.microsoft.com/office/powerpoint/2010/main" val="39734841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Vertical Title and Text">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1" y="361950"/>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dirty="0"/>
              <a:t>Click To Edit Master Title Style</a:t>
            </a:r>
          </a:p>
        </p:txBody>
      </p:sp>
      <p:sp>
        <p:nvSpPr>
          <p:cNvPr id="10" name="Text Placeholder 3"/>
          <p:cNvSpPr>
            <a:spLocks noGrp="1"/>
          </p:cNvSpPr>
          <p:nvPr>
            <p:ph type="body" sz="half" idx="2" hasCustomPrompt="1"/>
          </p:nvPr>
        </p:nvSpPr>
        <p:spPr>
          <a:xfrm>
            <a:off x="2514600" y="713941"/>
            <a:ext cx="4114800" cy="200746"/>
          </a:xfrm>
          <a:prstGeom prst="rect">
            <a:avLst/>
          </a:prstGeom>
        </p:spPr>
        <p:txBody>
          <a:bodyPr wrap="none" lIns="0" tIns="0" rIns="0" bIns="0" anchor="ctr">
            <a:noAutofit/>
          </a:bodyPr>
          <a:lstStyle>
            <a:lvl1pPr marL="0" indent="0" algn="ctr">
              <a:buNone/>
              <a:defRPr sz="1200" b="1" baseline="0">
                <a:solidFill>
                  <a:schemeClr val="bg1">
                    <a:lumMod val="75000"/>
                  </a:schemeClr>
                </a:solidFill>
              </a:defRPr>
            </a:lvl1pPr>
            <a:lvl2pPr marL="457177" indent="0">
              <a:buNone/>
              <a:defRPr sz="1200"/>
            </a:lvl2pPr>
            <a:lvl3pPr marL="914353" indent="0">
              <a:buNone/>
              <a:defRPr sz="1000"/>
            </a:lvl3pPr>
            <a:lvl4pPr marL="1371530" indent="0">
              <a:buNone/>
              <a:defRPr sz="900"/>
            </a:lvl4pPr>
            <a:lvl5pPr marL="1828707" indent="0">
              <a:buNone/>
              <a:defRPr sz="900"/>
            </a:lvl5pPr>
            <a:lvl6pPr marL="2285883" indent="0">
              <a:buNone/>
              <a:defRPr sz="900"/>
            </a:lvl6pPr>
            <a:lvl7pPr marL="2743060" indent="0">
              <a:buNone/>
              <a:defRPr sz="900"/>
            </a:lvl7pPr>
            <a:lvl8pPr marL="3200236" indent="0">
              <a:buNone/>
              <a:defRPr sz="900"/>
            </a:lvl8pPr>
            <a:lvl9pPr marL="3657413" indent="0">
              <a:buNone/>
              <a:defRPr sz="900"/>
            </a:lvl9pPr>
          </a:lstStyle>
          <a:p>
            <a:pPr lvl="0"/>
            <a:r>
              <a:rPr lang="en-US" dirty="0"/>
              <a:t>Subtext Goes Here</a:t>
            </a:r>
          </a:p>
        </p:txBody>
      </p:sp>
    </p:spTree>
    <p:extLst>
      <p:ext uri="{BB962C8B-B14F-4D97-AF65-F5344CB8AC3E}">
        <p14:creationId xmlns:p14="http://schemas.microsoft.com/office/powerpoint/2010/main" val="2321542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仅标题">
    <p:bg>
      <p:bgPr>
        <a:solidFill>
          <a:schemeClr val="tx2">
            <a:lumMod val="7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6437617"/>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2_节标题">
    <p:spTree>
      <p:nvGrpSpPr>
        <p:cNvPr id="1" name=""/>
        <p:cNvGrpSpPr/>
        <p:nvPr/>
      </p:nvGrpSpPr>
      <p:grpSpPr>
        <a:xfrm>
          <a:off x="0" y="0"/>
          <a:ext cx="0" cy="0"/>
          <a:chOff x="0" y="0"/>
          <a:chExt cx="0" cy="0"/>
        </a:xfrm>
      </p:grpSpPr>
      <p:sp>
        <p:nvSpPr>
          <p:cNvPr id="3" name="矩形 2"/>
          <p:cNvSpPr/>
          <p:nvPr userDrawn="1"/>
        </p:nvSpPr>
        <p:spPr>
          <a:xfrm>
            <a:off x="0" y="-9031"/>
            <a:ext cx="9144000" cy="5152531"/>
          </a:xfrm>
          <a:prstGeom prst="rect">
            <a:avLst/>
          </a:prstGeom>
          <a:solidFill>
            <a:srgbClr val="231F2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Tree>
    <p:extLst>
      <p:ext uri="{BB962C8B-B14F-4D97-AF65-F5344CB8AC3E}">
        <p14:creationId xmlns:p14="http://schemas.microsoft.com/office/powerpoint/2010/main" val="3126998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sp>
        <p:nvSpPr>
          <p:cNvPr id="24" name="Picture Placeholder 7"/>
          <p:cNvSpPr>
            <a:spLocks noGrp="1"/>
          </p:cNvSpPr>
          <p:nvPr>
            <p:ph type="pic" sz="quarter" idx="10"/>
          </p:nvPr>
        </p:nvSpPr>
        <p:spPr>
          <a:xfrm>
            <a:off x="4572000" y="1043151"/>
            <a:ext cx="2710543" cy="3576940"/>
          </a:xfrm>
          <a:prstGeom prst="rect">
            <a:avLst/>
          </a:prstGeom>
          <a:solidFill>
            <a:schemeClr val="bg1">
              <a:lumMod val="65000"/>
            </a:schemeClr>
          </a:solidFill>
        </p:spPr>
        <p:txBody>
          <a:bodyPr/>
          <a:lstStyle>
            <a:lvl1pPr marL="0" indent="0">
              <a:buNone/>
              <a:defRPr sz="750">
                <a:solidFill>
                  <a:schemeClr val="bg1"/>
                </a:solidFill>
              </a:defRPr>
            </a:lvl1pPr>
          </a:lstStyle>
          <a:p>
            <a:endParaRPr lang="en-US"/>
          </a:p>
        </p:txBody>
      </p:sp>
    </p:spTree>
    <p:extLst>
      <p:ext uri="{BB962C8B-B14F-4D97-AF65-F5344CB8AC3E}">
        <p14:creationId xmlns:p14="http://schemas.microsoft.com/office/powerpoint/2010/main" val="16887912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Recent Project">
    <p:spTree>
      <p:nvGrpSpPr>
        <p:cNvPr id="1" name=""/>
        <p:cNvGrpSpPr/>
        <p:nvPr/>
      </p:nvGrpSpPr>
      <p:grpSpPr>
        <a:xfrm>
          <a:off x="0" y="0"/>
          <a:ext cx="0" cy="0"/>
          <a:chOff x="0" y="0"/>
          <a:chExt cx="0" cy="0"/>
        </a:xfrm>
      </p:grpSpPr>
      <p:sp>
        <p:nvSpPr>
          <p:cNvPr id="19" name="Picture Placeholder 18"/>
          <p:cNvSpPr>
            <a:spLocks noGrp="1"/>
          </p:cNvSpPr>
          <p:nvPr>
            <p:ph type="pic" sz="quarter" idx="10"/>
          </p:nvPr>
        </p:nvSpPr>
        <p:spPr>
          <a:xfrm>
            <a:off x="1373983" y="685800"/>
            <a:ext cx="3198019" cy="1885950"/>
          </a:xfrm>
          <a:prstGeom prst="rect">
            <a:avLst/>
          </a:prstGeom>
          <a:solidFill>
            <a:schemeClr val="bg1">
              <a:lumMod val="85000"/>
            </a:schemeClr>
          </a:solidFill>
        </p:spPr>
        <p:txBody>
          <a:bodyPr/>
          <a:lstStyle/>
          <a:p>
            <a:endParaRPr lang="en-US"/>
          </a:p>
        </p:txBody>
      </p:sp>
      <p:sp>
        <p:nvSpPr>
          <p:cNvPr id="21" name="Picture Placeholder 20"/>
          <p:cNvSpPr>
            <a:spLocks noGrp="1"/>
          </p:cNvSpPr>
          <p:nvPr>
            <p:ph type="pic" sz="quarter" idx="11"/>
          </p:nvPr>
        </p:nvSpPr>
        <p:spPr>
          <a:xfrm>
            <a:off x="4572000" y="2571750"/>
            <a:ext cx="3198019" cy="1885950"/>
          </a:xfrm>
          <a:prstGeom prst="rect">
            <a:avLst/>
          </a:prstGeom>
          <a:solidFill>
            <a:schemeClr val="bg1">
              <a:lumMod val="85000"/>
            </a:schemeClr>
          </a:solidFill>
        </p:spPr>
        <p:txBody>
          <a:bodyPr/>
          <a:lstStyle/>
          <a:p>
            <a:endParaRPr lang="en-US"/>
          </a:p>
        </p:txBody>
      </p:sp>
    </p:spTree>
    <p:extLst>
      <p:ext uri="{BB962C8B-B14F-4D97-AF65-F5344CB8AC3E}">
        <p14:creationId xmlns:p14="http://schemas.microsoft.com/office/powerpoint/2010/main" val="8335533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itle with content Clear">
    <p:spTree>
      <p:nvGrpSpPr>
        <p:cNvPr id="1" name=""/>
        <p:cNvGrpSpPr/>
        <p:nvPr/>
      </p:nvGrpSpPr>
      <p:grpSpPr>
        <a:xfrm>
          <a:off x="0" y="0"/>
          <a:ext cx="0" cy="0"/>
          <a:chOff x="0" y="0"/>
          <a:chExt cx="0" cy="0"/>
        </a:xfrm>
      </p:grpSpPr>
      <p:sp>
        <p:nvSpPr>
          <p:cNvPr id="4" name="Text Placeholder 7"/>
          <p:cNvSpPr>
            <a:spLocks noGrp="1"/>
          </p:cNvSpPr>
          <p:nvPr>
            <p:ph type="body" sz="quarter" idx="40" hasCustomPrompt="1"/>
          </p:nvPr>
        </p:nvSpPr>
        <p:spPr>
          <a:xfrm>
            <a:off x="452439" y="1100821"/>
            <a:ext cx="2948682" cy="323835"/>
          </a:xfrm>
          <a:prstGeom prst="rect">
            <a:avLst/>
          </a:prstGeom>
        </p:spPr>
        <p:txBody>
          <a:bodyPr vert="horz" lIns="0" tIns="40504" rIns="0" bIns="40504" anchor="ctr"/>
          <a:lstStyle>
            <a:lvl1pPr marL="0" indent="0" algn="l">
              <a:lnSpc>
                <a:spcPct val="100000"/>
              </a:lnSpc>
              <a:spcBef>
                <a:spcPts val="0"/>
              </a:spcBef>
              <a:buNone/>
              <a:defRPr sz="1440" b="1">
                <a:solidFill>
                  <a:schemeClr val="bg1"/>
                </a:solidFill>
                <a:latin typeface="Lato Light"/>
                <a:cs typeface="Lato Light"/>
              </a:defRPr>
            </a:lvl1pPr>
          </a:lstStyle>
          <a:p>
            <a:pPr lvl="0"/>
            <a:r>
              <a:rPr lang="es-ES_tradnl" dirty="0" err="1"/>
              <a:t>Title</a:t>
            </a:r>
            <a:r>
              <a:rPr lang="es-ES_tradnl" dirty="0"/>
              <a:t> </a:t>
            </a:r>
            <a:r>
              <a:rPr lang="es-ES_tradnl" dirty="0" err="1"/>
              <a:t>example</a:t>
            </a:r>
            <a:r>
              <a:rPr lang="es-ES_tradnl" dirty="0"/>
              <a:t> </a:t>
            </a:r>
            <a:r>
              <a:rPr lang="es-ES_tradnl" dirty="0" err="1"/>
              <a:t>here</a:t>
            </a:r>
            <a:endParaRPr lang="es-ES_tradnl" dirty="0"/>
          </a:p>
        </p:txBody>
      </p:sp>
      <p:sp>
        <p:nvSpPr>
          <p:cNvPr id="5" name="Text Placeholder 7"/>
          <p:cNvSpPr>
            <a:spLocks noGrp="1"/>
          </p:cNvSpPr>
          <p:nvPr>
            <p:ph type="body" sz="quarter" idx="41" hasCustomPrompt="1"/>
          </p:nvPr>
        </p:nvSpPr>
        <p:spPr>
          <a:xfrm>
            <a:off x="452441" y="1462467"/>
            <a:ext cx="2948683"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r>
              <a:rPr lang="es-ES_tradnl" dirty="0"/>
              <a:t> </a:t>
            </a:r>
            <a:r>
              <a:rPr lang="es-ES_tradnl" dirty="0" err="1"/>
              <a:t>Here</a:t>
            </a:r>
            <a:endParaRPr lang="es-ES_tradnl" dirty="0"/>
          </a:p>
        </p:txBody>
      </p:sp>
      <p:sp>
        <p:nvSpPr>
          <p:cNvPr id="7" name="Text Placeholder 2"/>
          <p:cNvSpPr>
            <a:spLocks noGrp="1"/>
          </p:cNvSpPr>
          <p:nvPr>
            <p:ph type="body" sz="quarter" idx="42" hasCustomPrompt="1"/>
          </p:nvPr>
        </p:nvSpPr>
        <p:spPr>
          <a:xfrm>
            <a:off x="467787" y="1710698"/>
            <a:ext cx="2932641" cy="1614211"/>
          </a:xfrm>
          <a:prstGeom prst="rect">
            <a:avLst/>
          </a:prstGeom>
        </p:spPr>
        <p:txBody>
          <a:bodyPr vert="horz" lIns="0" tIns="0" rIns="0" bIns="0"/>
          <a:lstStyle>
            <a:lvl1pPr marL="0" marR="0" indent="0" algn="just" defTabSz="364521" rtl="0" eaLnBrk="1" fontAlgn="auto" latinLnBrk="0" hangingPunct="1">
              <a:lnSpc>
                <a:spcPct val="130000"/>
              </a:lnSpc>
              <a:spcBef>
                <a:spcPct val="20000"/>
              </a:spcBef>
              <a:spcAft>
                <a:spcPts val="0"/>
              </a:spcAft>
              <a:buClrTx/>
              <a:buSzTx/>
              <a:buFont typeface="Arial"/>
              <a:buNone/>
              <a:tabLst/>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a:p>
            <a:pPr lvl="0"/>
            <a:r>
              <a:rPr lang="en-US" dirty="0" err="1"/>
              <a:t>Duis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fringillascipit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 </a:t>
            </a:r>
            <a:r>
              <a:rPr lang="en-US" dirty="0" err="1"/>
              <a:t>Duis</a:t>
            </a:r>
            <a:r>
              <a:rPr lang="en-US" dirty="0"/>
              <a:t> </a:t>
            </a:r>
            <a:r>
              <a:rPr lang="en-US" dirty="0" err="1"/>
              <a:t>quis</a:t>
            </a:r>
            <a:r>
              <a:rPr lang="en-US" dirty="0"/>
              <a:t> </a:t>
            </a:r>
            <a:r>
              <a:rPr lang="en-US" dirty="0" err="1"/>
              <a:t>viverra</a:t>
            </a:r>
            <a:r>
              <a:rPr lang="en-US" dirty="0"/>
              <a:t> </a:t>
            </a:r>
            <a:r>
              <a:rPr lang="en-US" dirty="0" err="1"/>
              <a:t>urna</a:t>
            </a:r>
            <a:r>
              <a:rPr lang="en-US" dirty="0"/>
              <a:t>, in </a:t>
            </a:r>
            <a:r>
              <a:rPr lang="en-US" dirty="0" err="1"/>
              <a:t>ultricies</a:t>
            </a:r>
            <a:r>
              <a:rPr lang="en-US" dirty="0"/>
              <a:t> diam. </a:t>
            </a:r>
          </a:p>
        </p:txBody>
      </p:sp>
      <p:sp>
        <p:nvSpPr>
          <p:cNvPr id="9" name="Text Placeholder 2"/>
          <p:cNvSpPr>
            <a:spLocks noGrp="1"/>
          </p:cNvSpPr>
          <p:nvPr>
            <p:ph type="body" sz="quarter" idx="64" hasCustomPrompt="1"/>
          </p:nvPr>
        </p:nvSpPr>
        <p:spPr>
          <a:xfrm>
            <a:off x="467786" y="4070930"/>
            <a:ext cx="2932641" cy="631045"/>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10" name="Text Placeholder 7"/>
          <p:cNvSpPr>
            <a:spLocks noGrp="1"/>
          </p:cNvSpPr>
          <p:nvPr>
            <p:ph type="body" sz="quarter" idx="18" hasCustomPrompt="1"/>
          </p:nvPr>
        </p:nvSpPr>
        <p:spPr>
          <a:xfrm>
            <a:off x="467786" y="3577125"/>
            <a:ext cx="2932641" cy="259035"/>
          </a:xfrm>
          <a:prstGeom prst="rect">
            <a:avLst/>
          </a:prstGeom>
        </p:spPr>
        <p:txBody>
          <a:bodyPr vert="horz" lIns="0" tIns="40504" rIns="0" bIns="40504" anchor="ctr"/>
          <a:lstStyle>
            <a:lvl1pPr marL="0" indent="0" algn="l">
              <a:lnSpc>
                <a:spcPct val="100000"/>
              </a:lnSpc>
              <a:spcBef>
                <a:spcPts val="0"/>
              </a:spcBef>
              <a:buNone/>
              <a:defRPr sz="1800" b="1" baseline="0">
                <a:solidFill>
                  <a:schemeClr val="bg1"/>
                </a:solidFill>
                <a:latin typeface="Lato Light"/>
                <a:cs typeface="Lato Light"/>
              </a:defRPr>
            </a:lvl1pPr>
          </a:lstStyle>
          <a:p>
            <a:pPr lvl="0"/>
            <a:r>
              <a:rPr lang="es-ES_tradnl" dirty="0"/>
              <a:t>RESULT 1</a:t>
            </a:r>
          </a:p>
        </p:txBody>
      </p:sp>
      <p:sp>
        <p:nvSpPr>
          <p:cNvPr id="11" name="Text Placeholder 7"/>
          <p:cNvSpPr>
            <a:spLocks noGrp="1"/>
          </p:cNvSpPr>
          <p:nvPr>
            <p:ph type="body" sz="quarter" idx="65" hasCustomPrompt="1"/>
          </p:nvPr>
        </p:nvSpPr>
        <p:spPr>
          <a:xfrm>
            <a:off x="467786" y="3885817"/>
            <a:ext cx="2932641"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Tree>
    <p:extLst>
      <p:ext uri="{BB962C8B-B14F-4D97-AF65-F5344CB8AC3E}">
        <p14:creationId xmlns:p14="http://schemas.microsoft.com/office/powerpoint/2010/main" val="2856699139"/>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400"/>
                                        <p:tgtEl>
                                          <p:spTgt spid="4">
                                            <p:txEl>
                                              <p:pRg st="0" end="0"/>
                                            </p:txEl>
                                          </p:spTgt>
                                        </p:tgtEl>
                                      </p:cBhvr>
                                    </p:animEffect>
                                    <p:anim calcmode="lin" valueType="num">
                                      <p:cBhvr>
                                        <p:cTn id="8" dur="4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anim calcmode="lin" valueType="num">
                                      <p:cBhvr>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5">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80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fade">
                                      <p:cBhvr>
                                        <p:cTn id="17" dur="500"/>
                                        <p:tgtEl>
                                          <p:spTgt spid="7">
                                            <p:txEl>
                                              <p:pRg st="0" end="0"/>
                                            </p:txEl>
                                          </p:spTgt>
                                        </p:tgtEl>
                                      </p:cBhvr>
                                    </p:animEffect>
                                  </p:childTnLst>
                                </p:cTn>
                              </p:par>
                              <p:par>
                                <p:cTn id="18" presetID="10" presetClass="entr" presetSubtype="0" fill="hold" grpId="0" nodeType="withEffect">
                                  <p:stCondLst>
                                    <p:cond delay="800"/>
                                  </p:stCondLst>
                                  <p:childTnLst>
                                    <p:set>
                                      <p:cBhvr>
                                        <p:cTn id="19" dur="1" fill="hold">
                                          <p:stCondLst>
                                            <p:cond delay="0"/>
                                          </p:stCondLst>
                                        </p:cTn>
                                        <p:tgtEl>
                                          <p:spTgt spid="7">
                                            <p:txEl>
                                              <p:pRg st="1" end="1"/>
                                            </p:txEl>
                                          </p:spTgt>
                                        </p:tgtEl>
                                        <p:attrNameLst>
                                          <p:attrName>style.visibility</p:attrName>
                                        </p:attrNameLst>
                                      </p:cBhvr>
                                      <p:to>
                                        <p:strVal val="visible"/>
                                      </p:to>
                                    </p:set>
                                    <p:animEffect transition="in" filter="fade">
                                      <p:cBhvr>
                                        <p:cTn id="20" dur="500"/>
                                        <p:tgtEl>
                                          <p:spTgt spid="7">
                                            <p:txEl>
                                              <p:pRg st="1" end="1"/>
                                            </p:txEl>
                                          </p:spTgt>
                                        </p:tgtEl>
                                      </p:cBhvr>
                                    </p:animEffect>
                                  </p:childTnLst>
                                </p:cTn>
                              </p:par>
                              <p:par>
                                <p:cTn id="21" presetID="10" presetClass="entr" presetSubtype="0" fill="hold" grpId="0" nodeType="withEffect">
                                  <p:stCondLst>
                                    <p:cond delay="800"/>
                                  </p:stCondLst>
                                  <p:childTnLst>
                                    <p:set>
                                      <p:cBhvr>
                                        <p:cTn id="22" dur="1" fill="hold">
                                          <p:stCondLst>
                                            <p:cond delay="0"/>
                                          </p:stCondLst>
                                        </p:cTn>
                                        <p:tgtEl>
                                          <p:spTgt spid="9">
                                            <p:txEl>
                                              <p:pRg st="0" end="0"/>
                                            </p:txEl>
                                          </p:spTgt>
                                        </p:tgtEl>
                                        <p:attrNameLst>
                                          <p:attrName>style.visibility</p:attrName>
                                        </p:attrNameLst>
                                      </p:cBhvr>
                                      <p:to>
                                        <p:strVal val="visible"/>
                                      </p:to>
                                    </p:set>
                                    <p:animEffect transition="in" filter="fade">
                                      <p:cBhvr>
                                        <p:cTn id="23" dur="500"/>
                                        <p:tgtEl>
                                          <p:spTgt spid="9">
                                            <p:txEl>
                                              <p:pRg st="0" end="0"/>
                                            </p:txEl>
                                          </p:spTgt>
                                        </p:tgtEl>
                                      </p:cBhvr>
                                    </p:animEffect>
                                  </p:childTnLst>
                                </p:cTn>
                              </p:par>
                              <p:par>
                                <p:cTn id="24" presetID="42" presetClass="entr" presetSubtype="0" fill="hold" grpId="0" nodeType="withEffect">
                                  <p:stCondLst>
                                    <p:cond delay="200"/>
                                  </p:stCondLst>
                                  <p:childTnLst>
                                    <p:set>
                                      <p:cBhvr>
                                        <p:cTn id="25" dur="1" fill="hold">
                                          <p:stCondLst>
                                            <p:cond delay="0"/>
                                          </p:stCondLst>
                                        </p:cTn>
                                        <p:tgtEl>
                                          <p:spTgt spid="10">
                                            <p:txEl>
                                              <p:pRg st="0" end="0"/>
                                            </p:txEl>
                                          </p:spTgt>
                                        </p:tgtEl>
                                        <p:attrNameLst>
                                          <p:attrName>style.visibility</p:attrName>
                                        </p:attrNameLst>
                                      </p:cBhvr>
                                      <p:to>
                                        <p:strVal val="visible"/>
                                      </p:to>
                                    </p:set>
                                    <p:animEffect transition="in" filter="fade">
                                      <p:cBhvr>
                                        <p:cTn id="26" dur="400"/>
                                        <p:tgtEl>
                                          <p:spTgt spid="10">
                                            <p:txEl>
                                              <p:pRg st="0" end="0"/>
                                            </p:txEl>
                                          </p:spTgt>
                                        </p:tgtEl>
                                      </p:cBhvr>
                                    </p:animEffect>
                                    <p:anim calcmode="lin" valueType="num">
                                      <p:cBhvr>
                                        <p:cTn id="27"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28" dur="400" fill="hold"/>
                                        <p:tgtEl>
                                          <p:spTgt spid="10">
                                            <p:txEl>
                                              <p:pRg st="0" end="0"/>
                                            </p:tx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1">
                                            <p:txEl>
                                              <p:pRg st="0" end="0"/>
                                            </p:txEl>
                                          </p:spTgt>
                                        </p:tgtEl>
                                        <p:attrNameLst>
                                          <p:attrName>style.visibility</p:attrName>
                                        </p:attrNameLst>
                                      </p:cBhvr>
                                      <p:to>
                                        <p:strVal val="visible"/>
                                      </p:to>
                                    </p:set>
                                    <p:animEffect transition="in" filter="fade">
                                      <p:cBhvr>
                                        <p:cTn id="31" dur="500"/>
                                        <p:tgtEl>
                                          <p:spTgt spid="11">
                                            <p:txEl>
                                              <p:pRg st="0" end="0"/>
                                            </p:txEl>
                                          </p:spTgt>
                                        </p:tgtEl>
                                      </p:cBhvr>
                                    </p:animEffect>
                                    <p:anim calcmode="lin" valueType="num">
                                      <p:cBhvr>
                                        <p:cTn id="32"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33" dur="5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400"/>
                        <p:tgtEl>
                          <p:spTgt spid="4"/>
                        </p:tgtEl>
                      </p:cBhvr>
                    </p:animEffect>
                    <p:anim calcmode="lin" valueType="num">
                      <p:cBhvr>
                        <p:cTn dur="400" fill="hold"/>
                        <p:tgtEl>
                          <p:spTgt spid="4"/>
                        </p:tgtEl>
                        <p:attrNameLst>
                          <p:attrName>ppt_x</p:attrName>
                        </p:attrNameLst>
                      </p:cBhvr>
                      <p:tavLst>
                        <p:tav tm="0">
                          <p:val>
                            <p:strVal val="#ppt_x"/>
                          </p:val>
                        </p:tav>
                        <p:tav tm="100000">
                          <p:val>
                            <p:strVal val="#ppt_x"/>
                          </p:val>
                        </p:tav>
                      </p:tavLst>
                    </p:anim>
                    <p:anim calcmode="lin" valueType="num">
                      <p:cBhvr>
                        <p:cTn dur="400" fill="hold"/>
                        <p:tgtEl>
                          <p:spTgt spid="4"/>
                        </p:tgtEl>
                        <p:attrNameLst>
                          <p:attrName>ppt_y</p:attrName>
                        </p:attrNameLst>
                      </p:cBhvr>
                      <p:tavLst>
                        <p:tav tm="0">
                          <p:val>
                            <p:strVal val="#ppt_y+.1"/>
                          </p:val>
                        </p:tav>
                        <p:tav tm="100000">
                          <p:val>
                            <p:strVal val="#ppt_y"/>
                          </p:val>
                        </p:tav>
                      </p:tavLst>
                    </p:anim>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anim calcmode="lin" valueType="num">
                      <p:cBhvr>
                        <p:cTn dur="500" fill="hold"/>
                        <p:tgtEl>
                          <p:spTgt spid="5"/>
                        </p:tgtEl>
                        <p:attrNameLst>
                          <p:attrName>ppt_x</p:attrName>
                        </p:attrNameLst>
                      </p:cBhvr>
                      <p:tavLst>
                        <p:tav tm="0">
                          <p:val>
                            <p:strVal val="#ppt_x"/>
                          </p:val>
                        </p:tav>
                        <p:tav tm="100000">
                          <p:val>
                            <p:strVal val="#ppt_x"/>
                          </p:val>
                        </p:tav>
                      </p:tavLst>
                    </p:anim>
                    <p:anim calcmode="lin" valueType="num">
                      <p:cBhvr>
                        <p:cTn dur="5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10" presetClass="entr" presetSubtype="0" fill="hold" nodeType="withEffect">
                  <p:stCondLst>
                    <p:cond delay="8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pPr/>
              <a:t>2017/12/21</a:t>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pPr/>
              <a:t>‹#›</a:t>
            </a:fld>
            <a:endParaRPr lang="zh-CN" altLang="en-US"/>
          </a:p>
        </p:txBody>
      </p:sp>
    </p:spTree>
    <p:extLst>
      <p:ext uri="{BB962C8B-B14F-4D97-AF65-F5344CB8AC3E}">
        <p14:creationId xmlns:p14="http://schemas.microsoft.com/office/powerpoint/2010/main" val="3795072685"/>
      </p:ext>
    </p:extLst>
  </p:cSld>
  <p:clrMap bg1="lt1" tx1="dk1" bg2="lt2" tx2="dk2" accent1="accent1" accent2="accent2" accent3="accent3" accent4="accent4" accent5="accent5" accent6="accent6" hlink="hlink" folHlink="folHlink"/>
  <p:sldLayoutIdLst>
    <p:sldLayoutId id="2147483655" r:id="rId1"/>
    <p:sldLayoutId id="2147483686" r:id="rId2"/>
    <p:sldLayoutId id="2147483688" r:id="rId3"/>
    <p:sldLayoutId id="2147483690" r:id="rId4"/>
    <p:sldLayoutId id="2147483708" r:id="rId5"/>
    <p:sldLayoutId id="2147483694" r:id="rId6"/>
    <p:sldLayoutId id="2147483695" r:id="rId7"/>
    <p:sldLayoutId id="2147483696" r:id="rId8"/>
    <p:sldLayoutId id="2147483703" r:id="rId9"/>
    <p:sldLayoutId id="2147483706" r:id="rId10"/>
    <p:sldLayoutId id="2147483713" r:id="rId11"/>
    <p:sldLayoutId id="2147483715" r:id="rId12"/>
    <p:sldLayoutId id="2147483725" r:id="rId13"/>
    <p:sldLayoutId id="2147483730" r:id="rId14"/>
    <p:sldLayoutId id="2147483731" r:id="rId15"/>
    <p:sldLayoutId id="2147483732" r:id="rId16"/>
    <p:sldLayoutId id="2147483733" r:id="rId17"/>
    <p:sldLayoutId id="2147483739" r:id="rId18"/>
    <p:sldLayoutId id="2147483742" r:id="rId19"/>
    <p:sldLayoutId id="2147483743" r:id="rId20"/>
    <p:sldLayoutId id="2147483744" r:id="rId21"/>
    <p:sldLayoutId id="2147483746" r:id="rId22"/>
    <p:sldLayoutId id="2147483747" r:id="rId23"/>
    <p:sldLayoutId id="2147483751" r:id="rId24"/>
    <p:sldLayoutId id="2147483752" r:id="rId25"/>
  </p:sldLayoutIdLst>
  <p:transition/>
  <p:txStyles>
    <p:titleStyle>
      <a:lvl1pPr algn="ctr" defTabSz="914282" rtl="0" eaLnBrk="1" latinLnBrk="0" hangingPunct="1">
        <a:spcBef>
          <a:spcPct val="0"/>
        </a:spcBef>
        <a:buNone/>
        <a:defRPr sz="4400" kern="1200">
          <a:solidFill>
            <a:schemeClr val="tx1"/>
          </a:solidFill>
          <a:latin typeface="+mj-lt"/>
          <a:ea typeface="+mj-ea"/>
          <a:cs typeface="+mj-cs"/>
        </a:defRPr>
      </a:lvl1pPr>
    </p:titleStyle>
    <p:bodyStyle>
      <a:lvl1pPr marL="342855" indent="-342855" algn="l" defTabSz="914282"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54" indent="-285713" algn="l" defTabSz="914282"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52" indent="-228570" algn="l" defTabSz="914282"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9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3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7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1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56"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97"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0.png"/><Relationship Id="rId5" Type="http://schemas.openxmlformats.org/officeDocument/2006/relationships/image" Target="../media/image9.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notesSlide" Target="../notesSlides/notesSlide4.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0E02D4A9-D42F-44A2-80D9-C2C6378BE7B0}"/>
              </a:ext>
            </a:extLst>
          </p:cNvPr>
          <p:cNvPicPr>
            <a:picLocks noChangeAspect="1"/>
          </p:cNvPicPr>
          <p:nvPr/>
        </p:nvPicPr>
        <p:blipFill rotWithShape="1">
          <a:blip r:embed="rId5">
            <a:extLst>
              <a:ext uri="{28A0092B-C50C-407E-A947-70E740481C1C}">
                <a14:useLocalDpi xmlns:a14="http://schemas.microsoft.com/office/drawing/2010/main" val="0"/>
              </a:ext>
            </a:extLst>
          </a:blip>
          <a:srcRect l="12647" r="12791"/>
          <a:stretch/>
        </p:blipFill>
        <p:spPr>
          <a:xfrm>
            <a:off x="0" y="0"/>
            <a:ext cx="9144000" cy="5144304"/>
          </a:xfrm>
          <a:prstGeom prst="rect">
            <a:avLst/>
          </a:prstGeom>
        </p:spPr>
      </p:pic>
      <p:pic>
        <p:nvPicPr>
          <p:cNvPr id="11" name="janine berenson - outa my hea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93884" y="61437"/>
            <a:ext cx="365522" cy="365522"/>
          </a:xfrm>
          <a:prstGeom prst="rect">
            <a:avLst/>
          </a:prstGeom>
        </p:spPr>
      </p:pic>
      <p:grpSp>
        <p:nvGrpSpPr>
          <p:cNvPr id="7" name="组合 6">
            <a:extLst>
              <a:ext uri="{FF2B5EF4-FFF2-40B4-BE49-F238E27FC236}">
                <a16:creationId xmlns:a16="http://schemas.microsoft.com/office/drawing/2014/main" xmlns="" id="{4AFF49FA-7CDB-4579-ACD8-39E50AA42928}"/>
              </a:ext>
            </a:extLst>
          </p:cNvPr>
          <p:cNvGrpSpPr/>
          <p:nvPr/>
        </p:nvGrpSpPr>
        <p:grpSpPr>
          <a:xfrm rot="10800000">
            <a:off x="-1" y="0"/>
            <a:ext cx="9144001" cy="4231659"/>
            <a:chOff x="-1" y="915566"/>
            <a:chExt cx="9144001" cy="4231659"/>
          </a:xfrm>
        </p:grpSpPr>
        <p:sp>
          <p:nvSpPr>
            <p:cNvPr id="14" name="Freeform 18">
              <a:extLst>
                <a:ext uri="{FF2B5EF4-FFF2-40B4-BE49-F238E27FC236}">
                  <a16:creationId xmlns:a16="http://schemas.microsoft.com/office/drawing/2014/main" xmlns="" id="{E16456E2-A6F5-40FB-91DC-C898203ED644}"/>
                </a:ext>
              </a:extLst>
            </p:cNvPr>
            <p:cNvSpPr/>
            <p:nvPr/>
          </p:nvSpPr>
          <p:spPr bwMode="auto">
            <a:xfrm>
              <a:off x="3727450" y="915566"/>
              <a:ext cx="5416550" cy="4221906"/>
            </a:xfrm>
            <a:custGeom>
              <a:avLst/>
              <a:gdLst>
                <a:gd name="T0" fmla="*/ 3412 w 3412"/>
                <a:gd name="T1" fmla="*/ 0 h 2827"/>
                <a:gd name="T2" fmla="*/ 0 w 3412"/>
                <a:gd name="T3" fmla="*/ 2827 h 2827"/>
                <a:gd name="T4" fmla="*/ 3412 w 3412"/>
                <a:gd name="T5" fmla="*/ 2827 h 2827"/>
                <a:gd name="T6" fmla="*/ 3412 w 3412"/>
                <a:gd name="T7" fmla="*/ 0 h 2827"/>
              </a:gdLst>
              <a:ahLst/>
              <a:cxnLst>
                <a:cxn ang="0">
                  <a:pos x="T0" y="T1"/>
                </a:cxn>
                <a:cxn ang="0">
                  <a:pos x="T2" y="T3"/>
                </a:cxn>
                <a:cxn ang="0">
                  <a:pos x="T4" y="T5"/>
                </a:cxn>
                <a:cxn ang="0">
                  <a:pos x="T6" y="T7"/>
                </a:cxn>
              </a:cxnLst>
              <a:rect l="0" t="0" r="r" b="b"/>
              <a:pathLst>
                <a:path w="3412" h="2827">
                  <a:moveTo>
                    <a:pt x="3412" y="0"/>
                  </a:moveTo>
                  <a:lnTo>
                    <a:pt x="0" y="2827"/>
                  </a:lnTo>
                  <a:lnTo>
                    <a:pt x="3412" y="2827"/>
                  </a:lnTo>
                  <a:lnTo>
                    <a:pt x="3412" y="0"/>
                  </a:lnTo>
                  <a:close/>
                </a:path>
              </a:pathLst>
            </a:custGeom>
            <a:solidFill>
              <a:schemeClr val="bg1">
                <a:alpha val="50000"/>
              </a:schemeClr>
            </a:solidFill>
            <a:ln>
              <a:noFill/>
            </a:ln>
          </p:spPr>
          <p:txBody>
            <a:bodyPr vert="horz" wrap="square" lIns="91440" tIns="45720" rIns="91440" bIns="45720" numCol="1" anchor="t" anchorCtr="0" compatLnSpc="1"/>
            <a:lstStyle/>
            <a:p>
              <a:pPr defTabSz="914378" fontAlgn="base">
                <a:spcBef>
                  <a:spcPct val="0"/>
                </a:spcBef>
                <a:spcAft>
                  <a:spcPct val="0"/>
                </a:spcAft>
              </a:pPr>
              <a:endParaRPr lang="zh-CN" altLang="en-US" dirty="0">
                <a:solidFill>
                  <a:srgbClr val="000000"/>
                </a:solidFill>
                <a:latin typeface="Calibri" pitchFamily="34" charset="0"/>
                <a:ea typeface="宋体" charset="-122"/>
              </a:endParaRPr>
            </a:p>
          </p:txBody>
        </p:sp>
        <p:sp>
          <p:nvSpPr>
            <p:cNvPr id="20" name="Freeform 20">
              <a:extLst>
                <a:ext uri="{FF2B5EF4-FFF2-40B4-BE49-F238E27FC236}">
                  <a16:creationId xmlns:a16="http://schemas.microsoft.com/office/drawing/2014/main" xmlns="" id="{38399790-B546-4D0D-916F-1DF05FF5A4B7}"/>
                </a:ext>
              </a:extLst>
            </p:cNvPr>
            <p:cNvSpPr/>
            <p:nvPr/>
          </p:nvSpPr>
          <p:spPr bwMode="auto">
            <a:xfrm>
              <a:off x="3727450" y="1368975"/>
              <a:ext cx="5416550" cy="3778250"/>
            </a:xfrm>
            <a:custGeom>
              <a:avLst/>
              <a:gdLst>
                <a:gd name="T0" fmla="*/ 0 w 3412"/>
                <a:gd name="T1" fmla="*/ 2380 h 2380"/>
                <a:gd name="T2" fmla="*/ 3412 w 3412"/>
                <a:gd name="T3" fmla="*/ 2380 h 2380"/>
                <a:gd name="T4" fmla="*/ 3412 w 3412"/>
                <a:gd name="T5" fmla="*/ 0 h 2380"/>
                <a:gd name="T6" fmla="*/ 0 w 3412"/>
                <a:gd name="T7" fmla="*/ 2380 h 2380"/>
              </a:gdLst>
              <a:ahLst/>
              <a:cxnLst>
                <a:cxn ang="0">
                  <a:pos x="T0" y="T1"/>
                </a:cxn>
                <a:cxn ang="0">
                  <a:pos x="T2" y="T3"/>
                </a:cxn>
                <a:cxn ang="0">
                  <a:pos x="T4" y="T5"/>
                </a:cxn>
                <a:cxn ang="0">
                  <a:pos x="T6" y="T7"/>
                </a:cxn>
              </a:cxnLst>
              <a:rect l="0" t="0" r="r" b="b"/>
              <a:pathLst>
                <a:path w="3412" h="2380">
                  <a:moveTo>
                    <a:pt x="0" y="2380"/>
                  </a:moveTo>
                  <a:lnTo>
                    <a:pt x="3412" y="2380"/>
                  </a:lnTo>
                  <a:lnTo>
                    <a:pt x="3412" y="0"/>
                  </a:lnTo>
                  <a:lnTo>
                    <a:pt x="0" y="2380"/>
                  </a:lnTo>
                  <a:close/>
                </a:path>
              </a:pathLst>
            </a:custGeom>
            <a:solidFill>
              <a:schemeClr val="accent1"/>
            </a:solidFill>
            <a:ln>
              <a:noFill/>
            </a:ln>
            <a:extLst/>
          </p:spPr>
          <p:txBody>
            <a:bodyPr vert="horz" wrap="square" lIns="91440" tIns="45720" rIns="91440" bIns="45720" numCol="1" anchor="t" anchorCtr="0" compatLnSpc="1"/>
            <a:lstStyle/>
            <a:p>
              <a:pPr defTabSz="914378" fontAlgn="base">
                <a:spcBef>
                  <a:spcPct val="0"/>
                </a:spcBef>
                <a:spcAft>
                  <a:spcPct val="0"/>
                </a:spcAft>
              </a:pPr>
              <a:endParaRPr lang="zh-CN" altLang="en-US">
                <a:solidFill>
                  <a:srgbClr val="000000"/>
                </a:solidFill>
                <a:latin typeface="Calibri" pitchFamily="34" charset="0"/>
                <a:ea typeface="宋体" charset="-122"/>
              </a:endParaRPr>
            </a:p>
          </p:txBody>
        </p:sp>
        <p:sp>
          <p:nvSpPr>
            <p:cNvPr id="21" name="Freeform 23">
              <a:extLst>
                <a:ext uri="{FF2B5EF4-FFF2-40B4-BE49-F238E27FC236}">
                  <a16:creationId xmlns:a16="http://schemas.microsoft.com/office/drawing/2014/main" xmlns="" id="{864B2D97-BE89-4ED6-BFBF-B4E55B086E60}"/>
                </a:ext>
              </a:extLst>
            </p:cNvPr>
            <p:cNvSpPr/>
            <p:nvPr/>
          </p:nvSpPr>
          <p:spPr bwMode="auto">
            <a:xfrm>
              <a:off x="1" y="3370616"/>
              <a:ext cx="3711575" cy="1766857"/>
            </a:xfrm>
            <a:custGeom>
              <a:avLst/>
              <a:gdLst>
                <a:gd name="T0" fmla="*/ 0 w 2344"/>
                <a:gd name="T1" fmla="*/ 0 h 1270"/>
                <a:gd name="T2" fmla="*/ 0 w 2344"/>
                <a:gd name="T3" fmla="*/ 1270 h 1270"/>
                <a:gd name="T4" fmla="*/ 2344 w 2344"/>
                <a:gd name="T5" fmla="*/ 1270 h 1270"/>
                <a:gd name="T6" fmla="*/ 0 w 2344"/>
                <a:gd name="T7" fmla="*/ 0 h 1270"/>
              </a:gdLst>
              <a:ahLst/>
              <a:cxnLst>
                <a:cxn ang="0">
                  <a:pos x="T0" y="T1"/>
                </a:cxn>
                <a:cxn ang="0">
                  <a:pos x="T2" y="T3"/>
                </a:cxn>
                <a:cxn ang="0">
                  <a:pos x="T4" y="T5"/>
                </a:cxn>
                <a:cxn ang="0">
                  <a:pos x="T6" y="T7"/>
                </a:cxn>
              </a:cxnLst>
              <a:rect l="0" t="0" r="r" b="b"/>
              <a:pathLst>
                <a:path w="2344" h="1270">
                  <a:moveTo>
                    <a:pt x="0" y="0"/>
                  </a:moveTo>
                  <a:lnTo>
                    <a:pt x="0" y="1270"/>
                  </a:lnTo>
                  <a:lnTo>
                    <a:pt x="2344" y="1270"/>
                  </a:lnTo>
                  <a:lnTo>
                    <a:pt x="0" y="0"/>
                  </a:lnTo>
                  <a:close/>
                </a:path>
              </a:pathLst>
            </a:custGeom>
            <a:solidFill>
              <a:schemeClr val="bg1">
                <a:alpha val="50000"/>
              </a:schemeClr>
            </a:solidFill>
            <a:ln>
              <a:noFill/>
            </a:ln>
          </p:spPr>
          <p:txBody>
            <a:bodyPr vert="horz" wrap="square" lIns="91440" tIns="45720" rIns="91440" bIns="45720" numCol="1" anchor="t" anchorCtr="0" compatLnSpc="1"/>
            <a:lstStyle/>
            <a:p>
              <a:pPr defTabSz="914378" fontAlgn="base">
                <a:spcBef>
                  <a:spcPct val="0"/>
                </a:spcBef>
                <a:spcAft>
                  <a:spcPct val="0"/>
                </a:spcAft>
              </a:pPr>
              <a:endParaRPr lang="zh-CN" altLang="en-US" dirty="0">
                <a:solidFill>
                  <a:srgbClr val="000000"/>
                </a:solidFill>
                <a:latin typeface="Calibri" pitchFamily="34" charset="0"/>
                <a:ea typeface="宋体" charset="-122"/>
              </a:endParaRPr>
            </a:p>
          </p:txBody>
        </p:sp>
        <p:sp>
          <p:nvSpPr>
            <p:cNvPr id="22" name="Freeform 25">
              <a:extLst>
                <a:ext uri="{FF2B5EF4-FFF2-40B4-BE49-F238E27FC236}">
                  <a16:creationId xmlns:a16="http://schemas.microsoft.com/office/drawing/2014/main" xmlns="" id="{1096082A-7FD8-4BC9-BE10-BA0B5A5FDBBB}"/>
                </a:ext>
              </a:extLst>
            </p:cNvPr>
            <p:cNvSpPr/>
            <p:nvPr/>
          </p:nvSpPr>
          <p:spPr bwMode="auto">
            <a:xfrm>
              <a:off x="-1" y="3747304"/>
              <a:ext cx="3714751" cy="1397000"/>
            </a:xfrm>
            <a:custGeom>
              <a:avLst/>
              <a:gdLst>
                <a:gd name="T0" fmla="*/ 2346 w 2346"/>
                <a:gd name="T1" fmla="*/ 880 h 880"/>
                <a:gd name="T2" fmla="*/ 0 w 2346"/>
                <a:gd name="T3" fmla="*/ 880 h 880"/>
                <a:gd name="T4" fmla="*/ 0 w 2346"/>
                <a:gd name="T5" fmla="*/ 0 h 880"/>
                <a:gd name="T6" fmla="*/ 2346 w 2346"/>
                <a:gd name="T7" fmla="*/ 880 h 880"/>
              </a:gdLst>
              <a:ahLst/>
              <a:cxnLst>
                <a:cxn ang="0">
                  <a:pos x="T0" y="T1"/>
                </a:cxn>
                <a:cxn ang="0">
                  <a:pos x="T2" y="T3"/>
                </a:cxn>
                <a:cxn ang="0">
                  <a:pos x="T4" y="T5"/>
                </a:cxn>
                <a:cxn ang="0">
                  <a:pos x="T6" y="T7"/>
                </a:cxn>
              </a:cxnLst>
              <a:rect l="0" t="0" r="r" b="b"/>
              <a:pathLst>
                <a:path w="2346" h="880">
                  <a:moveTo>
                    <a:pt x="2346" y="880"/>
                  </a:moveTo>
                  <a:lnTo>
                    <a:pt x="0" y="880"/>
                  </a:lnTo>
                  <a:lnTo>
                    <a:pt x="0" y="0"/>
                  </a:lnTo>
                  <a:lnTo>
                    <a:pt x="2346" y="880"/>
                  </a:lnTo>
                  <a:close/>
                </a:path>
              </a:pathLst>
            </a:custGeom>
            <a:solidFill>
              <a:schemeClr val="accent1"/>
            </a:solidFill>
            <a:ln>
              <a:noFill/>
            </a:ln>
          </p:spPr>
          <p:txBody>
            <a:bodyPr vert="horz" wrap="square" lIns="91440" tIns="45720" rIns="91440" bIns="45720" numCol="1" anchor="t" anchorCtr="0" compatLnSpc="1"/>
            <a:lstStyle/>
            <a:p>
              <a:pPr defTabSz="914378" fontAlgn="base">
                <a:spcBef>
                  <a:spcPct val="0"/>
                </a:spcBef>
                <a:spcAft>
                  <a:spcPct val="0"/>
                </a:spcAft>
              </a:pPr>
              <a:endParaRPr lang="zh-CN" altLang="en-US" dirty="0">
                <a:solidFill>
                  <a:srgbClr val="000000"/>
                </a:solidFill>
                <a:latin typeface="Calibri" pitchFamily="34" charset="0"/>
                <a:ea typeface="宋体" charset="-122"/>
              </a:endParaRPr>
            </a:p>
          </p:txBody>
        </p:sp>
      </p:grpSp>
      <p:sp>
        <p:nvSpPr>
          <p:cNvPr id="23" name="文本框 22">
            <a:extLst>
              <a:ext uri="{FF2B5EF4-FFF2-40B4-BE49-F238E27FC236}">
                <a16:creationId xmlns:a16="http://schemas.microsoft.com/office/drawing/2014/main" xmlns="" id="{E2DC0606-B08C-4A90-81A8-3F27CB7AA838}"/>
              </a:ext>
            </a:extLst>
          </p:cNvPr>
          <p:cNvSpPr txBox="1"/>
          <p:nvPr/>
        </p:nvSpPr>
        <p:spPr>
          <a:xfrm>
            <a:off x="3419872" y="2235987"/>
            <a:ext cx="4929556" cy="784830"/>
          </a:xfrm>
          <a:prstGeom prst="rect">
            <a:avLst/>
          </a:prstGeom>
          <a:noFill/>
        </p:spPr>
        <p:txBody>
          <a:bodyPr wrap="none" rtlCol="0">
            <a:spAutoFit/>
          </a:bodyPr>
          <a:lstStyle/>
          <a:p>
            <a:pPr algn="ctr" defTabSz="685800">
              <a:defRPr/>
            </a:pPr>
            <a:r>
              <a:rPr lang="zh-CN" altLang="en-US" sz="4500" b="1" dirty="0">
                <a:solidFill>
                  <a:schemeClr val="bg1"/>
                </a:solidFill>
                <a:effectLst>
                  <a:outerShdw blurRad="38100" dist="38100" dir="2700000" algn="tl">
                    <a:srgbClr val="000000">
                      <a:alpha val="43137"/>
                    </a:srgbClr>
                  </a:outerShdw>
                </a:effectLst>
                <a:latin typeface="造字工房悦黑演示版常规体" pitchFamily="50" charset="-122"/>
                <a:ea typeface="造字工房悦黑演示版常规体" pitchFamily="50" charset="-122"/>
              </a:rPr>
              <a:t>项目管理培训模板</a:t>
            </a:r>
          </a:p>
        </p:txBody>
      </p:sp>
      <p:cxnSp>
        <p:nvCxnSpPr>
          <p:cNvPr id="24" name="直接连接符 23">
            <a:extLst>
              <a:ext uri="{FF2B5EF4-FFF2-40B4-BE49-F238E27FC236}">
                <a16:creationId xmlns:a16="http://schemas.microsoft.com/office/drawing/2014/main" xmlns="" id="{982E0032-7C96-4114-B5E0-D8D9A48EA88A}"/>
              </a:ext>
            </a:extLst>
          </p:cNvPr>
          <p:cNvCxnSpPr>
            <a:cxnSpLocks/>
          </p:cNvCxnSpPr>
          <p:nvPr/>
        </p:nvCxnSpPr>
        <p:spPr>
          <a:xfrm>
            <a:off x="3609230" y="3061251"/>
            <a:ext cx="3920207"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a16="http://schemas.microsoft.com/office/drawing/2014/main" xmlns="" id="{4FD7CF82-31ED-4766-A461-68518A3C81BC}"/>
              </a:ext>
            </a:extLst>
          </p:cNvPr>
          <p:cNvGrpSpPr/>
          <p:nvPr/>
        </p:nvGrpSpPr>
        <p:grpSpPr>
          <a:xfrm>
            <a:off x="3709789" y="3938766"/>
            <a:ext cx="3501115" cy="318945"/>
            <a:chOff x="3329032" y="5954511"/>
            <a:chExt cx="4668152" cy="425260"/>
          </a:xfrm>
        </p:grpSpPr>
        <p:sp>
          <p:nvSpPr>
            <p:cNvPr id="26" name="clerk-with-tie_73199">
              <a:extLst>
                <a:ext uri="{FF2B5EF4-FFF2-40B4-BE49-F238E27FC236}">
                  <a16:creationId xmlns:a16="http://schemas.microsoft.com/office/drawing/2014/main" xmlns="" id="{A833B76A-22B0-45D1-AA57-3CB3FB159CC8}"/>
                </a:ext>
              </a:extLst>
            </p:cNvPr>
            <p:cNvSpPr>
              <a:spLocks noChangeAspect="1"/>
            </p:cNvSpPr>
            <p:nvPr/>
          </p:nvSpPr>
          <p:spPr bwMode="auto">
            <a:xfrm>
              <a:off x="3329032" y="5954511"/>
              <a:ext cx="301172" cy="337823"/>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chemeClr val="accent1"/>
            </a:solidFill>
            <a:ln>
              <a:noFill/>
            </a:ln>
          </p:spPr>
        </p:sp>
        <p:sp>
          <p:nvSpPr>
            <p:cNvPr id="27" name="clerk-with-tie_73199">
              <a:extLst>
                <a:ext uri="{FF2B5EF4-FFF2-40B4-BE49-F238E27FC236}">
                  <a16:creationId xmlns:a16="http://schemas.microsoft.com/office/drawing/2014/main" xmlns="" id="{D681C464-E546-40A4-9EFE-26203EA9D924}"/>
                </a:ext>
              </a:extLst>
            </p:cNvPr>
            <p:cNvSpPr>
              <a:spLocks noChangeAspect="1"/>
            </p:cNvSpPr>
            <p:nvPr/>
          </p:nvSpPr>
          <p:spPr bwMode="auto">
            <a:xfrm>
              <a:off x="5582553" y="5988090"/>
              <a:ext cx="327727" cy="337822"/>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chemeClr val="accent1"/>
            </a:solidFill>
            <a:ln>
              <a:noFill/>
            </a:ln>
          </p:spPr>
          <p:txBody>
            <a:bodyPr/>
            <a:lstStyle/>
            <a:p>
              <a:pPr defTabSz="685800">
                <a:defRPr/>
              </a:pPr>
              <a:endParaRPr lang="zh-CN" altLang="en-US" sz="1350">
                <a:solidFill>
                  <a:schemeClr val="bg1"/>
                </a:solidFill>
                <a:latin typeface="造字工房悦黑演示版常规体" pitchFamily="50" charset="-122"/>
                <a:ea typeface="造字工房悦黑演示版常规体" pitchFamily="50" charset="-122"/>
              </a:endParaRPr>
            </a:p>
          </p:txBody>
        </p:sp>
        <p:sp>
          <p:nvSpPr>
            <p:cNvPr id="28" name="文本框 27">
              <a:extLst>
                <a:ext uri="{FF2B5EF4-FFF2-40B4-BE49-F238E27FC236}">
                  <a16:creationId xmlns:a16="http://schemas.microsoft.com/office/drawing/2014/main" xmlns="" id="{52857FAE-535C-4666-9948-1A1E697C827B}"/>
                </a:ext>
              </a:extLst>
            </p:cNvPr>
            <p:cNvSpPr txBox="1"/>
            <p:nvPr/>
          </p:nvSpPr>
          <p:spPr>
            <a:xfrm>
              <a:off x="3748649" y="6002256"/>
              <a:ext cx="1426032" cy="369332"/>
            </a:xfrm>
            <a:prstGeom prst="rect">
              <a:avLst/>
            </a:prstGeom>
            <a:noFill/>
          </p:spPr>
          <p:txBody>
            <a:bodyPr wrap="none" rtlCol="0">
              <a:spAutoFit/>
            </a:bodyPr>
            <a:lstStyle/>
            <a:p>
              <a:pPr defTabSz="685800">
                <a:defRPr/>
              </a:pPr>
              <a:r>
                <a:rPr lang="zh-CN" altLang="en-US" sz="1200" dirty="0">
                  <a:solidFill>
                    <a:schemeClr val="bg1"/>
                  </a:solidFill>
                  <a:latin typeface="造字工房悦黑演示版常规体" pitchFamily="50" charset="-122"/>
                  <a:ea typeface="造字工房悦黑演示版常规体" pitchFamily="50" charset="-122"/>
                </a:rPr>
                <a:t>汇报人：</a:t>
              </a:r>
              <a:r>
                <a:rPr lang="en-US" altLang="zh-CN" sz="1200" dirty="0">
                  <a:solidFill>
                    <a:schemeClr val="bg1"/>
                  </a:solidFill>
                  <a:latin typeface="造字工房悦黑演示版常规体" pitchFamily="50" charset="-122"/>
                  <a:ea typeface="造字工房悦黑演示版常规体" pitchFamily="50" charset="-122"/>
                </a:rPr>
                <a:t>XXX</a:t>
              </a:r>
              <a:endParaRPr lang="zh-CN" altLang="en-US" sz="1200" dirty="0">
                <a:solidFill>
                  <a:schemeClr val="bg1"/>
                </a:solidFill>
                <a:latin typeface="造字工房悦黑演示版常规体" pitchFamily="50" charset="-122"/>
                <a:ea typeface="造字工房悦黑演示版常规体" pitchFamily="50" charset="-122"/>
              </a:endParaRPr>
            </a:p>
          </p:txBody>
        </p:sp>
        <p:sp>
          <p:nvSpPr>
            <p:cNvPr id="29" name="文本框 28">
              <a:extLst>
                <a:ext uri="{FF2B5EF4-FFF2-40B4-BE49-F238E27FC236}">
                  <a16:creationId xmlns:a16="http://schemas.microsoft.com/office/drawing/2014/main" xmlns="" id="{01D38B85-C950-4722-A539-2CA9EA4BDBBB}"/>
                </a:ext>
              </a:extLst>
            </p:cNvPr>
            <p:cNvSpPr txBox="1"/>
            <p:nvPr/>
          </p:nvSpPr>
          <p:spPr>
            <a:xfrm>
              <a:off x="6015446" y="6010439"/>
              <a:ext cx="1981738" cy="369332"/>
            </a:xfrm>
            <a:prstGeom prst="rect">
              <a:avLst/>
            </a:prstGeom>
            <a:noFill/>
          </p:spPr>
          <p:txBody>
            <a:bodyPr wrap="none" rtlCol="0">
              <a:spAutoFit/>
            </a:bodyPr>
            <a:lstStyle/>
            <a:p>
              <a:pPr defTabSz="685800">
                <a:defRPr/>
              </a:pPr>
              <a:r>
                <a:rPr lang="zh-CN" altLang="en-US" sz="1200" dirty="0">
                  <a:solidFill>
                    <a:schemeClr val="bg1"/>
                  </a:solidFill>
                  <a:latin typeface="造字工房悦黑演示版常规体" pitchFamily="50" charset="-122"/>
                  <a:ea typeface="造字工房悦黑演示版常规体" pitchFamily="50" charset="-122"/>
                </a:rPr>
                <a:t>时    间：</a:t>
              </a:r>
              <a:r>
                <a:rPr lang="en-US" altLang="zh-CN" sz="1200" dirty="0">
                  <a:solidFill>
                    <a:schemeClr val="bg1"/>
                  </a:solidFill>
                  <a:latin typeface="造字工房悦黑演示版常规体" pitchFamily="50" charset="-122"/>
                  <a:ea typeface="造字工房悦黑演示版常规体" pitchFamily="50" charset="-122"/>
                </a:rPr>
                <a:t>12</a:t>
              </a:r>
              <a:r>
                <a:rPr lang="zh-CN" altLang="en-US" sz="1200" dirty="0">
                  <a:solidFill>
                    <a:schemeClr val="bg1"/>
                  </a:solidFill>
                  <a:latin typeface="造字工房悦黑演示版常规体" pitchFamily="50" charset="-122"/>
                  <a:ea typeface="造字工房悦黑演示版常规体" pitchFamily="50" charset="-122"/>
                </a:rPr>
                <a:t>月</a:t>
              </a:r>
              <a:r>
                <a:rPr lang="en-US" altLang="zh-CN" sz="1200" dirty="0">
                  <a:solidFill>
                    <a:schemeClr val="bg1"/>
                  </a:solidFill>
                  <a:latin typeface="造字工房悦黑演示版常规体" pitchFamily="50" charset="-122"/>
                  <a:ea typeface="造字工房悦黑演示版常规体" pitchFamily="50" charset="-122"/>
                </a:rPr>
                <a:t>01</a:t>
              </a:r>
              <a:r>
                <a:rPr lang="zh-CN" altLang="en-US" sz="1200" dirty="0">
                  <a:solidFill>
                    <a:schemeClr val="bg1"/>
                  </a:solidFill>
                  <a:latin typeface="造字工房悦黑演示版常规体" pitchFamily="50" charset="-122"/>
                  <a:ea typeface="造字工房悦黑演示版常规体" pitchFamily="50" charset="-122"/>
                </a:rPr>
                <a:t>日</a:t>
              </a:r>
            </a:p>
          </p:txBody>
        </p:sp>
      </p:grpSp>
      <p:sp>
        <p:nvSpPr>
          <p:cNvPr id="30" name="文本框 29">
            <a:extLst>
              <a:ext uri="{FF2B5EF4-FFF2-40B4-BE49-F238E27FC236}">
                <a16:creationId xmlns:a16="http://schemas.microsoft.com/office/drawing/2014/main" xmlns="" id="{EDB8BD66-B878-4666-BD85-F7B32F123596}"/>
              </a:ext>
            </a:extLst>
          </p:cNvPr>
          <p:cNvSpPr txBox="1"/>
          <p:nvPr/>
        </p:nvSpPr>
        <p:spPr>
          <a:xfrm>
            <a:off x="3526126" y="3194781"/>
            <a:ext cx="4546236" cy="460767"/>
          </a:xfrm>
          <a:prstGeom prst="rect">
            <a:avLst/>
          </a:prstGeom>
          <a:noFill/>
        </p:spPr>
        <p:txBody>
          <a:bodyPr wrap="square" rtlCol="0">
            <a:spAutoFit/>
            <a:scene3d>
              <a:camera prst="orthographicFront"/>
              <a:lightRig rig="threePt" dir="t"/>
            </a:scene3d>
            <a:sp3d contourW="12700"/>
          </a:bodyPr>
          <a:lstStyle/>
          <a:p>
            <a:pPr defTabSz="685800">
              <a:lnSpc>
                <a:spcPct val="114000"/>
              </a:lnSpc>
              <a:defRPr/>
            </a:pPr>
            <a:r>
              <a:rPr lang="en-US" altLang="zh-CN" sz="1050" dirty="0">
                <a:solidFill>
                  <a:schemeClr val="bg1"/>
                </a:solidFill>
                <a:latin typeface="造字工房悦黑演示版常规体" pitchFamily="50" charset="-122"/>
                <a:ea typeface="造字工房悦黑演示版常规体" pitchFamily="50" charset="-122"/>
              </a:rPr>
              <a:t>The user can demonstrate on a computer, or print the presentation and make it into a film to be used in a wider field</a:t>
            </a:r>
          </a:p>
        </p:txBody>
      </p:sp>
      <p:sp>
        <p:nvSpPr>
          <p:cNvPr id="31" name="Rectangle 9">
            <a:extLst>
              <a:ext uri="{FF2B5EF4-FFF2-40B4-BE49-F238E27FC236}">
                <a16:creationId xmlns:a16="http://schemas.microsoft.com/office/drawing/2014/main" xmlns="" id="{3519E1FB-90D2-4441-A5BB-4C3C4AB6341C}"/>
              </a:ext>
            </a:extLst>
          </p:cNvPr>
          <p:cNvSpPr>
            <a:spLocks noChangeArrowheads="1"/>
          </p:cNvSpPr>
          <p:nvPr/>
        </p:nvSpPr>
        <p:spPr bwMode="auto">
          <a:xfrm>
            <a:off x="611560" y="893180"/>
            <a:ext cx="16478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378"/>
            <a:r>
              <a:rPr lang="en-US" altLang="zh-CN" sz="5400" dirty="0">
                <a:solidFill>
                  <a:schemeClr val="bg1"/>
                </a:solidFill>
                <a:latin typeface="造字工房悦黑演示版常规体" pitchFamily="50" charset="-122"/>
                <a:ea typeface="造字工房悦黑演示版常规体" pitchFamily="50" charset="-122"/>
              </a:rPr>
              <a:t>LOGO</a:t>
            </a:r>
          </a:p>
        </p:txBody>
      </p:sp>
    </p:spTree>
    <p:extLst>
      <p:ext uri="{BB962C8B-B14F-4D97-AF65-F5344CB8AC3E}">
        <p14:creationId xmlns:p14="http://schemas.microsoft.com/office/powerpoint/2010/main" val="3259607415"/>
      </p:ext>
    </p:extLst>
  </p:cSld>
  <p:clrMapOvr>
    <a:masterClrMapping/>
  </p:clrMapOvr>
  <mc:AlternateContent xmlns:mc="http://schemas.openxmlformats.org/markup-compatibility/2006" xmlns:p14="http://schemas.microsoft.com/office/powerpoint/2010/main">
    <mc:Choice Requires="p14">
      <p:transition spd="slow" p14:dur="1750" advClick="0" advTm="0">
        <p14:prism isContent="1" isInverted="1"/>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500"/>
                                            <p:tgtEl>
                                              <p:spTgt spid="7"/>
                                            </p:tgtEl>
                                          </p:cBhvr>
                                        </p:animEffect>
                                      </p:childTnLst>
                                    </p:cTn>
                                  </p:par>
                                  <p:par>
                                    <p:cTn id="17" presetID="2" presetClass="entr" presetSubtype="8" fill="hold" grpId="0" nodeType="withEffect" p14:presetBounceEnd="60000">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14:bounceEnd="60000">
                                          <p:cBhvr additive="base">
                                            <p:cTn id="19" dur="750" fill="hold"/>
                                            <p:tgtEl>
                                              <p:spTgt spid="31"/>
                                            </p:tgtEl>
                                            <p:attrNameLst>
                                              <p:attrName>ppt_x</p:attrName>
                                            </p:attrNameLst>
                                          </p:cBhvr>
                                          <p:tavLst>
                                            <p:tav tm="0">
                                              <p:val>
                                                <p:strVal val="0-#ppt_w/2"/>
                                              </p:val>
                                            </p:tav>
                                            <p:tav tm="100000">
                                              <p:val>
                                                <p:strVal val="#ppt_x"/>
                                              </p:val>
                                            </p:tav>
                                          </p:tavLst>
                                        </p:anim>
                                        <p:anim calcmode="lin" valueType="num" p14:bounceEnd="60000">
                                          <p:cBhvr additive="base">
                                            <p:cTn id="20" dur="750" fill="hold"/>
                                            <p:tgtEl>
                                              <p:spTgt spid="31"/>
                                            </p:tgtEl>
                                            <p:attrNameLst>
                                              <p:attrName>ppt_y</p:attrName>
                                            </p:attrNameLst>
                                          </p:cBhvr>
                                          <p:tavLst>
                                            <p:tav tm="0">
                                              <p:val>
                                                <p:strVal val="#ppt_y"/>
                                              </p:val>
                                            </p:tav>
                                            <p:tav tm="100000">
                                              <p:val>
                                                <p:strVal val="#ppt_y"/>
                                              </p:val>
                                            </p:tav>
                                          </p:tavLst>
                                        </p:anim>
                                      </p:childTnLst>
                                    </p:cTn>
                                  </p:par>
                                </p:childTnLst>
                              </p:cTn>
                            </p:par>
                            <p:par>
                              <p:cTn id="21" fill="hold">
                                <p:stCondLst>
                                  <p:cond delay="750"/>
                                </p:stCondLst>
                                <p:childTnLst>
                                  <p:par>
                                    <p:cTn id="22" presetID="50" presetClass="entr" presetSubtype="0" decel="100000" fill="hold" grpId="0" nodeType="afterEffect">
                                      <p:stCondLst>
                                        <p:cond delay="0"/>
                                      </p:stCondLst>
                                      <p:iterate type="lt">
                                        <p:tmPct val="10000"/>
                                      </p:iterate>
                                      <p:childTnLst>
                                        <p:set>
                                          <p:cBhvr>
                                            <p:cTn id="23" dur="1" fill="hold">
                                              <p:stCondLst>
                                                <p:cond delay="0"/>
                                              </p:stCondLst>
                                            </p:cTn>
                                            <p:tgtEl>
                                              <p:spTgt spid="23"/>
                                            </p:tgtEl>
                                            <p:attrNameLst>
                                              <p:attrName>style.visibility</p:attrName>
                                            </p:attrNameLst>
                                          </p:cBhvr>
                                          <p:to>
                                            <p:strVal val="visible"/>
                                          </p:to>
                                        </p:set>
                                        <p:anim calcmode="lin" valueType="num">
                                          <p:cBhvr>
                                            <p:cTn id="24" dur="1000" fill="hold"/>
                                            <p:tgtEl>
                                              <p:spTgt spid="23"/>
                                            </p:tgtEl>
                                            <p:attrNameLst>
                                              <p:attrName>ppt_w</p:attrName>
                                            </p:attrNameLst>
                                          </p:cBhvr>
                                          <p:tavLst>
                                            <p:tav tm="0">
                                              <p:val>
                                                <p:strVal val="#ppt_w+.3"/>
                                              </p:val>
                                            </p:tav>
                                            <p:tav tm="100000">
                                              <p:val>
                                                <p:strVal val="#ppt_w"/>
                                              </p:val>
                                            </p:tav>
                                          </p:tavLst>
                                        </p:anim>
                                        <p:anim calcmode="lin" valueType="num">
                                          <p:cBhvr>
                                            <p:cTn id="25" dur="1000" fill="hold"/>
                                            <p:tgtEl>
                                              <p:spTgt spid="23"/>
                                            </p:tgtEl>
                                            <p:attrNameLst>
                                              <p:attrName>ppt_h</p:attrName>
                                            </p:attrNameLst>
                                          </p:cBhvr>
                                          <p:tavLst>
                                            <p:tav tm="0">
                                              <p:val>
                                                <p:strVal val="#ppt_h"/>
                                              </p:val>
                                            </p:tav>
                                            <p:tav tm="100000">
                                              <p:val>
                                                <p:strVal val="#ppt_h"/>
                                              </p:val>
                                            </p:tav>
                                          </p:tavLst>
                                        </p:anim>
                                        <p:animEffect transition="in" filter="fade">
                                          <p:cBhvr>
                                            <p:cTn id="26" dur="1000"/>
                                            <p:tgtEl>
                                              <p:spTgt spid="23"/>
                                            </p:tgtEl>
                                          </p:cBhvr>
                                        </p:animEffect>
                                      </p:childTnLst>
                                    </p:cTn>
                                  </p:par>
                                </p:childTnLst>
                              </p:cTn>
                            </p:par>
                            <p:par>
                              <p:cTn id="27" fill="hold">
                                <p:stCondLst>
                                  <p:cond delay="2450"/>
                                </p:stCondLst>
                                <p:childTnLst>
                                  <p:par>
                                    <p:cTn id="28" presetID="16" presetClass="entr" presetSubtype="37"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barn(outVertical)">
                                          <p:cBhvr>
                                            <p:cTn id="30" dur="500"/>
                                            <p:tgtEl>
                                              <p:spTgt spid="24"/>
                                            </p:tgtEl>
                                          </p:cBhvr>
                                        </p:animEffect>
                                      </p:childTnLst>
                                    </p:cTn>
                                  </p:par>
                                </p:childTnLst>
                              </p:cTn>
                            </p:par>
                            <p:par>
                              <p:cTn id="31" fill="hold">
                                <p:stCondLst>
                                  <p:cond delay="2950"/>
                                </p:stCondLst>
                                <p:childTnLst>
                                  <p:par>
                                    <p:cTn id="32" presetID="10" presetClass="entr" presetSubtype="0"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childTnLst>
                              </p:cTn>
                            </p:par>
                            <p:par>
                              <p:cTn id="35" fill="hold">
                                <p:stCondLst>
                                  <p:cond delay="3450"/>
                                </p:stCondLst>
                                <p:childTnLst>
                                  <p:par>
                                    <p:cTn id="36" presetID="42" presetClass="entr" presetSubtype="0"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1000"/>
                                            <p:tgtEl>
                                              <p:spTgt spid="25"/>
                                            </p:tgtEl>
                                          </p:cBhvr>
                                        </p:animEffect>
                                        <p:anim calcmode="lin" valueType="num">
                                          <p:cBhvr>
                                            <p:cTn id="39" dur="1000" fill="hold"/>
                                            <p:tgtEl>
                                              <p:spTgt spid="25"/>
                                            </p:tgtEl>
                                            <p:attrNameLst>
                                              <p:attrName>ppt_x</p:attrName>
                                            </p:attrNameLst>
                                          </p:cBhvr>
                                          <p:tavLst>
                                            <p:tav tm="0">
                                              <p:val>
                                                <p:strVal val="#ppt_x"/>
                                              </p:val>
                                            </p:tav>
                                            <p:tav tm="100000">
                                              <p:val>
                                                <p:strVal val="#ppt_x"/>
                                              </p:val>
                                            </p:tav>
                                          </p:tavLst>
                                        </p:anim>
                                        <p:anim calcmode="lin" valueType="num">
                                          <p:cBhvr>
                                            <p:cTn id="4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1" repeatCount="indefinite" fill="hold" display="0">
                      <p:stCondLst>
                        <p:cond delay="indefinite"/>
                      </p:stCondLst>
                      <p:endCondLst>
                        <p:cond evt="onStopAudio" delay="0">
                          <p:tgtEl>
                            <p:sldTgt/>
                          </p:tgtEl>
                        </p:cond>
                      </p:endCondLst>
                    </p:cTn>
                    <p:tgtEl>
                      <p:spTgt spid="11"/>
                    </p:tgtEl>
                  </p:cMediaNode>
                </p:audio>
              </p:childTnLst>
            </p:cTn>
          </p:par>
        </p:tnLst>
        <p:bldLst>
          <p:bldP spid="23" grpId="0"/>
          <p:bldP spid="30"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500"/>
                                            <p:tgtEl>
                                              <p:spTgt spid="7"/>
                                            </p:tgtEl>
                                          </p:cBhvr>
                                        </p:animEffect>
                                      </p:childTnLst>
                                    </p:cTn>
                                  </p:par>
                                  <p:par>
                                    <p:cTn id="17" presetID="2" presetClass="entr" presetSubtype="8"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750" fill="hold"/>
                                            <p:tgtEl>
                                              <p:spTgt spid="31"/>
                                            </p:tgtEl>
                                            <p:attrNameLst>
                                              <p:attrName>ppt_x</p:attrName>
                                            </p:attrNameLst>
                                          </p:cBhvr>
                                          <p:tavLst>
                                            <p:tav tm="0">
                                              <p:val>
                                                <p:strVal val="0-#ppt_w/2"/>
                                              </p:val>
                                            </p:tav>
                                            <p:tav tm="100000">
                                              <p:val>
                                                <p:strVal val="#ppt_x"/>
                                              </p:val>
                                            </p:tav>
                                          </p:tavLst>
                                        </p:anim>
                                        <p:anim calcmode="lin" valueType="num">
                                          <p:cBhvr additive="base">
                                            <p:cTn id="20" dur="750" fill="hold"/>
                                            <p:tgtEl>
                                              <p:spTgt spid="31"/>
                                            </p:tgtEl>
                                            <p:attrNameLst>
                                              <p:attrName>ppt_y</p:attrName>
                                            </p:attrNameLst>
                                          </p:cBhvr>
                                          <p:tavLst>
                                            <p:tav tm="0">
                                              <p:val>
                                                <p:strVal val="#ppt_y"/>
                                              </p:val>
                                            </p:tav>
                                            <p:tav tm="100000">
                                              <p:val>
                                                <p:strVal val="#ppt_y"/>
                                              </p:val>
                                            </p:tav>
                                          </p:tavLst>
                                        </p:anim>
                                      </p:childTnLst>
                                    </p:cTn>
                                  </p:par>
                                </p:childTnLst>
                              </p:cTn>
                            </p:par>
                            <p:par>
                              <p:cTn id="21" fill="hold">
                                <p:stCondLst>
                                  <p:cond delay="750"/>
                                </p:stCondLst>
                                <p:childTnLst>
                                  <p:par>
                                    <p:cTn id="22" presetID="50" presetClass="entr" presetSubtype="0" decel="100000" fill="hold" grpId="0" nodeType="afterEffect">
                                      <p:stCondLst>
                                        <p:cond delay="0"/>
                                      </p:stCondLst>
                                      <p:iterate type="lt">
                                        <p:tmPct val="10000"/>
                                      </p:iterate>
                                      <p:childTnLst>
                                        <p:set>
                                          <p:cBhvr>
                                            <p:cTn id="23" dur="1" fill="hold">
                                              <p:stCondLst>
                                                <p:cond delay="0"/>
                                              </p:stCondLst>
                                            </p:cTn>
                                            <p:tgtEl>
                                              <p:spTgt spid="23"/>
                                            </p:tgtEl>
                                            <p:attrNameLst>
                                              <p:attrName>style.visibility</p:attrName>
                                            </p:attrNameLst>
                                          </p:cBhvr>
                                          <p:to>
                                            <p:strVal val="visible"/>
                                          </p:to>
                                        </p:set>
                                        <p:anim calcmode="lin" valueType="num">
                                          <p:cBhvr>
                                            <p:cTn id="24" dur="1000" fill="hold"/>
                                            <p:tgtEl>
                                              <p:spTgt spid="23"/>
                                            </p:tgtEl>
                                            <p:attrNameLst>
                                              <p:attrName>ppt_w</p:attrName>
                                            </p:attrNameLst>
                                          </p:cBhvr>
                                          <p:tavLst>
                                            <p:tav tm="0">
                                              <p:val>
                                                <p:strVal val="#ppt_w+.3"/>
                                              </p:val>
                                            </p:tav>
                                            <p:tav tm="100000">
                                              <p:val>
                                                <p:strVal val="#ppt_w"/>
                                              </p:val>
                                            </p:tav>
                                          </p:tavLst>
                                        </p:anim>
                                        <p:anim calcmode="lin" valueType="num">
                                          <p:cBhvr>
                                            <p:cTn id="25" dur="1000" fill="hold"/>
                                            <p:tgtEl>
                                              <p:spTgt spid="23"/>
                                            </p:tgtEl>
                                            <p:attrNameLst>
                                              <p:attrName>ppt_h</p:attrName>
                                            </p:attrNameLst>
                                          </p:cBhvr>
                                          <p:tavLst>
                                            <p:tav tm="0">
                                              <p:val>
                                                <p:strVal val="#ppt_h"/>
                                              </p:val>
                                            </p:tav>
                                            <p:tav tm="100000">
                                              <p:val>
                                                <p:strVal val="#ppt_h"/>
                                              </p:val>
                                            </p:tav>
                                          </p:tavLst>
                                        </p:anim>
                                        <p:animEffect transition="in" filter="fade">
                                          <p:cBhvr>
                                            <p:cTn id="26" dur="1000"/>
                                            <p:tgtEl>
                                              <p:spTgt spid="23"/>
                                            </p:tgtEl>
                                          </p:cBhvr>
                                        </p:animEffect>
                                      </p:childTnLst>
                                    </p:cTn>
                                  </p:par>
                                </p:childTnLst>
                              </p:cTn>
                            </p:par>
                            <p:par>
                              <p:cTn id="27" fill="hold">
                                <p:stCondLst>
                                  <p:cond delay="2450"/>
                                </p:stCondLst>
                                <p:childTnLst>
                                  <p:par>
                                    <p:cTn id="28" presetID="16" presetClass="entr" presetSubtype="37"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barn(outVertical)">
                                          <p:cBhvr>
                                            <p:cTn id="30" dur="500"/>
                                            <p:tgtEl>
                                              <p:spTgt spid="24"/>
                                            </p:tgtEl>
                                          </p:cBhvr>
                                        </p:animEffect>
                                      </p:childTnLst>
                                    </p:cTn>
                                  </p:par>
                                </p:childTnLst>
                              </p:cTn>
                            </p:par>
                            <p:par>
                              <p:cTn id="31" fill="hold">
                                <p:stCondLst>
                                  <p:cond delay="2950"/>
                                </p:stCondLst>
                                <p:childTnLst>
                                  <p:par>
                                    <p:cTn id="32" presetID="10" presetClass="entr" presetSubtype="0"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childTnLst>
                              </p:cTn>
                            </p:par>
                            <p:par>
                              <p:cTn id="35" fill="hold">
                                <p:stCondLst>
                                  <p:cond delay="3450"/>
                                </p:stCondLst>
                                <p:childTnLst>
                                  <p:par>
                                    <p:cTn id="36" presetID="42" presetClass="entr" presetSubtype="0"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1000"/>
                                            <p:tgtEl>
                                              <p:spTgt spid="25"/>
                                            </p:tgtEl>
                                          </p:cBhvr>
                                        </p:animEffect>
                                        <p:anim calcmode="lin" valueType="num">
                                          <p:cBhvr>
                                            <p:cTn id="39" dur="1000" fill="hold"/>
                                            <p:tgtEl>
                                              <p:spTgt spid="25"/>
                                            </p:tgtEl>
                                            <p:attrNameLst>
                                              <p:attrName>ppt_x</p:attrName>
                                            </p:attrNameLst>
                                          </p:cBhvr>
                                          <p:tavLst>
                                            <p:tav tm="0">
                                              <p:val>
                                                <p:strVal val="#ppt_x"/>
                                              </p:val>
                                            </p:tav>
                                            <p:tav tm="100000">
                                              <p:val>
                                                <p:strVal val="#ppt_x"/>
                                              </p:val>
                                            </p:tav>
                                          </p:tavLst>
                                        </p:anim>
                                        <p:anim calcmode="lin" valueType="num">
                                          <p:cBhvr>
                                            <p:cTn id="4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1" repeatCount="indefinite" fill="hold" display="0">
                      <p:stCondLst>
                        <p:cond delay="indefinite"/>
                      </p:stCondLst>
                      <p:endCondLst>
                        <p:cond evt="onStopAudio" delay="0">
                          <p:tgtEl>
                            <p:sldTgt/>
                          </p:tgtEl>
                        </p:cond>
                      </p:endCondLst>
                    </p:cTn>
                    <p:tgtEl>
                      <p:spTgt spid="11"/>
                    </p:tgtEl>
                  </p:cMediaNode>
                </p:audio>
              </p:childTnLst>
            </p:cTn>
          </p:par>
        </p:tnLst>
        <p:bldLst>
          <p:bldP spid="23" grpId="0"/>
          <p:bldP spid="30" grpId="0"/>
          <p:bldP spid="31"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5"/>
          <p:cNvGrpSpPr/>
          <p:nvPr/>
        </p:nvGrpSpPr>
        <p:grpSpPr>
          <a:xfrm>
            <a:off x="1197569" y="1261983"/>
            <a:ext cx="2005918" cy="1321132"/>
            <a:chOff x="1791097" y="2088140"/>
            <a:chExt cx="3001620" cy="1976676"/>
          </a:xfrm>
          <a:effectLst>
            <a:outerShdw blurRad="368300" dist="342900" dir="8100000" algn="tr" rotWithShape="0">
              <a:prstClr val="black">
                <a:alpha val="25000"/>
              </a:prstClr>
            </a:outerShdw>
          </a:effectLst>
        </p:grpSpPr>
        <p:sp>
          <p:nvSpPr>
            <p:cNvPr id="3" name="对角圆角矩形 2"/>
            <p:cNvSpPr/>
            <p:nvPr/>
          </p:nvSpPr>
          <p:spPr>
            <a:xfrm>
              <a:off x="1791097" y="2088140"/>
              <a:ext cx="3001620" cy="1976676"/>
            </a:xfrm>
            <a:prstGeom prst="round2Diag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endParaRPr>
            </a:p>
          </p:txBody>
        </p:sp>
        <p:pic>
          <p:nvPicPr>
            <p:cNvPr id="19" name="图片 18" descr="1555-1103021421109.jpg"/>
            <p:cNvPicPr>
              <a:picLocks noChangeAspect="1"/>
            </p:cNvPicPr>
            <p:nvPr/>
          </p:nvPicPr>
          <p:blipFill>
            <a:blip r:embed="rId3" cstate="print"/>
            <a:stretch>
              <a:fillRect/>
            </a:stretch>
          </p:blipFill>
          <p:spPr>
            <a:xfrm>
              <a:off x="1871986" y="2134863"/>
              <a:ext cx="2824041" cy="1884172"/>
            </a:xfrm>
            <a:prstGeom prst="round2DiagRect">
              <a:avLst/>
            </a:prstGeom>
          </p:spPr>
        </p:pic>
      </p:grpSp>
      <p:grpSp>
        <p:nvGrpSpPr>
          <p:cNvPr id="5" name="组合 4"/>
          <p:cNvGrpSpPr/>
          <p:nvPr/>
        </p:nvGrpSpPr>
        <p:grpSpPr>
          <a:xfrm>
            <a:off x="3705816" y="1261983"/>
            <a:ext cx="2005918" cy="1321132"/>
            <a:chOff x="5544393" y="2058160"/>
            <a:chExt cx="3001620" cy="1976676"/>
          </a:xfrm>
          <a:effectLst>
            <a:outerShdw blurRad="368300" dist="342900" dir="8100000" algn="tr" rotWithShape="0">
              <a:prstClr val="black">
                <a:alpha val="25000"/>
              </a:prstClr>
            </a:outerShdw>
          </a:effectLst>
        </p:grpSpPr>
        <p:sp>
          <p:nvSpPr>
            <p:cNvPr id="33" name="对角圆角矩形 32"/>
            <p:cNvSpPr/>
            <p:nvPr/>
          </p:nvSpPr>
          <p:spPr>
            <a:xfrm>
              <a:off x="5544393" y="2058160"/>
              <a:ext cx="3001620" cy="1976676"/>
            </a:xfrm>
            <a:prstGeom prst="round2Diag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endParaRPr>
            </a:p>
          </p:txBody>
        </p:sp>
        <p:pic>
          <p:nvPicPr>
            <p:cNvPr id="22" name="图片 21" descr="1555-1103021421109.jpg"/>
            <p:cNvPicPr>
              <a:picLocks noChangeAspect="1"/>
            </p:cNvPicPr>
            <p:nvPr/>
          </p:nvPicPr>
          <p:blipFill>
            <a:blip r:embed="rId4" cstate="print"/>
            <a:stretch>
              <a:fillRect/>
            </a:stretch>
          </p:blipFill>
          <p:spPr>
            <a:xfrm>
              <a:off x="5633183" y="2104413"/>
              <a:ext cx="2824041" cy="1884171"/>
            </a:xfrm>
            <a:prstGeom prst="round2DiagRect">
              <a:avLst/>
            </a:prstGeom>
          </p:spPr>
        </p:pic>
      </p:grpSp>
      <p:grpSp>
        <p:nvGrpSpPr>
          <p:cNvPr id="6" name="组合 3"/>
          <p:cNvGrpSpPr/>
          <p:nvPr/>
        </p:nvGrpSpPr>
        <p:grpSpPr>
          <a:xfrm>
            <a:off x="6162419" y="1261983"/>
            <a:ext cx="2005918" cy="1321132"/>
            <a:chOff x="9220412" y="2073798"/>
            <a:chExt cx="3001620" cy="1976676"/>
          </a:xfrm>
          <a:effectLst>
            <a:outerShdw blurRad="368300" dist="342900" dir="8100000" algn="tr" rotWithShape="0">
              <a:prstClr val="black">
                <a:alpha val="25000"/>
              </a:prstClr>
            </a:outerShdw>
          </a:effectLst>
        </p:grpSpPr>
        <p:sp>
          <p:nvSpPr>
            <p:cNvPr id="34" name="对角圆角矩形 33"/>
            <p:cNvSpPr/>
            <p:nvPr/>
          </p:nvSpPr>
          <p:spPr>
            <a:xfrm>
              <a:off x="9220412" y="2073798"/>
              <a:ext cx="3001620" cy="1976676"/>
            </a:xfrm>
            <a:prstGeom prst="round2Diag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endParaRPr>
            </a:p>
          </p:txBody>
        </p:sp>
        <p:pic>
          <p:nvPicPr>
            <p:cNvPr id="23" name="图片 22" descr="1555-1103021421109.jpg"/>
            <p:cNvPicPr>
              <a:picLocks/>
            </p:cNvPicPr>
            <p:nvPr/>
          </p:nvPicPr>
          <p:blipFill>
            <a:blip r:embed="rId5" cstate="print"/>
            <a:stretch>
              <a:fillRect/>
            </a:stretch>
          </p:blipFill>
          <p:spPr>
            <a:xfrm>
              <a:off x="9309202" y="2118839"/>
              <a:ext cx="2824041" cy="1886594"/>
            </a:xfrm>
            <a:prstGeom prst="round2DiagRect">
              <a:avLst/>
            </a:prstGeom>
          </p:spPr>
        </p:pic>
      </p:grpSp>
      <p:grpSp>
        <p:nvGrpSpPr>
          <p:cNvPr id="7" name="组合 6"/>
          <p:cNvGrpSpPr/>
          <p:nvPr/>
        </p:nvGrpSpPr>
        <p:grpSpPr>
          <a:xfrm>
            <a:off x="1155381" y="3353418"/>
            <a:ext cx="1909920" cy="902786"/>
            <a:chOff x="1727969" y="4847737"/>
            <a:chExt cx="2857970" cy="1350748"/>
          </a:xfrm>
        </p:grpSpPr>
        <p:sp>
          <p:nvSpPr>
            <p:cNvPr id="46" name="对角圆角矩形 45"/>
            <p:cNvSpPr/>
            <p:nvPr/>
          </p:nvSpPr>
          <p:spPr>
            <a:xfrm>
              <a:off x="1727969" y="4847737"/>
              <a:ext cx="2857970" cy="1350748"/>
            </a:xfrm>
            <a:prstGeom prst="round2DiagRect">
              <a:avLst/>
            </a:prstGeom>
            <a:solidFill>
              <a:srgbClr val="F7F7F7"/>
            </a:solidFill>
            <a:ln>
              <a:noFill/>
            </a:ln>
            <a:effectLst>
              <a:outerShdw blurRad="1651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nvGrpSpPr>
            <p:cNvPr id="8" name="组合 36"/>
            <p:cNvGrpSpPr/>
            <p:nvPr/>
          </p:nvGrpSpPr>
          <p:grpSpPr>
            <a:xfrm>
              <a:off x="1871985" y="4866728"/>
              <a:ext cx="2497930" cy="1230088"/>
              <a:chOff x="6084168" y="1274557"/>
              <a:chExt cx="1669538" cy="798696"/>
            </a:xfrm>
          </p:grpSpPr>
          <p:sp>
            <p:nvSpPr>
              <p:cNvPr id="38" name="TextBox 37"/>
              <p:cNvSpPr txBox="1"/>
              <p:nvPr/>
            </p:nvSpPr>
            <p:spPr>
              <a:xfrm>
                <a:off x="6084168" y="1514664"/>
                <a:ext cx="1669538" cy="558589"/>
              </a:xfrm>
              <a:prstGeom prst="rect">
                <a:avLst/>
              </a:prstGeom>
              <a:noFill/>
            </p:spPr>
            <p:txBody>
              <a:bodyPr wrap="square" lIns="94086" tIns="47042" rIns="94086" bIns="47042" rtlCol="0">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您的内容打在这里，或者通过您的内容打在这里，或者您的内容打在这里，</a:t>
                </a:r>
              </a:p>
            </p:txBody>
          </p:sp>
          <p:sp>
            <p:nvSpPr>
              <p:cNvPr id="39" name="TextBox 38"/>
              <p:cNvSpPr txBox="1"/>
              <p:nvPr/>
            </p:nvSpPr>
            <p:spPr>
              <a:xfrm>
                <a:off x="6532344" y="1274557"/>
                <a:ext cx="1008112" cy="269016"/>
              </a:xfrm>
              <a:prstGeom prst="rect">
                <a:avLst/>
              </a:prstGeom>
              <a:noFill/>
            </p:spPr>
            <p:txBody>
              <a:bodyPr wrap="square" lIns="94086" tIns="0" rIns="94086" bIns="0" rtlCol="0" anchor="t">
                <a:spAutoFit/>
              </a:bodyPr>
              <a:lstStyle/>
              <a:p>
                <a:pPr>
                  <a:lnSpc>
                    <a:spcPct val="150000"/>
                  </a:lnSpc>
                </a:pPr>
                <a:r>
                  <a:rPr lang="zh-CN" altLang="en-US" sz="1200" b="1" dirty="0">
                    <a:solidFill>
                      <a:schemeClr val="bg1">
                        <a:lumMod val="50000"/>
                      </a:schemeClr>
                    </a:solidFill>
                    <a:latin typeface="微软雅黑" pitchFamily="34" charset="-122"/>
                    <a:ea typeface="微软雅黑" pitchFamily="34" charset="-122"/>
                    <a:cs typeface="华文黑体" pitchFamily="2" charset="-122"/>
                  </a:rPr>
                  <a:t>添加标题</a:t>
                </a:r>
              </a:p>
            </p:txBody>
          </p:sp>
        </p:grpSp>
      </p:grpSp>
      <p:grpSp>
        <p:nvGrpSpPr>
          <p:cNvPr id="9" name="组合 7"/>
          <p:cNvGrpSpPr/>
          <p:nvPr/>
        </p:nvGrpSpPr>
        <p:grpSpPr>
          <a:xfrm>
            <a:off x="3753814" y="3353418"/>
            <a:ext cx="1909920" cy="902786"/>
            <a:chOff x="5616218" y="4847737"/>
            <a:chExt cx="2857970" cy="1350748"/>
          </a:xfrm>
        </p:grpSpPr>
        <p:sp>
          <p:nvSpPr>
            <p:cNvPr id="47" name="对角圆角矩形 46"/>
            <p:cNvSpPr/>
            <p:nvPr/>
          </p:nvSpPr>
          <p:spPr>
            <a:xfrm>
              <a:off x="5616218" y="4847737"/>
              <a:ext cx="2857970" cy="1350748"/>
            </a:xfrm>
            <a:prstGeom prst="round2DiagRect">
              <a:avLst/>
            </a:prstGeom>
            <a:solidFill>
              <a:srgbClr val="F7F7F7"/>
            </a:solidFill>
            <a:ln>
              <a:noFill/>
            </a:ln>
            <a:effectLst>
              <a:outerShdw blurRad="1651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nvGrpSpPr>
            <p:cNvPr id="10" name="组合 39"/>
            <p:cNvGrpSpPr/>
            <p:nvPr/>
          </p:nvGrpSpPr>
          <p:grpSpPr>
            <a:xfrm>
              <a:off x="5782767" y="4866728"/>
              <a:ext cx="2497930" cy="1230088"/>
              <a:chOff x="6084168" y="1274557"/>
              <a:chExt cx="1669538" cy="798696"/>
            </a:xfrm>
          </p:grpSpPr>
          <p:sp>
            <p:nvSpPr>
              <p:cNvPr id="41" name="TextBox 40"/>
              <p:cNvSpPr txBox="1"/>
              <p:nvPr/>
            </p:nvSpPr>
            <p:spPr>
              <a:xfrm>
                <a:off x="6084168" y="1514664"/>
                <a:ext cx="1669538" cy="558589"/>
              </a:xfrm>
              <a:prstGeom prst="rect">
                <a:avLst/>
              </a:prstGeom>
              <a:noFill/>
            </p:spPr>
            <p:txBody>
              <a:bodyPr wrap="square" lIns="94086" tIns="47042" rIns="94086" bIns="47042" rtlCol="0">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您的内容打在这里，或者通过您的内容打在这里，或者您的内容打在这里，</a:t>
                </a:r>
              </a:p>
            </p:txBody>
          </p:sp>
          <p:sp>
            <p:nvSpPr>
              <p:cNvPr id="42" name="TextBox 41"/>
              <p:cNvSpPr txBox="1"/>
              <p:nvPr/>
            </p:nvSpPr>
            <p:spPr>
              <a:xfrm>
                <a:off x="6532344" y="1274557"/>
                <a:ext cx="1008112" cy="269016"/>
              </a:xfrm>
              <a:prstGeom prst="rect">
                <a:avLst/>
              </a:prstGeom>
              <a:noFill/>
            </p:spPr>
            <p:txBody>
              <a:bodyPr wrap="square" lIns="94086" tIns="0" rIns="94086" bIns="0" rtlCol="0" anchor="t">
                <a:spAutoFit/>
              </a:bodyPr>
              <a:lstStyle/>
              <a:p>
                <a:pPr>
                  <a:lnSpc>
                    <a:spcPct val="150000"/>
                  </a:lnSpc>
                </a:pPr>
                <a:r>
                  <a:rPr lang="zh-CN" altLang="en-US" sz="1200" b="1" dirty="0">
                    <a:solidFill>
                      <a:schemeClr val="bg1">
                        <a:lumMod val="50000"/>
                      </a:schemeClr>
                    </a:solidFill>
                    <a:latin typeface="微软雅黑" pitchFamily="34" charset="-122"/>
                    <a:ea typeface="微软雅黑" pitchFamily="34" charset="-122"/>
                    <a:cs typeface="华文黑体" pitchFamily="2" charset="-122"/>
                  </a:rPr>
                  <a:t>添加标题</a:t>
                </a:r>
              </a:p>
            </p:txBody>
          </p:sp>
        </p:grpSp>
      </p:grpSp>
      <p:grpSp>
        <p:nvGrpSpPr>
          <p:cNvPr id="11" name="组合 8"/>
          <p:cNvGrpSpPr/>
          <p:nvPr/>
        </p:nvGrpSpPr>
        <p:grpSpPr>
          <a:xfrm>
            <a:off x="6223169" y="3353418"/>
            <a:ext cx="1909920" cy="902786"/>
            <a:chOff x="9311317" y="4847737"/>
            <a:chExt cx="2857970" cy="1350748"/>
          </a:xfrm>
        </p:grpSpPr>
        <p:sp>
          <p:nvSpPr>
            <p:cNvPr id="48" name="对角圆角矩形 47"/>
            <p:cNvSpPr/>
            <p:nvPr/>
          </p:nvSpPr>
          <p:spPr>
            <a:xfrm>
              <a:off x="9311317" y="4847737"/>
              <a:ext cx="2857970" cy="1350748"/>
            </a:xfrm>
            <a:prstGeom prst="round2DiagRect">
              <a:avLst/>
            </a:prstGeom>
            <a:solidFill>
              <a:srgbClr val="F7F7F7"/>
            </a:solidFill>
            <a:ln>
              <a:noFill/>
            </a:ln>
            <a:effectLst>
              <a:outerShdw blurRad="1651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nvGrpSpPr>
            <p:cNvPr id="12" name="组合 42"/>
            <p:cNvGrpSpPr/>
            <p:nvPr/>
          </p:nvGrpSpPr>
          <p:grpSpPr>
            <a:xfrm>
              <a:off x="9504833" y="4866728"/>
              <a:ext cx="2497930" cy="1230088"/>
              <a:chOff x="6084168" y="1274557"/>
              <a:chExt cx="1669538" cy="798696"/>
            </a:xfrm>
          </p:grpSpPr>
          <p:sp>
            <p:nvSpPr>
              <p:cNvPr id="44" name="TextBox 43"/>
              <p:cNvSpPr txBox="1"/>
              <p:nvPr/>
            </p:nvSpPr>
            <p:spPr>
              <a:xfrm>
                <a:off x="6084168" y="1514664"/>
                <a:ext cx="1669538" cy="558589"/>
              </a:xfrm>
              <a:prstGeom prst="rect">
                <a:avLst/>
              </a:prstGeom>
              <a:noFill/>
            </p:spPr>
            <p:txBody>
              <a:bodyPr wrap="square" lIns="94086" tIns="47042" rIns="94086" bIns="47042" rtlCol="0">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您的内容打在这里，或者通过您的内容打在这里，或者您的内容打在这里，</a:t>
                </a:r>
              </a:p>
            </p:txBody>
          </p:sp>
          <p:sp>
            <p:nvSpPr>
              <p:cNvPr id="45" name="TextBox 44"/>
              <p:cNvSpPr txBox="1"/>
              <p:nvPr/>
            </p:nvSpPr>
            <p:spPr>
              <a:xfrm>
                <a:off x="6532344" y="1274557"/>
                <a:ext cx="1008112" cy="269016"/>
              </a:xfrm>
              <a:prstGeom prst="rect">
                <a:avLst/>
              </a:prstGeom>
              <a:noFill/>
            </p:spPr>
            <p:txBody>
              <a:bodyPr wrap="square" lIns="94086" tIns="0" rIns="94086" bIns="0" rtlCol="0" anchor="t">
                <a:spAutoFit/>
              </a:bodyPr>
              <a:lstStyle/>
              <a:p>
                <a:pPr>
                  <a:lnSpc>
                    <a:spcPct val="150000"/>
                  </a:lnSpc>
                </a:pPr>
                <a:r>
                  <a:rPr lang="zh-CN" altLang="en-US" sz="1200" b="1" dirty="0">
                    <a:solidFill>
                      <a:schemeClr val="bg1">
                        <a:lumMod val="50000"/>
                      </a:schemeClr>
                    </a:solidFill>
                    <a:latin typeface="微软雅黑" pitchFamily="34" charset="-122"/>
                    <a:ea typeface="微软雅黑" pitchFamily="34" charset="-122"/>
                    <a:cs typeface="华文黑体" pitchFamily="2" charset="-122"/>
                  </a:rPr>
                  <a:t>添加标题</a:t>
                </a:r>
              </a:p>
            </p:txBody>
          </p:sp>
        </p:grpSp>
      </p:grpSp>
      <p:sp>
        <p:nvSpPr>
          <p:cNvPr id="52" name="丁字箭头 51"/>
          <p:cNvSpPr/>
          <p:nvPr/>
        </p:nvSpPr>
        <p:spPr>
          <a:xfrm flipV="1">
            <a:off x="1879868" y="2944119"/>
            <a:ext cx="5636228" cy="205159"/>
          </a:xfrm>
          <a:prstGeom prst="leftRightUpArrow">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0778" tIns="15389" rIns="30778" bIns="15389" rtlCol="0" anchor="ctr"/>
          <a:lstStyle/>
          <a:p>
            <a:pPr algn="ctr"/>
            <a:endParaRPr lang="zh-CN" altLang="en-US" sz="1600" dirty="0"/>
          </a:p>
        </p:txBody>
      </p:sp>
    </p:spTree>
    <p:extLst>
      <p:ext uri="{BB962C8B-B14F-4D97-AF65-F5344CB8AC3E}">
        <p14:creationId xmlns:p14="http://schemas.microsoft.com/office/powerpoint/2010/main" val="3186531851"/>
      </p:ext>
    </p:extLst>
  </p:cSld>
  <p:clrMapOvr>
    <a:masterClrMapping/>
  </p:clrMapOvr>
  <mc:AlternateContent xmlns:mc="http://schemas.openxmlformats.org/markup-compatibility/2006" xmlns:p14="http://schemas.microsoft.com/office/powerpoint/2010/main">
    <mc:Choice Requires="p14">
      <p:transition spd="slow" p14:dur="175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6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600"/>
                            </p:stCondLst>
                            <p:childTnLst>
                              <p:par>
                                <p:cTn id="21" presetID="22" presetClass="entr" presetSubtype="1"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up)">
                                      <p:cBhvr>
                                        <p:cTn id="23" dur="500"/>
                                        <p:tgtEl>
                                          <p:spTgt spid="52"/>
                                        </p:tgtEl>
                                      </p:cBhvr>
                                    </p:animEffect>
                                  </p:childTnLst>
                                </p:cTn>
                              </p:par>
                            </p:childTnLst>
                          </p:cTn>
                        </p:par>
                        <p:par>
                          <p:cTn id="24" fill="hold">
                            <p:stCondLst>
                              <p:cond delay="2100"/>
                            </p:stCondLst>
                            <p:childTnLst>
                              <p:par>
                                <p:cTn id="25" presetID="42"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30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60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rot="16200000">
            <a:off x="1003492" y="3466145"/>
            <a:ext cx="665987" cy="566997"/>
          </a:xfrm>
          <a:prstGeom prst="homePlate">
            <a:avLst/>
          </a:prstGeom>
          <a:solidFill>
            <a:schemeClr val="accent1"/>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48" tIns="46174" rIns="92348" bIns="46174" spcCol="0" rtlCol="0" anchor="ctr"/>
          <a:lstStyle/>
          <a:p>
            <a:pPr algn="ctr"/>
            <a:endParaRPr lang="zh-CN" altLang="en-US" sz="1600" dirty="0"/>
          </a:p>
        </p:txBody>
      </p:sp>
      <p:sp>
        <p:nvSpPr>
          <p:cNvPr id="94" name="五边形 93"/>
          <p:cNvSpPr/>
          <p:nvPr/>
        </p:nvSpPr>
        <p:spPr>
          <a:xfrm rot="16200000">
            <a:off x="1570534" y="3392023"/>
            <a:ext cx="814234" cy="566997"/>
          </a:xfrm>
          <a:prstGeom prst="homePlate">
            <a:avLst/>
          </a:prstGeom>
          <a:solidFill>
            <a:schemeClr val="accent2"/>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48" tIns="46174" rIns="92348" bIns="46174" spcCol="0" rtlCol="0" anchor="ctr"/>
          <a:lstStyle/>
          <a:p>
            <a:pPr algn="ctr"/>
            <a:endParaRPr lang="zh-CN" altLang="en-US" sz="1600" dirty="0"/>
          </a:p>
        </p:txBody>
      </p:sp>
      <p:sp>
        <p:nvSpPr>
          <p:cNvPr id="95" name="五边形 94"/>
          <p:cNvSpPr/>
          <p:nvPr/>
        </p:nvSpPr>
        <p:spPr>
          <a:xfrm rot="16200000">
            <a:off x="2128888" y="3311379"/>
            <a:ext cx="975519" cy="566997"/>
          </a:xfrm>
          <a:prstGeom prst="homePlate">
            <a:avLst/>
          </a:prstGeom>
          <a:solidFill>
            <a:schemeClr val="accent3"/>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48" tIns="46174" rIns="92348" bIns="46174" spcCol="0" rtlCol="0" anchor="ctr"/>
          <a:lstStyle/>
          <a:p>
            <a:pPr algn="ctr"/>
            <a:endParaRPr lang="zh-CN" altLang="en-US" sz="1600" dirty="0"/>
          </a:p>
        </p:txBody>
      </p:sp>
      <p:sp>
        <p:nvSpPr>
          <p:cNvPr id="113" name="五边形 112"/>
          <p:cNvSpPr/>
          <p:nvPr/>
        </p:nvSpPr>
        <p:spPr>
          <a:xfrm rot="16200000">
            <a:off x="2535909" y="3079404"/>
            <a:ext cx="1439473" cy="566997"/>
          </a:xfrm>
          <a:prstGeom prst="homePlate">
            <a:avLst/>
          </a:prstGeom>
          <a:solidFill>
            <a:schemeClr val="accent4"/>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48" tIns="46174" rIns="92348" bIns="46174" spcCol="0" rtlCol="0" anchor="ctr"/>
          <a:lstStyle/>
          <a:p>
            <a:pPr algn="ctr"/>
            <a:endParaRPr lang="zh-CN" altLang="en-US" sz="1600" dirty="0"/>
          </a:p>
        </p:txBody>
      </p:sp>
      <p:sp>
        <p:nvSpPr>
          <p:cNvPr id="114" name="五边形 113"/>
          <p:cNvSpPr/>
          <p:nvPr/>
        </p:nvSpPr>
        <p:spPr>
          <a:xfrm rot="16200000">
            <a:off x="3327731" y="3220383"/>
            <a:ext cx="1157516" cy="566997"/>
          </a:xfrm>
          <a:prstGeom prst="homePlate">
            <a:avLst/>
          </a:prstGeom>
          <a:solidFill>
            <a:schemeClr val="accent1"/>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48" tIns="46174" rIns="92348" bIns="46174" spcCol="0" rtlCol="0" anchor="ctr"/>
          <a:lstStyle/>
          <a:p>
            <a:pPr algn="ctr"/>
            <a:endParaRPr lang="zh-CN" altLang="en-US" sz="1600" dirty="0"/>
          </a:p>
        </p:txBody>
      </p:sp>
      <p:sp>
        <p:nvSpPr>
          <p:cNvPr id="115" name="五边形 114"/>
          <p:cNvSpPr/>
          <p:nvPr/>
        </p:nvSpPr>
        <p:spPr>
          <a:xfrm rot="16200000">
            <a:off x="3819526" y="3079404"/>
            <a:ext cx="1439471" cy="566997"/>
          </a:xfrm>
          <a:prstGeom prst="homePlate">
            <a:avLst/>
          </a:prstGeom>
          <a:solidFill>
            <a:schemeClr val="accent2"/>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48" tIns="46174" rIns="92348" bIns="46174" spcCol="0" rtlCol="0" anchor="ctr"/>
          <a:lstStyle/>
          <a:p>
            <a:pPr algn="ctr"/>
            <a:endParaRPr lang="zh-CN" altLang="en-US" sz="1600" dirty="0"/>
          </a:p>
        </p:txBody>
      </p:sp>
      <p:sp>
        <p:nvSpPr>
          <p:cNvPr id="116" name="五边形 115"/>
          <p:cNvSpPr/>
          <p:nvPr/>
        </p:nvSpPr>
        <p:spPr>
          <a:xfrm rot="16200000">
            <a:off x="4147497" y="2761986"/>
            <a:ext cx="2074308" cy="566997"/>
          </a:xfrm>
          <a:prstGeom prst="homePlate">
            <a:avLst/>
          </a:prstGeom>
          <a:solidFill>
            <a:schemeClr val="accent3"/>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48" tIns="46174" rIns="92348" bIns="46174" spcCol="0" rtlCol="0" anchor="ctr"/>
          <a:lstStyle/>
          <a:p>
            <a:pPr algn="ctr"/>
            <a:endParaRPr lang="zh-CN" altLang="en-US" sz="1600" dirty="0"/>
          </a:p>
        </p:txBody>
      </p:sp>
      <p:sp>
        <p:nvSpPr>
          <p:cNvPr id="6" name="TextBox 5"/>
          <p:cNvSpPr txBox="1"/>
          <p:nvPr/>
        </p:nvSpPr>
        <p:spPr>
          <a:xfrm>
            <a:off x="1072158" y="3186249"/>
            <a:ext cx="601068" cy="324011"/>
          </a:xfrm>
          <a:prstGeom prst="rect">
            <a:avLst/>
          </a:prstGeom>
          <a:noFill/>
        </p:spPr>
        <p:txBody>
          <a:bodyPr wrap="square" lIns="92348" tIns="46174" rIns="92348" bIns="46174" rtlCol="0">
            <a:spAutoFit/>
          </a:bodyPr>
          <a:lstStyle/>
          <a:p>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19" name="TextBox 118"/>
          <p:cNvSpPr txBox="1"/>
          <p:nvPr/>
        </p:nvSpPr>
        <p:spPr>
          <a:xfrm>
            <a:off x="1723047" y="2902100"/>
            <a:ext cx="601068" cy="324011"/>
          </a:xfrm>
          <a:prstGeom prst="rect">
            <a:avLst/>
          </a:prstGeom>
          <a:noFill/>
        </p:spPr>
        <p:txBody>
          <a:bodyPr wrap="square" lIns="92348" tIns="46174" rIns="92348" bIns="46174" rtlCol="0">
            <a:spAutoFit/>
          </a:bodyPr>
          <a:lstStyle/>
          <a:p>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20" name="TextBox 119"/>
          <p:cNvSpPr txBox="1"/>
          <p:nvPr/>
        </p:nvSpPr>
        <p:spPr>
          <a:xfrm>
            <a:off x="2333148" y="2611671"/>
            <a:ext cx="601068" cy="324011"/>
          </a:xfrm>
          <a:prstGeom prst="rect">
            <a:avLst/>
          </a:prstGeom>
          <a:noFill/>
        </p:spPr>
        <p:txBody>
          <a:bodyPr wrap="square" lIns="92348" tIns="46174" rIns="92348" bIns="46174" rtlCol="0">
            <a:spAutoFit/>
          </a:bodyPr>
          <a:lstStyle/>
          <a:p>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8</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26" name="TextBox 125"/>
          <p:cNvSpPr txBox="1"/>
          <p:nvPr/>
        </p:nvSpPr>
        <p:spPr>
          <a:xfrm>
            <a:off x="2993509" y="2262387"/>
            <a:ext cx="601068" cy="324011"/>
          </a:xfrm>
          <a:prstGeom prst="rect">
            <a:avLst/>
          </a:prstGeom>
          <a:noFill/>
        </p:spPr>
        <p:txBody>
          <a:bodyPr wrap="square" lIns="92348" tIns="46174" rIns="92348" bIns="46174" rtlCol="0">
            <a:spAutoFit/>
          </a:bodyPr>
          <a:lstStyle/>
          <a:p>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9</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27" name="TextBox 126"/>
          <p:cNvSpPr txBox="1"/>
          <p:nvPr/>
        </p:nvSpPr>
        <p:spPr>
          <a:xfrm>
            <a:off x="3622990" y="2573859"/>
            <a:ext cx="715670" cy="324011"/>
          </a:xfrm>
          <a:prstGeom prst="rect">
            <a:avLst/>
          </a:prstGeom>
          <a:noFill/>
        </p:spPr>
        <p:txBody>
          <a:bodyPr wrap="square" lIns="92348" tIns="46174" rIns="92348" bIns="46174" rtlCol="0">
            <a:spAutoFit/>
          </a:bodyPr>
          <a:lstStyle/>
          <a:p>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28" name="TextBox 127"/>
          <p:cNvSpPr txBox="1"/>
          <p:nvPr/>
        </p:nvSpPr>
        <p:spPr>
          <a:xfrm>
            <a:off x="4238725" y="2225364"/>
            <a:ext cx="657566" cy="324011"/>
          </a:xfrm>
          <a:prstGeom prst="rect">
            <a:avLst/>
          </a:prstGeom>
          <a:noFill/>
        </p:spPr>
        <p:txBody>
          <a:bodyPr wrap="square" lIns="92348" tIns="46174" rIns="92348" bIns="46174" rtlCol="0">
            <a:spAutoFit/>
          </a:bodyPr>
          <a:lstStyle/>
          <a:p>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11</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29" name="TextBox 128"/>
          <p:cNvSpPr txBox="1"/>
          <p:nvPr/>
        </p:nvSpPr>
        <p:spPr>
          <a:xfrm>
            <a:off x="4896288" y="1690700"/>
            <a:ext cx="702361" cy="324011"/>
          </a:xfrm>
          <a:prstGeom prst="rect">
            <a:avLst/>
          </a:prstGeom>
          <a:noFill/>
        </p:spPr>
        <p:txBody>
          <a:bodyPr wrap="square" lIns="92348" tIns="46174" rIns="92348" bIns="46174" rtlCol="0">
            <a:spAutoFit/>
          </a:bodyPr>
          <a:lstStyle/>
          <a:p>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12</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30" name="矩形 30"/>
          <p:cNvSpPr>
            <a:spLocks noChangeArrowheads="1"/>
          </p:cNvSpPr>
          <p:nvPr/>
        </p:nvSpPr>
        <p:spPr bwMode="auto">
          <a:xfrm>
            <a:off x="5994621" y="2232007"/>
            <a:ext cx="2282726" cy="1384911"/>
          </a:xfrm>
          <a:prstGeom prst="rect">
            <a:avLst/>
          </a:prstGeom>
          <a:noFill/>
          <a:ln w="9525">
            <a:noFill/>
            <a:miter lim="800000"/>
            <a:headEnd/>
            <a:tailEnd/>
          </a:ln>
        </p:spPr>
        <p:txBody>
          <a:bodyPr wrap="square" lIns="103939" tIns="51970" rIns="103939" bIns="51970">
            <a:spAutoFit/>
          </a:bodyPr>
          <a:lstStyle/>
          <a:p>
            <a:pPr>
              <a:lnSpc>
                <a:spcPct val="130000"/>
              </a:lnSpc>
            </a:pPr>
            <a:r>
              <a:rPr lang="zh-CN" altLang="en-US" sz="800" dirty="0">
                <a:solidFill>
                  <a:schemeClr val="bg2"/>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您的内容打在这里，或者通过复制您的文本后，在此框中选择粘贴。您的内容打在这里，或者通过复制您的文本后在此框中选择粘贴。您的内容打在这里或者通过复制您的文本后，在此框中选择粘贴。</a:t>
            </a:r>
            <a:endParaRPr lang="en-US" altLang="zh-CN" sz="800" dirty="0">
              <a:solidFill>
                <a:schemeClr val="bg2"/>
              </a:solidFill>
              <a:latin typeface="微软雅黑" pitchFamily="34" charset="-122"/>
              <a:ea typeface="微软雅黑" pitchFamily="34" charset="-122"/>
            </a:endParaRPr>
          </a:p>
        </p:txBody>
      </p:sp>
      <p:grpSp>
        <p:nvGrpSpPr>
          <p:cNvPr id="4" name="组合 130"/>
          <p:cNvGrpSpPr/>
          <p:nvPr/>
        </p:nvGrpSpPr>
        <p:grpSpPr>
          <a:xfrm>
            <a:off x="6063673" y="1753587"/>
            <a:ext cx="2213674" cy="374746"/>
            <a:chOff x="1190045" y="1445954"/>
            <a:chExt cx="2213972" cy="364058"/>
          </a:xfrm>
        </p:grpSpPr>
        <p:cxnSp>
          <p:nvCxnSpPr>
            <p:cNvPr id="132" name="Straight Connector 38"/>
            <p:cNvCxnSpPr/>
            <p:nvPr/>
          </p:nvCxnSpPr>
          <p:spPr bwMode="auto">
            <a:xfrm flipV="1">
              <a:off x="1190045" y="1810010"/>
              <a:ext cx="2034652" cy="2"/>
            </a:xfrm>
            <a:prstGeom prst="line">
              <a:avLst/>
            </a:prstGeom>
            <a:ln w="63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5" name="组合 132"/>
            <p:cNvGrpSpPr/>
            <p:nvPr/>
          </p:nvGrpSpPr>
          <p:grpSpPr>
            <a:xfrm>
              <a:off x="1244794" y="1445954"/>
              <a:ext cx="2159223" cy="283961"/>
              <a:chOff x="1244794" y="1445954"/>
              <a:chExt cx="2159223" cy="283961"/>
            </a:xfrm>
          </p:grpSpPr>
          <p:sp>
            <p:nvSpPr>
              <p:cNvPr id="134" name="Rounded Rectangle 43"/>
              <p:cNvSpPr/>
              <p:nvPr/>
            </p:nvSpPr>
            <p:spPr>
              <a:xfrm>
                <a:off x="1244794" y="1463818"/>
                <a:ext cx="720000" cy="243888"/>
              </a:xfrm>
              <a:prstGeom prst="roundRect">
                <a:avLst>
                  <a:gd name="adj" fmla="val 46832"/>
                </a:avLst>
              </a:prstGeom>
              <a:solidFill>
                <a:schemeClr val="accent1"/>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dirty="0"/>
              </a:p>
            </p:txBody>
          </p:sp>
          <p:sp>
            <p:nvSpPr>
              <p:cNvPr id="135" name="TextBox 134"/>
              <p:cNvSpPr txBox="1"/>
              <p:nvPr/>
            </p:nvSpPr>
            <p:spPr>
              <a:xfrm>
                <a:off x="1256041" y="1467534"/>
                <a:ext cx="697507" cy="239125"/>
              </a:xfrm>
              <a:prstGeom prst="rect">
                <a:avLst/>
              </a:prstGeom>
              <a:noFill/>
            </p:spPr>
            <p:txBody>
              <a:bodyPr wrap="none" rtlCol="0">
                <a:spAutoFit/>
              </a:bodyPr>
              <a:lstStyle/>
              <a:p>
                <a:pPr algn="ctr"/>
                <a:r>
                  <a:rPr lang="zh-CN" altLang="en-US" sz="1000" dirty="0">
                    <a:solidFill>
                      <a:schemeClr val="bg1"/>
                    </a:solidFill>
                    <a:latin typeface="微软雅黑" panose="020B0503020204020204" pitchFamily="34" charset="-122"/>
                    <a:ea typeface="微软雅黑" panose="020B0503020204020204" pitchFamily="34" charset="-122"/>
                  </a:rPr>
                  <a:t>添加内容</a:t>
                </a:r>
                <a:endParaRPr lang="id-ID" sz="1000" dirty="0">
                  <a:solidFill>
                    <a:schemeClr val="bg1"/>
                  </a:solidFill>
                  <a:latin typeface="微软雅黑" panose="020B0503020204020204" pitchFamily="34" charset="-122"/>
                  <a:ea typeface="微软雅黑" panose="020B0503020204020204" pitchFamily="34" charset="-122"/>
                </a:endParaRPr>
              </a:p>
            </p:txBody>
          </p:sp>
          <p:sp>
            <p:nvSpPr>
              <p:cNvPr id="136" name="TextBox 135"/>
              <p:cNvSpPr txBox="1"/>
              <p:nvPr/>
            </p:nvSpPr>
            <p:spPr>
              <a:xfrm>
                <a:off x="1953945" y="1445954"/>
                <a:ext cx="1450072" cy="283961"/>
              </a:xfrm>
              <a:prstGeom prst="rect">
                <a:avLst/>
              </a:prstGeom>
              <a:noFill/>
            </p:spPr>
            <p:txBody>
              <a:bodyPr wrap="square" rtlCol="0">
                <a:spAutoFit/>
              </a:bodyPr>
              <a:lstStyle/>
              <a:p>
                <a:r>
                  <a:rPr lang="en-US" altLang="zh-CN" sz="13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3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grpSp>
      <p:sp>
        <p:nvSpPr>
          <p:cNvPr id="7" name="TextBox 6"/>
          <p:cNvSpPr txBox="1"/>
          <p:nvPr/>
        </p:nvSpPr>
        <p:spPr>
          <a:xfrm>
            <a:off x="1052991" y="3680194"/>
            <a:ext cx="565829" cy="348459"/>
          </a:xfrm>
          <a:prstGeom prst="rect">
            <a:avLst/>
          </a:prstGeom>
          <a:noFill/>
        </p:spPr>
        <p:txBody>
          <a:bodyPr wrap="square" lIns="92348" tIns="46174" rIns="92348" bIns="46174" rtlCol="0">
            <a:spAutoFit/>
          </a:bodyPr>
          <a:lstStyle/>
          <a:p>
            <a:r>
              <a:rPr lang="en-US" altLang="zh-CN" sz="1600" dirty="0">
                <a:solidFill>
                  <a:schemeClr val="bg1"/>
                </a:solidFill>
              </a:rPr>
              <a:t>20%</a:t>
            </a:r>
            <a:endParaRPr lang="zh-CN" altLang="en-US" sz="1600" dirty="0">
              <a:solidFill>
                <a:schemeClr val="bg1"/>
              </a:solidFill>
            </a:endParaRPr>
          </a:p>
        </p:txBody>
      </p:sp>
      <p:sp>
        <p:nvSpPr>
          <p:cNvPr id="137" name="TextBox 136"/>
          <p:cNvSpPr txBox="1"/>
          <p:nvPr/>
        </p:nvSpPr>
        <p:spPr>
          <a:xfrm>
            <a:off x="1700561" y="3680194"/>
            <a:ext cx="565829" cy="348459"/>
          </a:xfrm>
          <a:prstGeom prst="rect">
            <a:avLst/>
          </a:prstGeom>
          <a:noFill/>
        </p:spPr>
        <p:txBody>
          <a:bodyPr wrap="square" lIns="92348" tIns="46174" rIns="92348" bIns="46174" rtlCol="0">
            <a:spAutoFit/>
          </a:bodyPr>
          <a:lstStyle/>
          <a:p>
            <a:r>
              <a:rPr lang="en-US" altLang="zh-CN" sz="1600" dirty="0">
                <a:solidFill>
                  <a:schemeClr val="bg1"/>
                </a:solidFill>
              </a:rPr>
              <a:t>30%</a:t>
            </a:r>
            <a:endParaRPr lang="zh-CN" altLang="en-US" sz="1600" dirty="0">
              <a:solidFill>
                <a:schemeClr val="bg1"/>
              </a:solidFill>
            </a:endParaRPr>
          </a:p>
        </p:txBody>
      </p:sp>
      <p:sp>
        <p:nvSpPr>
          <p:cNvPr id="138" name="TextBox 137"/>
          <p:cNvSpPr txBox="1"/>
          <p:nvPr/>
        </p:nvSpPr>
        <p:spPr>
          <a:xfrm>
            <a:off x="2350765" y="3680194"/>
            <a:ext cx="565829" cy="348459"/>
          </a:xfrm>
          <a:prstGeom prst="rect">
            <a:avLst/>
          </a:prstGeom>
          <a:noFill/>
        </p:spPr>
        <p:txBody>
          <a:bodyPr wrap="square" lIns="92348" tIns="46174" rIns="92348" bIns="46174" rtlCol="0">
            <a:spAutoFit/>
          </a:bodyPr>
          <a:lstStyle/>
          <a:p>
            <a:r>
              <a:rPr lang="en-US" altLang="zh-CN" sz="1600" dirty="0">
                <a:solidFill>
                  <a:schemeClr val="bg1"/>
                </a:solidFill>
              </a:rPr>
              <a:t>40%</a:t>
            </a:r>
            <a:endParaRPr lang="zh-CN" altLang="en-US" sz="1600" dirty="0">
              <a:solidFill>
                <a:schemeClr val="bg1"/>
              </a:solidFill>
            </a:endParaRPr>
          </a:p>
        </p:txBody>
      </p:sp>
      <p:sp>
        <p:nvSpPr>
          <p:cNvPr id="139" name="TextBox 138"/>
          <p:cNvSpPr txBox="1"/>
          <p:nvPr/>
        </p:nvSpPr>
        <p:spPr>
          <a:xfrm>
            <a:off x="3008718" y="3680194"/>
            <a:ext cx="565829" cy="348459"/>
          </a:xfrm>
          <a:prstGeom prst="rect">
            <a:avLst/>
          </a:prstGeom>
          <a:noFill/>
        </p:spPr>
        <p:txBody>
          <a:bodyPr wrap="square" lIns="92348" tIns="46174" rIns="92348" bIns="46174" rtlCol="0">
            <a:spAutoFit/>
          </a:bodyPr>
          <a:lstStyle/>
          <a:p>
            <a:r>
              <a:rPr lang="en-US" altLang="zh-CN" sz="1600" dirty="0">
                <a:solidFill>
                  <a:schemeClr val="bg1"/>
                </a:solidFill>
              </a:rPr>
              <a:t>65%</a:t>
            </a:r>
            <a:endParaRPr lang="zh-CN" altLang="en-US" sz="1600" dirty="0">
              <a:solidFill>
                <a:schemeClr val="bg1"/>
              </a:solidFill>
            </a:endParaRPr>
          </a:p>
        </p:txBody>
      </p:sp>
      <p:sp>
        <p:nvSpPr>
          <p:cNvPr id="140" name="TextBox 139"/>
          <p:cNvSpPr txBox="1"/>
          <p:nvPr/>
        </p:nvSpPr>
        <p:spPr>
          <a:xfrm>
            <a:off x="3659001" y="3680194"/>
            <a:ext cx="565829" cy="348459"/>
          </a:xfrm>
          <a:prstGeom prst="rect">
            <a:avLst/>
          </a:prstGeom>
          <a:noFill/>
        </p:spPr>
        <p:txBody>
          <a:bodyPr wrap="square" lIns="92348" tIns="46174" rIns="92348" bIns="46174" rtlCol="0">
            <a:spAutoFit/>
          </a:bodyPr>
          <a:lstStyle/>
          <a:p>
            <a:r>
              <a:rPr lang="en-US" altLang="zh-CN" sz="1600" dirty="0">
                <a:solidFill>
                  <a:schemeClr val="bg1"/>
                </a:solidFill>
              </a:rPr>
              <a:t>50%</a:t>
            </a:r>
            <a:endParaRPr lang="zh-CN" altLang="en-US" sz="1600" dirty="0">
              <a:solidFill>
                <a:schemeClr val="bg1"/>
              </a:solidFill>
            </a:endParaRPr>
          </a:p>
        </p:txBody>
      </p:sp>
      <p:sp>
        <p:nvSpPr>
          <p:cNvPr id="141" name="TextBox 140"/>
          <p:cNvSpPr txBox="1"/>
          <p:nvPr/>
        </p:nvSpPr>
        <p:spPr>
          <a:xfrm>
            <a:off x="4284591" y="3680194"/>
            <a:ext cx="565829" cy="348459"/>
          </a:xfrm>
          <a:prstGeom prst="rect">
            <a:avLst/>
          </a:prstGeom>
          <a:noFill/>
        </p:spPr>
        <p:txBody>
          <a:bodyPr wrap="square" lIns="92348" tIns="46174" rIns="92348" bIns="46174" rtlCol="0">
            <a:spAutoFit/>
          </a:bodyPr>
          <a:lstStyle/>
          <a:p>
            <a:r>
              <a:rPr lang="en-US" altLang="zh-CN" sz="1600" dirty="0">
                <a:solidFill>
                  <a:schemeClr val="bg1"/>
                </a:solidFill>
              </a:rPr>
              <a:t>63%</a:t>
            </a:r>
            <a:endParaRPr lang="zh-CN" altLang="en-US" sz="1600" dirty="0">
              <a:solidFill>
                <a:schemeClr val="bg1"/>
              </a:solidFill>
            </a:endParaRPr>
          </a:p>
        </p:txBody>
      </p:sp>
      <p:sp>
        <p:nvSpPr>
          <p:cNvPr id="142" name="TextBox 141"/>
          <p:cNvSpPr txBox="1"/>
          <p:nvPr/>
        </p:nvSpPr>
        <p:spPr>
          <a:xfrm>
            <a:off x="4922502" y="3680194"/>
            <a:ext cx="565829" cy="348459"/>
          </a:xfrm>
          <a:prstGeom prst="rect">
            <a:avLst/>
          </a:prstGeom>
          <a:noFill/>
        </p:spPr>
        <p:txBody>
          <a:bodyPr wrap="square" lIns="92348" tIns="46174" rIns="92348" bIns="46174" rtlCol="0">
            <a:spAutoFit/>
          </a:bodyPr>
          <a:lstStyle/>
          <a:p>
            <a:r>
              <a:rPr lang="en-US" altLang="zh-CN" sz="1600" dirty="0">
                <a:solidFill>
                  <a:schemeClr val="bg1"/>
                </a:solidFill>
              </a:rPr>
              <a:t>80%</a:t>
            </a:r>
            <a:endParaRPr lang="zh-CN" altLang="en-US" sz="1600" dirty="0">
              <a:solidFill>
                <a:schemeClr val="bg1"/>
              </a:solidFill>
            </a:endParaRPr>
          </a:p>
        </p:txBody>
      </p:sp>
    </p:spTree>
    <p:extLst>
      <p:ext uri="{BB962C8B-B14F-4D97-AF65-F5344CB8AC3E}">
        <p14:creationId xmlns:p14="http://schemas.microsoft.com/office/powerpoint/2010/main" val="512423935"/>
      </p:ext>
    </p:extLst>
  </p:cSld>
  <p:clrMapOvr>
    <a:masterClrMapping/>
  </p:clrMapOvr>
  <mc:AlternateContent xmlns:mc="http://schemas.openxmlformats.org/markup-compatibility/2006" xmlns:p14="http://schemas.microsoft.com/office/powerpoint/2010/main">
    <mc:Choice Requires="p14">
      <p:transition spd="slow" p14:dur="175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p:tgtEl>
                                          <p:spTgt spid="2"/>
                                        </p:tgtEl>
                                        <p:attrNameLst>
                                          <p:attrName>ppt_y</p:attrName>
                                        </p:attrNameLst>
                                      </p:cBhvr>
                                      <p:tavLst>
                                        <p:tav tm="0">
                                          <p:val>
                                            <p:strVal val="#ppt_y+#ppt_h*1.125000"/>
                                          </p:val>
                                        </p:tav>
                                        <p:tav tm="100000">
                                          <p:val>
                                            <p:strVal val="#ppt_y"/>
                                          </p:val>
                                        </p:tav>
                                      </p:tavLst>
                                    </p:anim>
                                    <p:animEffect transition="in" filter="wipe(up)">
                                      <p:cBhvr>
                                        <p:cTn id="8" dur="300"/>
                                        <p:tgtEl>
                                          <p:spTgt spid="2"/>
                                        </p:tgtEl>
                                      </p:cBhvr>
                                    </p:animEffect>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500"/>
                            </p:stCondLst>
                            <p:childTnLst>
                              <p:par>
                                <p:cTn id="13" presetID="12" presetClass="entr" presetSubtype="4" fill="hold" grpId="0" nodeType="after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300"/>
                                        <p:tgtEl>
                                          <p:spTgt spid="94"/>
                                        </p:tgtEl>
                                        <p:attrNameLst>
                                          <p:attrName>ppt_y</p:attrName>
                                        </p:attrNameLst>
                                      </p:cBhvr>
                                      <p:tavLst>
                                        <p:tav tm="0">
                                          <p:val>
                                            <p:strVal val="#ppt_y+#ppt_h*1.125000"/>
                                          </p:val>
                                        </p:tav>
                                        <p:tav tm="100000">
                                          <p:val>
                                            <p:strVal val="#ppt_y"/>
                                          </p:val>
                                        </p:tav>
                                      </p:tavLst>
                                    </p:anim>
                                    <p:animEffect transition="in" filter="wipe(up)">
                                      <p:cBhvr>
                                        <p:cTn id="16" dur="300"/>
                                        <p:tgtEl>
                                          <p:spTgt spid="9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7"/>
                                        </p:tgtEl>
                                        <p:attrNameLst>
                                          <p:attrName>style.visibility</p:attrName>
                                        </p:attrNameLst>
                                      </p:cBhvr>
                                      <p:to>
                                        <p:strVal val="visible"/>
                                      </p:to>
                                    </p:set>
                                    <p:animEffect transition="in" filter="fade">
                                      <p:cBhvr>
                                        <p:cTn id="19" dur="500"/>
                                        <p:tgtEl>
                                          <p:spTgt spid="137"/>
                                        </p:tgtEl>
                                      </p:cBhvr>
                                    </p:animEffect>
                                  </p:childTnLst>
                                </p:cTn>
                              </p:par>
                            </p:childTnLst>
                          </p:cTn>
                        </p:par>
                        <p:par>
                          <p:cTn id="20" fill="hold">
                            <p:stCondLst>
                              <p:cond delay="1000"/>
                            </p:stCondLst>
                            <p:childTnLst>
                              <p:par>
                                <p:cTn id="21" presetID="12" presetClass="entr" presetSubtype="4" fill="hold" grpId="0" nodeType="afterEffect">
                                  <p:stCondLst>
                                    <p:cond delay="0"/>
                                  </p:stCondLst>
                                  <p:childTnLst>
                                    <p:set>
                                      <p:cBhvr>
                                        <p:cTn id="22" dur="1" fill="hold">
                                          <p:stCondLst>
                                            <p:cond delay="0"/>
                                          </p:stCondLst>
                                        </p:cTn>
                                        <p:tgtEl>
                                          <p:spTgt spid="95"/>
                                        </p:tgtEl>
                                        <p:attrNameLst>
                                          <p:attrName>style.visibility</p:attrName>
                                        </p:attrNameLst>
                                      </p:cBhvr>
                                      <p:to>
                                        <p:strVal val="visible"/>
                                      </p:to>
                                    </p:set>
                                    <p:anim calcmode="lin" valueType="num">
                                      <p:cBhvr additive="base">
                                        <p:cTn id="23" dur="300"/>
                                        <p:tgtEl>
                                          <p:spTgt spid="95"/>
                                        </p:tgtEl>
                                        <p:attrNameLst>
                                          <p:attrName>ppt_y</p:attrName>
                                        </p:attrNameLst>
                                      </p:cBhvr>
                                      <p:tavLst>
                                        <p:tav tm="0">
                                          <p:val>
                                            <p:strVal val="#ppt_y+#ppt_h*1.125000"/>
                                          </p:val>
                                        </p:tav>
                                        <p:tav tm="100000">
                                          <p:val>
                                            <p:strVal val="#ppt_y"/>
                                          </p:val>
                                        </p:tav>
                                      </p:tavLst>
                                    </p:anim>
                                    <p:animEffect transition="in" filter="wipe(up)">
                                      <p:cBhvr>
                                        <p:cTn id="24" dur="300"/>
                                        <p:tgtEl>
                                          <p:spTgt spid="9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8"/>
                                        </p:tgtEl>
                                        <p:attrNameLst>
                                          <p:attrName>style.visibility</p:attrName>
                                        </p:attrNameLst>
                                      </p:cBhvr>
                                      <p:to>
                                        <p:strVal val="visible"/>
                                      </p:to>
                                    </p:set>
                                    <p:animEffect transition="in" filter="fade">
                                      <p:cBhvr>
                                        <p:cTn id="27" dur="500"/>
                                        <p:tgtEl>
                                          <p:spTgt spid="138"/>
                                        </p:tgtEl>
                                      </p:cBhvr>
                                    </p:animEffect>
                                  </p:childTnLst>
                                </p:cTn>
                              </p:par>
                            </p:childTnLst>
                          </p:cTn>
                        </p:par>
                        <p:par>
                          <p:cTn id="28" fill="hold">
                            <p:stCondLst>
                              <p:cond delay="1500"/>
                            </p:stCondLst>
                            <p:childTnLst>
                              <p:par>
                                <p:cTn id="29" presetID="12" presetClass="entr" presetSubtype="4" fill="hold" grpId="0" nodeType="afterEffect">
                                  <p:stCondLst>
                                    <p:cond delay="0"/>
                                  </p:stCondLst>
                                  <p:childTnLst>
                                    <p:set>
                                      <p:cBhvr>
                                        <p:cTn id="30" dur="1" fill="hold">
                                          <p:stCondLst>
                                            <p:cond delay="0"/>
                                          </p:stCondLst>
                                        </p:cTn>
                                        <p:tgtEl>
                                          <p:spTgt spid="113"/>
                                        </p:tgtEl>
                                        <p:attrNameLst>
                                          <p:attrName>style.visibility</p:attrName>
                                        </p:attrNameLst>
                                      </p:cBhvr>
                                      <p:to>
                                        <p:strVal val="visible"/>
                                      </p:to>
                                    </p:set>
                                    <p:anim calcmode="lin" valueType="num">
                                      <p:cBhvr additive="base">
                                        <p:cTn id="31" dur="300"/>
                                        <p:tgtEl>
                                          <p:spTgt spid="113"/>
                                        </p:tgtEl>
                                        <p:attrNameLst>
                                          <p:attrName>ppt_y</p:attrName>
                                        </p:attrNameLst>
                                      </p:cBhvr>
                                      <p:tavLst>
                                        <p:tav tm="0">
                                          <p:val>
                                            <p:strVal val="#ppt_y+#ppt_h*1.125000"/>
                                          </p:val>
                                        </p:tav>
                                        <p:tav tm="100000">
                                          <p:val>
                                            <p:strVal val="#ppt_y"/>
                                          </p:val>
                                        </p:tav>
                                      </p:tavLst>
                                    </p:anim>
                                    <p:animEffect transition="in" filter="wipe(up)">
                                      <p:cBhvr>
                                        <p:cTn id="32" dur="300"/>
                                        <p:tgtEl>
                                          <p:spTgt spid="1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39"/>
                                        </p:tgtEl>
                                        <p:attrNameLst>
                                          <p:attrName>style.visibility</p:attrName>
                                        </p:attrNameLst>
                                      </p:cBhvr>
                                      <p:to>
                                        <p:strVal val="visible"/>
                                      </p:to>
                                    </p:set>
                                    <p:animEffect transition="in" filter="fade">
                                      <p:cBhvr>
                                        <p:cTn id="35" dur="500"/>
                                        <p:tgtEl>
                                          <p:spTgt spid="139"/>
                                        </p:tgtEl>
                                      </p:cBhvr>
                                    </p:animEffect>
                                  </p:childTnLst>
                                </p:cTn>
                              </p:par>
                            </p:childTnLst>
                          </p:cTn>
                        </p:par>
                        <p:par>
                          <p:cTn id="36" fill="hold">
                            <p:stCondLst>
                              <p:cond delay="2000"/>
                            </p:stCondLst>
                            <p:childTnLst>
                              <p:par>
                                <p:cTn id="37" presetID="12" presetClass="entr" presetSubtype="4" fill="hold" grpId="0" nodeType="afterEffect">
                                  <p:stCondLst>
                                    <p:cond delay="0"/>
                                  </p:stCondLst>
                                  <p:childTnLst>
                                    <p:set>
                                      <p:cBhvr>
                                        <p:cTn id="38" dur="1" fill="hold">
                                          <p:stCondLst>
                                            <p:cond delay="0"/>
                                          </p:stCondLst>
                                        </p:cTn>
                                        <p:tgtEl>
                                          <p:spTgt spid="114"/>
                                        </p:tgtEl>
                                        <p:attrNameLst>
                                          <p:attrName>style.visibility</p:attrName>
                                        </p:attrNameLst>
                                      </p:cBhvr>
                                      <p:to>
                                        <p:strVal val="visible"/>
                                      </p:to>
                                    </p:set>
                                    <p:anim calcmode="lin" valueType="num">
                                      <p:cBhvr additive="base">
                                        <p:cTn id="39" dur="300"/>
                                        <p:tgtEl>
                                          <p:spTgt spid="114"/>
                                        </p:tgtEl>
                                        <p:attrNameLst>
                                          <p:attrName>ppt_y</p:attrName>
                                        </p:attrNameLst>
                                      </p:cBhvr>
                                      <p:tavLst>
                                        <p:tav tm="0">
                                          <p:val>
                                            <p:strVal val="#ppt_y+#ppt_h*1.125000"/>
                                          </p:val>
                                        </p:tav>
                                        <p:tav tm="100000">
                                          <p:val>
                                            <p:strVal val="#ppt_y"/>
                                          </p:val>
                                        </p:tav>
                                      </p:tavLst>
                                    </p:anim>
                                    <p:animEffect transition="in" filter="wipe(up)">
                                      <p:cBhvr>
                                        <p:cTn id="40" dur="300"/>
                                        <p:tgtEl>
                                          <p:spTgt spid="11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0"/>
                                        </p:tgtEl>
                                        <p:attrNameLst>
                                          <p:attrName>style.visibility</p:attrName>
                                        </p:attrNameLst>
                                      </p:cBhvr>
                                      <p:to>
                                        <p:strVal val="visible"/>
                                      </p:to>
                                    </p:set>
                                    <p:animEffect transition="in" filter="fade">
                                      <p:cBhvr>
                                        <p:cTn id="43" dur="500"/>
                                        <p:tgtEl>
                                          <p:spTgt spid="140"/>
                                        </p:tgtEl>
                                      </p:cBhvr>
                                    </p:animEffect>
                                  </p:childTnLst>
                                </p:cTn>
                              </p:par>
                            </p:childTnLst>
                          </p:cTn>
                        </p:par>
                        <p:par>
                          <p:cTn id="44" fill="hold">
                            <p:stCondLst>
                              <p:cond delay="2500"/>
                            </p:stCondLst>
                            <p:childTnLst>
                              <p:par>
                                <p:cTn id="45" presetID="12" presetClass="entr" presetSubtype="4" fill="hold" grpId="0" nodeType="afterEffect">
                                  <p:stCondLst>
                                    <p:cond delay="0"/>
                                  </p:stCondLst>
                                  <p:childTnLst>
                                    <p:set>
                                      <p:cBhvr>
                                        <p:cTn id="46" dur="1" fill="hold">
                                          <p:stCondLst>
                                            <p:cond delay="0"/>
                                          </p:stCondLst>
                                        </p:cTn>
                                        <p:tgtEl>
                                          <p:spTgt spid="115"/>
                                        </p:tgtEl>
                                        <p:attrNameLst>
                                          <p:attrName>style.visibility</p:attrName>
                                        </p:attrNameLst>
                                      </p:cBhvr>
                                      <p:to>
                                        <p:strVal val="visible"/>
                                      </p:to>
                                    </p:set>
                                    <p:anim calcmode="lin" valueType="num">
                                      <p:cBhvr additive="base">
                                        <p:cTn id="47" dur="300"/>
                                        <p:tgtEl>
                                          <p:spTgt spid="115"/>
                                        </p:tgtEl>
                                        <p:attrNameLst>
                                          <p:attrName>ppt_y</p:attrName>
                                        </p:attrNameLst>
                                      </p:cBhvr>
                                      <p:tavLst>
                                        <p:tav tm="0">
                                          <p:val>
                                            <p:strVal val="#ppt_y+#ppt_h*1.125000"/>
                                          </p:val>
                                        </p:tav>
                                        <p:tav tm="100000">
                                          <p:val>
                                            <p:strVal val="#ppt_y"/>
                                          </p:val>
                                        </p:tav>
                                      </p:tavLst>
                                    </p:anim>
                                    <p:animEffect transition="in" filter="wipe(up)">
                                      <p:cBhvr>
                                        <p:cTn id="48" dur="300"/>
                                        <p:tgtEl>
                                          <p:spTgt spid="11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41"/>
                                        </p:tgtEl>
                                        <p:attrNameLst>
                                          <p:attrName>style.visibility</p:attrName>
                                        </p:attrNameLst>
                                      </p:cBhvr>
                                      <p:to>
                                        <p:strVal val="visible"/>
                                      </p:to>
                                    </p:set>
                                    <p:animEffect transition="in" filter="fade">
                                      <p:cBhvr>
                                        <p:cTn id="51" dur="500"/>
                                        <p:tgtEl>
                                          <p:spTgt spid="141"/>
                                        </p:tgtEl>
                                      </p:cBhvr>
                                    </p:animEffect>
                                  </p:childTnLst>
                                </p:cTn>
                              </p:par>
                            </p:childTnLst>
                          </p:cTn>
                        </p:par>
                        <p:par>
                          <p:cTn id="52" fill="hold">
                            <p:stCondLst>
                              <p:cond delay="3000"/>
                            </p:stCondLst>
                            <p:childTnLst>
                              <p:par>
                                <p:cTn id="53" presetID="12" presetClass="entr" presetSubtype="4" fill="hold" grpId="0" nodeType="afterEffect">
                                  <p:stCondLst>
                                    <p:cond delay="0"/>
                                  </p:stCondLst>
                                  <p:childTnLst>
                                    <p:set>
                                      <p:cBhvr>
                                        <p:cTn id="54" dur="1" fill="hold">
                                          <p:stCondLst>
                                            <p:cond delay="0"/>
                                          </p:stCondLst>
                                        </p:cTn>
                                        <p:tgtEl>
                                          <p:spTgt spid="116"/>
                                        </p:tgtEl>
                                        <p:attrNameLst>
                                          <p:attrName>style.visibility</p:attrName>
                                        </p:attrNameLst>
                                      </p:cBhvr>
                                      <p:to>
                                        <p:strVal val="visible"/>
                                      </p:to>
                                    </p:set>
                                    <p:anim calcmode="lin" valueType="num">
                                      <p:cBhvr additive="base">
                                        <p:cTn id="55" dur="300"/>
                                        <p:tgtEl>
                                          <p:spTgt spid="116"/>
                                        </p:tgtEl>
                                        <p:attrNameLst>
                                          <p:attrName>ppt_y</p:attrName>
                                        </p:attrNameLst>
                                      </p:cBhvr>
                                      <p:tavLst>
                                        <p:tav tm="0">
                                          <p:val>
                                            <p:strVal val="#ppt_y+#ppt_h*1.125000"/>
                                          </p:val>
                                        </p:tav>
                                        <p:tav tm="100000">
                                          <p:val>
                                            <p:strVal val="#ppt_y"/>
                                          </p:val>
                                        </p:tav>
                                      </p:tavLst>
                                    </p:anim>
                                    <p:animEffect transition="in" filter="wipe(up)">
                                      <p:cBhvr>
                                        <p:cTn id="56" dur="300"/>
                                        <p:tgtEl>
                                          <p:spTgt spid="11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42"/>
                                        </p:tgtEl>
                                        <p:attrNameLst>
                                          <p:attrName>style.visibility</p:attrName>
                                        </p:attrNameLst>
                                      </p:cBhvr>
                                      <p:to>
                                        <p:strVal val="visible"/>
                                      </p:to>
                                    </p:set>
                                    <p:animEffect transition="in" filter="fade">
                                      <p:cBhvr>
                                        <p:cTn id="59" dur="500"/>
                                        <p:tgtEl>
                                          <p:spTgt spid="142"/>
                                        </p:tgtEl>
                                      </p:cBhvr>
                                    </p:animEffect>
                                  </p:childTnLst>
                                </p:cTn>
                              </p:par>
                            </p:childTnLst>
                          </p:cTn>
                        </p:par>
                        <p:par>
                          <p:cTn id="60" fill="hold">
                            <p:stCondLst>
                              <p:cond delay="3500"/>
                            </p:stCondLst>
                            <p:childTnLst>
                              <p:par>
                                <p:cTn id="61" presetID="10" presetClass="entr" presetSubtype="0" fill="hold" grpId="0" nodeType="after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fade">
                                      <p:cBhvr>
                                        <p:cTn id="63" dur="500"/>
                                        <p:tgtEl>
                                          <p:spTgt spid="6"/>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19"/>
                                        </p:tgtEl>
                                        <p:attrNameLst>
                                          <p:attrName>style.visibility</p:attrName>
                                        </p:attrNameLst>
                                      </p:cBhvr>
                                      <p:to>
                                        <p:strVal val="visible"/>
                                      </p:to>
                                    </p:set>
                                    <p:animEffect transition="in" filter="fade">
                                      <p:cBhvr>
                                        <p:cTn id="66" dur="500"/>
                                        <p:tgtEl>
                                          <p:spTgt spid="119"/>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20"/>
                                        </p:tgtEl>
                                        <p:attrNameLst>
                                          <p:attrName>style.visibility</p:attrName>
                                        </p:attrNameLst>
                                      </p:cBhvr>
                                      <p:to>
                                        <p:strVal val="visible"/>
                                      </p:to>
                                    </p:set>
                                    <p:animEffect transition="in" filter="fade">
                                      <p:cBhvr>
                                        <p:cTn id="69" dur="500"/>
                                        <p:tgtEl>
                                          <p:spTgt spid="12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26"/>
                                        </p:tgtEl>
                                        <p:attrNameLst>
                                          <p:attrName>style.visibility</p:attrName>
                                        </p:attrNameLst>
                                      </p:cBhvr>
                                      <p:to>
                                        <p:strVal val="visible"/>
                                      </p:to>
                                    </p:set>
                                    <p:animEffect transition="in" filter="fade">
                                      <p:cBhvr>
                                        <p:cTn id="72" dur="500"/>
                                        <p:tgtEl>
                                          <p:spTgt spid="126"/>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fade">
                                      <p:cBhvr>
                                        <p:cTn id="75" dur="500"/>
                                        <p:tgtEl>
                                          <p:spTgt spid="127"/>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28"/>
                                        </p:tgtEl>
                                        <p:attrNameLst>
                                          <p:attrName>style.visibility</p:attrName>
                                        </p:attrNameLst>
                                      </p:cBhvr>
                                      <p:to>
                                        <p:strVal val="visible"/>
                                      </p:to>
                                    </p:set>
                                    <p:animEffect transition="in" filter="fade">
                                      <p:cBhvr>
                                        <p:cTn id="78" dur="500"/>
                                        <p:tgtEl>
                                          <p:spTgt spid="128"/>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29"/>
                                        </p:tgtEl>
                                        <p:attrNameLst>
                                          <p:attrName>style.visibility</p:attrName>
                                        </p:attrNameLst>
                                      </p:cBhvr>
                                      <p:to>
                                        <p:strVal val="visible"/>
                                      </p:to>
                                    </p:set>
                                    <p:animEffect transition="in" filter="fade">
                                      <p:cBhvr>
                                        <p:cTn id="81" dur="500"/>
                                        <p:tgtEl>
                                          <p:spTgt spid="129"/>
                                        </p:tgtEl>
                                      </p:cBhvr>
                                    </p:animEffect>
                                  </p:childTnLst>
                                </p:cTn>
                              </p:par>
                            </p:childTnLst>
                          </p:cTn>
                        </p:par>
                        <p:par>
                          <p:cTn id="82" fill="hold">
                            <p:stCondLst>
                              <p:cond delay="4000"/>
                            </p:stCondLst>
                            <p:childTnLst>
                              <p:par>
                                <p:cTn id="83" presetID="14" presetClass="entr" presetSubtype="10" fill="hold" nodeType="after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randombar(horizontal)">
                                      <p:cBhvr>
                                        <p:cTn id="85" dur="500"/>
                                        <p:tgtEl>
                                          <p:spTgt spid="4"/>
                                        </p:tgtEl>
                                      </p:cBhvr>
                                    </p:animEffect>
                                  </p:childTnLst>
                                </p:cTn>
                              </p:par>
                            </p:childTnLst>
                          </p:cTn>
                        </p:par>
                        <p:par>
                          <p:cTn id="86" fill="hold">
                            <p:stCondLst>
                              <p:cond delay="4500"/>
                            </p:stCondLst>
                            <p:childTnLst>
                              <p:par>
                                <p:cTn id="87" presetID="12" presetClass="entr" presetSubtype="1" fill="hold" grpId="0" nodeType="afterEffect">
                                  <p:stCondLst>
                                    <p:cond delay="0"/>
                                  </p:stCondLst>
                                  <p:childTnLst>
                                    <p:set>
                                      <p:cBhvr>
                                        <p:cTn id="88" dur="1" fill="hold">
                                          <p:stCondLst>
                                            <p:cond delay="0"/>
                                          </p:stCondLst>
                                        </p:cTn>
                                        <p:tgtEl>
                                          <p:spTgt spid="130"/>
                                        </p:tgtEl>
                                        <p:attrNameLst>
                                          <p:attrName>style.visibility</p:attrName>
                                        </p:attrNameLst>
                                      </p:cBhvr>
                                      <p:to>
                                        <p:strVal val="visible"/>
                                      </p:to>
                                    </p:set>
                                    <p:anim calcmode="lin" valueType="num">
                                      <p:cBhvr additive="base">
                                        <p:cTn id="89" dur="1000"/>
                                        <p:tgtEl>
                                          <p:spTgt spid="130"/>
                                        </p:tgtEl>
                                        <p:attrNameLst>
                                          <p:attrName>ppt_y</p:attrName>
                                        </p:attrNameLst>
                                      </p:cBhvr>
                                      <p:tavLst>
                                        <p:tav tm="0">
                                          <p:val>
                                            <p:strVal val="#ppt_y-#ppt_h*1.125000"/>
                                          </p:val>
                                        </p:tav>
                                        <p:tav tm="100000">
                                          <p:val>
                                            <p:strVal val="#ppt_y"/>
                                          </p:val>
                                        </p:tav>
                                      </p:tavLst>
                                    </p:anim>
                                    <p:animEffect transition="in" filter="wipe(down)">
                                      <p:cBhvr>
                                        <p:cTn id="90" dur="10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4" grpId="0" animBg="1"/>
      <p:bldP spid="95" grpId="0" animBg="1"/>
      <p:bldP spid="113" grpId="0" animBg="1"/>
      <p:bldP spid="114" grpId="0" animBg="1"/>
      <p:bldP spid="115" grpId="0" animBg="1"/>
      <p:bldP spid="116" grpId="0" animBg="1"/>
      <p:bldP spid="6" grpId="0"/>
      <p:bldP spid="119" grpId="0"/>
      <p:bldP spid="120" grpId="0"/>
      <p:bldP spid="126" grpId="0"/>
      <p:bldP spid="127" grpId="0"/>
      <p:bldP spid="128" grpId="0"/>
      <p:bldP spid="129" grpId="0"/>
      <p:bldP spid="130" grpId="0"/>
      <p:bldP spid="7" grpId="0"/>
      <p:bldP spid="137" grpId="0"/>
      <p:bldP spid="138" grpId="0"/>
      <p:bldP spid="139" grpId="0"/>
      <p:bldP spid="140" grpId="0"/>
      <p:bldP spid="141" grpId="0"/>
      <p:bldP spid="14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3"/>
          <p:cNvGrpSpPr/>
          <p:nvPr/>
        </p:nvGrpSpPr>
        <p:grpSpPr>
          <a:xfrm rot="16200000">
            <a:off x="4783620" y="1729256"/>
            <a:ext cx="3569708" cy="2435760"/>
            <a:chOff x="260426" y="2358606"/>
            <a:chExt cx="4159174" cy="2194345"/>
          </a:xfrm>
          <a:solidFill>
            <a:schemeClr val="accent2">
              <a:lumMod val="75000"/>
            </a:schemeClr>
          </a:solidFill>
        </p:grpSpPr>
        <p:sp>
          <p:nvSpPr>
            <p:cNvPr id="59" name="Rectangle 21"/>
            <p:cNvSpPr/>
            <p:nvPr/>
          </p:nvSpPr>
          <p:spPr>
            <a:xfrm>
              <a:off x="260426" y="2610463"/>
              <a:ext cx="4159174" cy="19424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1799" noProof="1"/>
            </a:p>
          </p:txBody>
        </p:sp>
        <p:sp>
          <p:nvSpPr>
            <p:cNvPr id="60" name="Right Triangle 22"/>
            <p:cNvSpPr/>
            <p:nvPr/>
          </p:nvSpPr>
          <p:spPr>
            <a:xfrm flipH="1">
              <a:off x="2107958" y="2358606"/>
              <a:ext cx="556445" cy="6460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1799" noProof="1"/>
            </a:p>
          </p:txBody>
        </p:sp>
      </p:grpSp>
      <p:grpSp>
        <p:nvGrpSpPr>
          <p:cNvPr id="3" name="组合 60"/>
          <p:cNvGrpSpPr/>
          <p:nvPr/>
        </p:nvGrpSpPr>
        <p:grpSpPr>
          <a:xfrm>
            <a:off x="1340465" y="1447230"/>
            <a:ext cx="3138247" cy="2769043"/>
            <a:chOff x="2209559" y="721211"/>
            <a:chExt cx="4369160" cy="3684607"/>
          </a:xfrm>
          <a:solidFill>
            <a:schemeClr val="bg1">
              <a:lumMod val="75000"/>
            </a:schemeClr>
          </a:solidFill>
        </p:grpSpPr>
        <p:sp>
          <p:nvSpPr>
            <p:cNvPr id="62" name="Freeform 6"/>
            <p:cNvSpPr/>
            <p:nvPr/>
          </p:nvSpPr>
          <p:spPr bwMode="auto">
            <a:xfrm>
              <a:off x="5901001" y="3569840"/>
              <a:ext cx="292326" cy="452166"/>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grpFill/>
            <a:ln w="8" cap="flat">
              <a:solidFill>
                <a:srgbClr val="FFFFFF"/>
              </a:solidFill>
              <a:prstDash val="solid"/>
              <a:miter lim="800000"/>
            </a:ln>
          </p:spPr>
          <p:txBody>
            <a:bodyPr lIns="91396" tIns="45698" rIns="91396" bIns="45698"/>
            <a:lstStyle/>
            <a:p>
              <a:pPr fontAlgn="auto"/>
              <a:endParaRPr lang="zh-CN" altLang="en-US" sz="1799" noProof="1">
                <a:solidFill>
                  <a:srgbClr val="000000"/>
                </a:solidFill>
              </a:endParaRPr>
            </a:p>
          </p:txBody>
        </p:sp>
        <p:sp>
          <p:nvSpPr>
            <p:cNvPr id="63" name="Freeform 7"/>
            <p:cNvSpPr/>
            <p:nvPr/>
          </p:nvSpPr>
          <p:spPr bwMode="auto">
            <a:xfrm>
              <a:off x="4902561" y="4228107"/>
              <a:ext cx="222927" cy="177711"/>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grpFill/>
            <a:ln w="8" cap="flat">
              <a:solidFill>
                <a:srgbClr val="FFFFFF"/>
              </a:solidFill>
              <a:prstDash val="solid"/>
              <a:miter lim="800000"/>
            </a:ln>
          </p:spPr>
          <p:txBody>
            <a:bodyPr lIns="91396" tIns="45698" rIns="91396" bIns="45698"/>
            <a:lstStyle/>
            <a:p>
              <a:pPr fontAlgn="auto"/>
              <a:endParaRPr lang="zh-CN" altLang="en-US" sz="1799" noProof="1">
                <a:solidFill>
                  <a:srgbClr val="000000"/>
                </a:solidFill>
              </a:endParaRPr>
            </a:p>
          </p:txBody>
        </p:sp>
        <p:sp>
          <p:nvSpPr>
            <p:cNvPr id="64" name="Freeform 8"/>
            <p:cNvSpPr/>
            <p:nvPr/>
          </p:nvSpPr>
          <p:spPr bwMode="auto">
            <a:xfrm>
              <a:off x="3913059" y="3247015"/>
              <a:ext cx="767627" cy="846494"/>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grpFill/>
            <a:ln w="8" cap="flat">
              <a:solidFill>
                <a:srgbClr val="FFFFFF"/>
              </a:solidFill>
              <a:prstDash val="solid"/>
              <a:miter lim="800000"/>
            </a:ln>
          </p:spPr>
          <p:txBody>
            <a:bodyPr lIns="91396" tIns="45698" rIns="91396" bIns="45698"/>
            <a:lstStyle/>
            <a:p>
              <a:pPr fontAlgn="auto"/>
              <a:endParaRPr lang="zh-CN" altLang="en-US" sz="1799" noProof="1">
                <a:solidFill>
                  <a:srgbClr val="000000"/>
                </a:solidFill>
              </a:endParaRPr>
            </a:p>
          </p:txBody>
        </p:sp>
        <p:sp>
          <p:nvSpPr>
            <p:cNvPr id="65" name="Freeform 9"/>
            <p:cNvSpPr/>
            <p:nvPr/>
          </p:nvSpPr>
          <p:spPr bwMode="auto">
            <a:xfrm>
              <a:off x="4559756" y="3580356"/>
              <a:ext cx="653009" cy="496329"/>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grpFill/>
            <a:ln w="8" cap="flat">
              <a:solidFill>
                <a:srgbClr val="FFFFFF"/>
              </a:solidFill>
              <a:prstDash val="solid"/>
              <a:miter lim="800000"/>
            </a:ln>
          </p:spPr>
          <p:txBody>
            <a:bodyPr lIns="91396" tIns="45698" rIns="91396" bIns="45698"/>
            <a:lstStyle/>
            <a:p>
              <a:pPr fontAlgn="auto"/>
              <a:endParaRPr lang="zh-CN" altLang="en-US" sz="1799" noProof="1">
                <a:solidFill>
                  <a:srgbClr val="000000"/>
                </a:solidFill>
              </a:endParaRPr>
            </a:p>
          </p:txBody>
        </p:sp>
        <p:sp>
          <p:nvSpPr>
            <p:cNvPr id="66" name="Freeform 10"/>
            <p:cNvSpPr/>
            <p:nvPr/>
          </p:nvSpPr>
          <p:spPr bwMode="auto">
            <a:xfrm>
              <a:off x="5577651" y="3329036"/>
              <a:ext cx="365937" cy="481607"/>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grpFill/>
            <a:ln w="8" cap="flat">
              <a:solidFill>
                <a:srgbClr val="FFFFFF"/>
              </a:solidFill>
              <a:prstDash val="solid"/>
              <a:miter lim="800000"/>
            </a:ln>
          </p:spPr>
          <p:txBody>
            <a:bodyPr lIns="91396" tIns="45698" rIns="91396" bIns="45698"/>
            <a:lstStyle/>
            <a:p>
              <a:pPr fontAlgn="auto"/>
              <a:endParaRPr lang="zh-CN" altLang="en-US" sz="1799" noProof="1">
                <a:solidFill>
                  <a:srgbClr val="000000"/>
                </a:solidFill>
              </a:endParaRPr>
            </a:p>
          </p:txBody>
        </p:sp>
        <p:sp>
          <p:nvSpPr>
            <p:cNvPr id="67" name="Freeform 11"/>
            <p:cNvSpPr/>
            <p:nvPr/>
          </p:nvSpPr>
          <p:spPr bwMode="auto">
            <a:xfrm>
              <a:off x="4472480" y="3260688"/>
              <a:ext cx="526823" cy="473194"/>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grpFill/>
            <a:ln w="8" cap="flat">
              <a:solidFill>
                <a:srgbClr val="FFFFFF"/>
              </a:solidFill>
              <a:prstDash val="solid"/>
              <a:miter lim="800000"/>
            </a:ln>
          </p:spPr>
          <p:txBody>
            <a:bodyPr lIns="91396" tIns="45698" rIns="91396" bIns="45698"/>
            <a:lstStyle/>
            <a:p>
              <a:pPr fontAlgn="auto"/>
              <a:endParaRPr lang="zh-CN" altLang="en-US" sz="1799" noProof="1">
                <a:solidFill>
                  <a:srgbClr val="000000"/>
                </a:solidFill>
              </a:endParaRPr>
            </a:p>
          </p:txBody>
        </p:sp>
        <p:sp>
          <p:nvSpPr>
            <p:cNvPr id="68" name="Freeform 12"/>
            <p:cNvSpPr/>
            <p:nvPr/>
          </p:nvSpPr>
          <p:spPr bwMode="auto">
            <a:xfrm>
              <a:off x="4921487" y="3161840"/>
              <a:ext cx="467937" cy="580453"/>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grpFill/>
            <a:ln w="8" cap="flat">
              <a:solidFill>
                <a:srgbClr val="FFFFFF"/>
              </a:solidFill>
              <a:prstDash val="solid"/>
              <a:miter lim="800000"/>
            </a:ln>
          </p:spPr>
          <p:txBody>
            <a:bodyPr lIns="91396" tIns="45698" rIns="91396" bIns="45698"/>
            <a:lstStyle/>
            <a:p>
              <a:pPr fontAlgn="auto"/>
              <a:endParaRPr lang="zh-CN" altLang="en-US" sz="1799" noProof="1">
                <a:solidFill>
                  <a:srgbClr val="000000"/>
                </a:solidFill>
              </a:endParaRPr>
            </a:p>
          </p:txBody>
        </p:sp>
        <p:sp>
          <p:nvSpPr>
            <p:cNvPr id="69" name="Freeform 13"/>
            <p:cNvSpPr/>
            <p:nvPr/>
          </p:nvSpPr>
          <p:spPr bwMode="auto">
            <a:xfrm>
              <a:off x="5344209" y="3148171"/>
              <a:ext cx="412205" cy="593071"/>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grpFill/>
            <a:ln w="8" cap="flat">
              <a:solidFill>
                <a:srgbClr val="FFFFFF"/>
              </a:solidFill>
              <a:prstDash val="solid"/>
              <a:miter lim="800000"/>
            </a:ln>
          </p:spPr>
          <p:txBody>
            <a:bodyPr lIns="91396" tIns="45698" rIns="91396" bIns="45698"/>
            <a:lstStyle/>
            <a:p>
              <a:pPr fontAlgn="auto"/>
              <a:endParaRPr lang="zh-CN" altLang="en-US" sz="1799" noProof="1">
                <a:solidFill>
                  <a:srgbClr val="000000"/>
                </a:solidFill>
              </a:endParaRPr>
            </a:p>
          </p:txBody>
        </p:sp>
        <p:sp>
          <p:nvSpPr>
            <p:cNvPr id="70" name="Freeform 14"/>
            <p:cNvSpPr/>
            <p:nvPr/>
          </p:nvSpPr>
          <p:spPr bwMode="auto">
            <a:xfrm>
              <a:off x="3956172" y="2732812"/>
              <a:ext cx="849647" cy="862266"/>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accent1"/>
            </a:solidFill>
            <a:ln w="8" cap="flat">
              <a:solidFill>
                <a:srgbClr val="FFFFFF"/>
              </a:solidFill>
              <a:prstDash val="solid"/>
              <a:miter lim="800000"/>
            </a:ln>
          </p:spPr>
          <p:txBody>
            <a:bodyPr lIns="91396" tIns="45698" rIns="91396" bIns="45698"/>
            <a:lstStyle/>
            <a:p>
              <a:pPr fontAlgn="auto"/>
              <a:endParaRPr lang="zh-CN" altLang="en-US" sz="1799" noProof="1">
                <a:solidFill>
                  <a:srgbClr val="000000"/>
                </a:solidFill>
              </a:endParaRPr>
            </a:p>
          </p:txBody>
        </p:sp>
        <p:sp>
          <p:nvSpPr>
            <p:cNvPr id="71" name="Freeform 15"/>
            <p:cNvSpPr/>
            <p:nvPr/>
          </p:nvSpPr>
          <p:spPr bwMode="auto">
            <a:xfrm>
              <a:off x="2370443" y="2326917"/>
              <a:ext cx="1708758" cy="1091502"/>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grpFill/>
            <a:ln w="8" cap="flat">
              <a:solidFill>
                <a:srgbClr val="FFFFFF"/>
              </a:solidFill>
              <a:prstDash val="solid"/>
              <a:miter lim="800000"/>
            </a:ln>
          </p:spPr>
          <p:txBody>
            <a:bodyPr lIns="91396" tIns="45698" rIns="91396" bIns="45698"/>
            <a:lstStyle/>
            <a:p>
              <a:pPr fontAlgn="auto"/>
              <a:endParaRPr lang="zh-CN" altLang="en-US" sz="1799" noProof="1">
                <a:solidFill>
                  <a:srgbClr val="000000"/>
                </a:solidFill>
              </a:endParaRPr>
            </a:p>
          </p:txBody>
        </p:sp>
        <p:sp>
          <p:nvSpPr>
            <p:cNvPr id="72" name="Freeform 16"/>
            <p:cNvSpPr/>
            <p:nvPr/>
          </p:nvSpPr>
          <p:spPr bwMode="auto">
            <a:xfrm>
              <a:off x="5721712" y="3086131"/>
              <a:ext cx="321773" cy="329133"/>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accent1"/>
            </a:solidFill>
            <a:ln w="8" cap="flat">
              <a:solidFill>
                <a:srgbClr val="FFFFFF"/>
              </a:solidFill>
              <a:prstDash val="solid"/>
              <a:miter lim="800000"/>
            </a:ln>
          </p:spPr>
          <p:txBody>
            <a:bodyPr lIns="91396" tIns="45698" rIns="91396" bIns="45698"/>
            <a:lstStyle/>
            <a:p>
              <a:pPr fontAlgn="auto"/>
              <a:endParaRPr lang="zh-CN" altLang="en-US" sz="1799" noProof="1">
                <a:solidFill>
                  <a:srgbClr val="000000"/>
                </a:solidFill>
              </a:endParaRPr>
            </a:p>
          </p:txBody>
        </p:sp>
        <p:sp>
          <p:nvSpPr>
            <p:cNvPr id="73" name="Freeform 17"/>
            <p:cNvSpPr/>
            <p:nvPr/>
          </p:nvSpPr>
          <p:spPr bwMode="auto">
            <a:xfrm>
              <a:off x="4629160" y="2943122"/>
              <a:ext cx="404845" cy="437442"/>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grpFill/>
            <a:ln w="8" cap="flat">
              <a:solidFill>
                <a:srgbClr val="FFFFFF"/>
              </a:solidFill>
              <a:prstDash val="solid"/>
              <a:miter lim="800000"/>
            </a:ln>
          </p:spPr>
          <p:txBody>
            <a:bodyPr lIns="91396" tIns="45698" rIns="91396" bIns="45698"/>
            <a:lstStyle/>
            <a:p>
              <a:pPr fontAlgn="auto"/>
              <a:endParaRPr lang="zh-CN" altLang="en-US" sz="1799" noProof="1">
                <a:solidFill>
                  <a:srgbClr val="000000"/>
                </a:solidFill>
              </a:endParaRPr>
            </a:p>
          </p:txBody>
        </p:sp>
        <p:sp>
          <p:nvSpPr>
            <p:cNvPr id="74" name="Freeform 18"/>
            <p:cNvSpPr/>
            <p:nvPr/>
          </p:nvSpPr>
          <p:spPr bwMode="auto">
            <a:xfrm>
              <a:off x="4884685" y="2855844"/>
              <a:ext cx="658266" cy="416411"/>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grpFill/>
            <a:ln w="8" cap="flat">
              <a:solidFill>
                <a:srgbClr val="FFFFFF"/>
              </a:solidFill>
              <a:prstDash val="solid"/>
              <a:miter lim="800000"/>
            </a:ln>
          </p:spPr>
          <p:txBody>
            <a:bodyPr lIns="91396" tIns="45698" rIns="91396" bIns="45698"/>
            <a:lstStyle/>
            <a:p>
              <a:pPr fontAlgn="auto"/>
              <a:endParaRPr lang="zh-CN" altLang="en-US" sz="1799" noProof="1">
                <a:solidFill>
                  <a:srgbClr val="000000"/>
                </a:solidFill>
              </a:endParaRPr>
            </a:p>
          </p:txBody>
        </p:sp>
        <p:sp>
          <p:nvSpPr>
            <p:cNvPr id="75" name="Freeform 19"/>
            <p:cNvSpPr/>
            <p:nvPr/>
          </p:nvSpPr>
          <p:spPr bwMode="auto">
            <a:xfrm>
              <a:off x="5429384" y="2677081"/>
              <a:ext cx="404845" cy="516309"/>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grpFill/>
            <a:ln w="8" cap="flat">
              <a:solidFill>
                <a:srgbClr val="FFFFFF"/>
              </a:solidFill>
              <a:prstDash val="solid"/>
              <a:miter lim="800000"/>
            </a:ln>
          </p:spPr>
          <p:txBody>
            <a:bodyPr lIns="91396" tIns="45698" rIns="91396" bIns="45698"/>
            <a:lstStyle/>
            <a:p>
              <a:pPr fontAlgn="auto"/>
              <a:endParaRPr lang="zh-CN" altLang="en-US" sz="1799" noProof="1">
                <a:solidFill>
                  <a:srgbClr val="000000"/>
                </a:solidFill>
              </a:endParaRPr>
            </a:p>
          </p:txBody>
        </p:sp>
        <p:sp>
          <p:nvSpPr>
            <p:cNvPr id="76" name="Freeform 20"/>
            <p:cNvSpPr/>
            <p:nvPr/>
          </p:nvSpPr>
          <p:spPr bwMode="auto">
            <a:xfrm>
              <a:off x="5531382" y="2610833"/>
              <a:ext cx="478453" cy="484762"/>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grpFill/>
            <a:ln w="8" cap="flat">
              <a:solidFill>
                <a:srgbClr val="FFFFFF"/>
              </a:solidFill>
              <a:prstDash val="solid"/>
              <a:miter lim="800000"/>
            </a:ln>
          </p:spPr>
          <p:txBody>
            <a:bodyPr lIns="91396" tIns="45698" rIns="91396" bIns="45698"/>
            <a:lstStyle/>
            <a:p>
              <a:pPr fontAlgn="auto"/>
              <a:endParaRPr lang="zh-CN" altLang="en-US" sz="1799" noProof="1">
                <a:solidFill>
                  <a:srgbClr val="000000"/>
                </a:solidFill>
              </a:endParaRPr>
            </a:p>
          </p:txBody>
        </p:sp>
        <p:sp>
          <p:nvSpPr>
            <p:cNvPr id="77" name="Freeform 21"/>
            <p:cNvSpPr/>
            <p:nvPr/>
          </p:nvSpPr>
          <p:spPr bwMode="auto">
            <a:xfrm>
              <a:off x="5047674" y="2518299"/>
              <a:ext cx="487916" cy="487916"/>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grpFill/>
            <a:ln w="8" cap="flat">
              <a:solidFill>
                <a:srgbClr val="FFFFFF"/>
              </a:solidFill>
              <a:prstDash val="solid"/>
              <a:miter lim="800000"/>
            </a:ln>
          </p:spPr>
          <p:txBody>
            <a:bodyPr lIns="91396" tIns="45698" rIns="91396" bIns="45698"/>
            <a:lstStyle/>
            <a:p>
              <a:pPr fontAlgn="auto"/>
              <a:endParaRPr lang="zh-CN" altLang="en-US" sz="1799" noProof="1">
                <a:solidFill>
                  <a:srgbClr val="000000"/>
                </a:solidFill>
              </a:endParaRPr>
            </a:p>
          </p:txBody>
        </p:sp>
        <p:sp>
          <p:nvSpPr>
            <p:cNvPr id="78" name="Freeform 22"/>
            <p:cNvSpPr/>
            <p:nvPr/>
          </p:nvSpPr>
          <p:spPr bwMode="auto">
            <a:xfrm>
              <a:off x="4658603" y="2199680"/>
              <a:ext cx="430081" cy="791813"/>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grpFill/>
            <a:ln w="8" cap="flat">
              <a:solidFill>
                <a:srgbClr val="FFFFFF"/>
              </a:solidFill>
              <a:prstDash val="solid"/>
              <a:miter lim="800000"/>
            </a:ln>
          </p:spPr>
          <p:txBody>
            <a:bodyPr lIns="91396" tIns="45698" rIns="91396" bIns="45698"/>
            <a:lstStyle/>
            <a:p>
              <a:pPr fontAlgn="auto"/>
              <a:endParaRPr lang="zh-CN" altLang="en-US" sz="1799" noProof="1">
                <a:solidFill>
                  <a:srgbClr val="000000"/>
                </a:solidFill>
              </a:endParaRPr>
            </a:p>
          </p:txBody>
        </p:sp>
        <p:sp>
          <p:nvSpPr>
            <p:cNvPr id="79" name="Freeform 23"/>
            <p:cNvSpPr/>
            <p:nvPr/>
          </p:nvSpPr>
          <p:spPr bwMode="auto">
            <a:xfrm>
              <a:off x="3343121" y="2150257"/>
              <a:ext cx="1086244" cy="809688"/>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grpFill/>
            <a:ln w="8" cap="flat">
              <a:solidFill>
                <a:srgbClr val="FFFFFF"/>
              </a:solidFill>
              <a:prstDash val="solid"/>
              <a:miter lim="800000"/>
            </a:ln>
          </p:spPr>
          <p:txBody>
            <a:bodyPr lIns="91396" tIns="45698" rIns="91396" bIns="45698"/>
            <a:lstStyle/>
            <a:p>
              <a:pPr fontAlgn="auto"/>
              <a:endParaRPr lang="zh-CN" altLang="en-US" sz="1799" noProof="1">
                <a:solidFill>
                  <a:srgbClr val="000000"/>
                </a:solidFill>
              </a:endParaRPr>
            </a:p>
          </p:txBody>
        </p:sp>
        <p:sp>
          <p:nvSpPr>
            <p:cNvPr id="80" name="Freeform 24"/>
            <p:cNvSpPr/>
            <p:nvPr/>
          </p:nvSpPr>
          <p:spPr bwMode="auto">
            <a:xfrm>
              <a:off x="5020332" y="2082960"/>
              <a:ext cx="298638" cy="605689"/>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grpFill/>
            <a:ln w="8" cap="flat">
              <a:solidFill>
                <a:srgbClr val="FFFFFF"/>
              </a:solidFill>
              <a:prstDash val="solid"/>
              <a:miter lim="800000"/>
            </a:ln>
          </p:spPr>
          <p:txBody>
            <a:bodyPr lIns="91396" tIns="45698" rIns="91396" bIns="45698"/>
            <a:lstStyle/>
            <a:p>
              <a:pPr fontAlgn="auto"/>
              <a:endParaRPr lang="zh-CN" altLang="en-US" sz="1799" noProof="1">
                <a:solidFill>
                  <a:srgbClr val="000000"/>
                </a:solidFill>
              </a:endParaRPr>
            </a:p>
          </p:txBody>
        </p:sp>
        <p:sp>
          <p:nvSpPr>
            <p:cNvPr id="81" name="Freeform 25"/>
            <p:cNvSpPr/>
            <p:nvPr/>
          </p:nvSpPr>
          <p:spPr bwMode="auto">
            <a:xfrm>
              <a:off x="5408354" y="2307990"/>
              <a:ext cx="559421" cy="380659"/>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accent1"/>
            </a:solidFill>
            <a:ln w="8" cap="flat">
              <a:solidFill>
                <a:srgbClr val="FFFFFF"/>
              </a:solidFill>
              <a:prstDash val="solid"/>
              <a:miter lim="800000"/>
            </a:ln>
          </p:spPr>
          <p:txBody>
            <a:bodyPr lIns="91396" tIns="45698" rIns="91396" bIns="45698"/>
            <a:lstStyle/>
            <a:p>
              <a:pPr fontAlgn="auto"/>
              <a:endParaRPr lang="zh-CN" altLang="en-US" sz="1799" noProof="1">
                <a:solidFill>
                  <a:srgbClr val="000000"/>
                </a:solidFill>
              </a:endParaRPr>
            </a:p>
          </p:txBody>
        </p:sp>
        <p:sp>
          <p:nvSpPr>
            <p:cNvPr id="82" name="Freeform 26"/>
            <p:cNvSpPr/>
            <p:nvPr/>
          </p:nvSpPr>
          <p:spPr bwMode="auto">
            <a:xfrm>
              <a:off x="4542933" y="2219659"/>
              <a:ext cx="240803" cy="401690"/>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grpFill/>
            <a:ln w="8" cap="flat">
              <a:solidFill>
                <a:srgbClr val="FFFFFF"/>
              </a:solidFill>
              <a:prstDash val="solid"/>
              <a:miter lim="800000"/>
            </a:ln>
          </p:spPr>
          <p:txBody>
            <a:bodyPr lIns="91396" tIns="45698" rIns="91396" bIns="45698"/>
            <a:lstStyle/>
            <a:p>
              <a:pPr fontAlgn="auto"/>
              <a:endParaRPr lang="zh-CN" altLang="en-US" sz="1799" noProof="1">
                <a:solidFill>
                  <a:srgbClr val="000000"/>
                </a:solidFill>
              </a:endParaRPr>
            </a:p>
          </p:txBody>
        </p:sp>
        <p:sp>
          <p:nvSpPr>
            <p:cNvPr id="83" name="Freeform 27"/>
            <p:cNvSpPr/>
            <p:nvPr/>
          </p:nvSpPr>
          <p:spPr bwMode="auto">
            <a:xfrm>
              <a:off x="5261137" y="1837949"/>
              <a:ext cx="465834" cy="698225"/>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grpFill/>
            <a:ln w="8" cap="flat">
              <a:solidFill>
                <a:srgbClr val="FFFFFF"/>
              </a:solidFill>
              <a:prstDash val="solid"/>
              <a:miter lim="800000"/>
            </a:ln>
          </p:spPr>
          <p:txBody>
            <a:bodyPr lIns="91396" tIns="45698" rIns="91396" bIns="45698"/>
            <a:lstStyle/>
            <a:p>
              <a:pPr fontAlgn="auto"/>
              <a:endParaRPr lang="zh-CN" altLang="en-US" sz="1799" noProof="1">
                <a:solidFill>
                  <a:srgbClr val="000000"/>
                </a:solidFill>
              </a:endParaRPr>
            </a:p>
          </p:txBody>
        </p:sp>
        <p:sp>
          <p:nvSpPr>
            <p:cNvPr id="84" name="Freeform 28"/>
            <p:cNvSpPr/>
            <p:nvPr/>
          </p:nvSpPr>
          <p:spPr bwMode="auto">
            <a:xfrm>
              <a:off x="2209559" y="1088198"/>
              <a:ext cx="1728737" cy="1355440"/>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grpFill/>
            <a:ln w="8" cap="flat">
              <a:solidFill>
                <a:srgbClr val="FFFFFF"/>
              </a:solidFill>
              <a:prstDash val="solid"/>
              <a:miter lim="800000"/>
            </a:ln>
          </p:spPr>
          <p:txBody>
            <a:bodyPr lIns="91396" tIns="45698" rIns="91396" bIns="45698"/>
            <a:lstStyle/>
            <a:p>
              <a:pPr fontAlgn="auto"/>
              <a:endParaRPr lang="zh-CN" altLang="en-US" sz="1799" noProof="1">
                <a:solidFill>
                  <a:srgbClr val="000000"/>
                </a:solidFill>
              </a:endParaRPr>
            </a:p>
          </p:txBody>
        </p:sp>
        <p:sp>
          <p:nvSpPr>
            <p:cNvPr id="85" name="Freeform 29"/>
            <p:cNvSpPr/>
            <p:nvPr/>
          </p:nvSpPr>
          <p:spPr bwMode="auto">
            <a:xfrm>
              <a:off x="4038191" y="765375"/>
              <a:ext cx="1905396" cy="1642511"/>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grpFill/>
            <a:ln w="8" cap="flat">
              <a:solidFill>
                <a:srgbClr val="FFFFFF"/>
              </a:solidFill>
              <a:prstDash val="solid"/>
              <a:miter lim="800000"/>
            </a:ln>
          </p:spPr>
          <p:txBody>
            <a:bodyPr lIns="91396" tIns="45698" rIns="91396" bIns="45698"/>
            <a:lstStyle/>
            <a:p>
              <a:pPr fontAlgn="auto"/>
              <a:endParaRPr lang="zh-CN" altLang="en-US" sz="1799" noProof="1">
                <a:solidFill>
                  <a:srgbClr val="000000"/>
                </a:solidFill>
              </a:endParaRPr>
            </a:p>
          </p:txBody>
        </p:sp>
        <p:sp>
          <p:nvSpPr>
            <p:cNvPr id="86" name="Freeform 30"/>
            <p:cNvSpPr/>
            <p:nvPr/>
          </p:nvSpPr>
          <p:spPr bwMode="auto">
            <a:xfrm>
              <a:off x="5387323" y="2021968"/>
              <a:ext cx="205052" cy="238700"/>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grpFill/>
            <a:ln w="8" cap="flat">
              <a:solidFill>
                <a:srgbClr val="FFFFFF"/>
              </a:solidFill>
              <a:prstDash val="solid"/>
              <a:miter lim="800000"/>
            </a:ln>
          </p:spPr>
          <p:txBody>
            <a:bodyPr lIns="91396" tIns="45698" rIns="91396" bIns="45698"/>
            <a:lstStyle/>
            <a:p>
              <a:pPr fontAlgn="auto"/>
              <a:endParaRPr lang="zh-CN" altLang="en-US" sz="1799" noProof="1">
                <a:solidFill>
                  <a:srgbClr val="000000"/>
                </a:solidFill>
              </a:endParaRPr>
            </a:p>
          </p:txBody>
        </p:sp>
        <p:sp>
          <p:nvSpPr>
            <p:cNvPr id="87" name="Freeform 31"/>
            <p:cNvSpPr/>
            <p:nvPr/>
          </p:nvSpPr>
          <p:spPr bwMode="auto">
            <a:xfrm>
              <a:off x="5642847" y="1720177"/>
              <a:ext cx="516308" cy="491071"/>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grpFill/>
            <a:ln w="8" cap="flat">
              <a:solidFill>
                <a:srgbClr val="FFFFFF"/>
              </a:solidFill>
              <a:prstDash val="solid"/>
              <a:miter lim="800000"/>
            </a:ln>
          </p:spPr>
          <p:txBody>
            <a:bodyPr lIns="91396" tIns="45698" rIns="91396" bIns="45698"/>
            <a:lstStyle/>
            <a:p>
              <a:pPr fontAlgn="auto"/>
              <a:endParaRPr lang="zh-CN" altLang="en-US" sz="1799" noProof="1">
                <a:solidFill>
                  <a:srgbClr val="000000"/>
                </a:solidFill>
              </a:endParaRPr>
            </a:p>
          </p:txBody>
        </p:sp>
        <p:sp>
          <p:nvSpPr>
            <p:cNvPr id="88" name="Freeform 32"/>
            <p:cNvSpPr/>
            <p:nvPr/>
          </p:nvSpPr>
          <p:spPr bwMode="auto">
            <a:xfrm>
              <a:off x="5746949" y="1429951"/>
              <a:ext cx="744492" cy="495278"/>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grpFill/>
            <a:ln w="8" cap="flat">
              <a:solidFill>
                <a:srgbClr val="FFFFFF"/>
              </a:solidFill>
              <a:prstDash val="solid"/>
              <a:miter lim="800000"/>
            </a:ln>
          </p:spPr>
          <p:txBody>
            <a:bodyPr lIns="91396" tIns="45698" rIns="91396" bIns="45698"/>
            <a:lstStyle/>
            <a:p>
              <a:pPr fontAlgn="auto"/>
              <a:endParaRPr lang="zh-CN" altLang="en-US" sz="1799" noProof="1">
                <a:solidFill>
                  <a:srgbClr val="000000"/>
                </a:solidFill>
              </a:endParaRPr>
            </a:p>
          </p:txBody>
        </p:sp>
        <p:sp>
          <p:nvSpPr>
            <p:cNvPr id="89" name="Freeform 33"/>
            <p:cNvSpPr/>
            <p:nvPr/>
          </p:nvSpPr>
          <p:spPr bwMode="auto">
            <a:xfrm>
              <a:off x="5607093" y="721211"/>
              <a:ext cx="971626" cy="909585"/>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grpFill/>
            <a:ln w="8" cap="flat">
              <a:solidFill>
                <a:srgbClr val="FFFFFF"/>
              </a:solidFill>
              <a:prstDash val="solid"/>
              <a:miter lim="800000"/>
            </a:ln>
          </p:spPr>
          <p:txBody>
            <a:bodyPr lIns="91396" tIns="45698" rIns="91396" bIns="45698"/>
            <a:lstStyle/>
            <a:p>
              <a:pPr fontAlgn="auto"/>
              <a:endParaRPr lang="zh-CN" altLang="en-US" sz="1799" noProof="1">
                <a:solidFill>
                  <a:srgbClr val="000000"/>
                </a:solidFill>
              </a:endParaRPr>
            </a:p>
          </p:txBody>
        </p:sp>
        <p:sp>
          <p:nvSpPr>
            <p:cNvPr id="90" name="Freeform 34"/>
            <p:cNvSpPr/>
            <p:nvPr/>
          </p:nvSpPr>
          <p:spPr bwMode="auto">
            <a:xfrm>
              <a:off x="3643864" y="1802197"/>
              <a:ext cx="1235564" cy="1102017"/>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grpFill/>
            <a:ln w="8" cap="flat">
              <a:solidFill>
                <a:srgbClr val="FFFFFF"/>
              </a:solidFill>
              <a:prstDash val="solid"/>
              <a:miter lim="800000"/>
            </a:ln>
          </p:spPr>
          <p:txBody>
            <a:bodyPr lIns="91396" tIns="45698" rIns="91396" bIns="45698"/>
            <a:lstStyle/>
            <a:p>
              <a:pPr fontAlgn="auto"/>
              <a:endParaRPr lang="zh-CN" altLang="en-US" sz="1799" noProof="1">
                <a:solidFill>
                  <a:srgbClr val="000000"/>
                </a:solidFill>
              </a:endParaRPr>
            </a:p>
          </p:txBody>
        </p:sp>
        <p:sp>
          <p:nvSpPr>
            <p:cNvPr id="91" name="Freeform 35"/>
            <p:cNvSpPr/>
            <p:nvPr/>
          </p:nvSpPr>
          <p:spPr bwMode="auto">
            <a:xfrm>
              <a:off x="5002456" y="3660273"/>
              <a:ext cx="684555" cy="528926"/>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grpFill/>
            <a:ln w="8" cap="flat">
              <a:solidFill>
                <a:srgbClr val="FFFFFF"/>
              </a:solidFill>
              <a:prstDash val="solid"/>
              <a:miter lim="800000"/>
            </a:ln>
          </p:spPr>
          <p:txBody>
            <a:bodyPr lIns="91396" tIns="45698" rIns="91396" bIns="45698"/>
            <a:lstStyle/>
            <a:p>
              <a:pPr fontAlgn="auto"/>
              <a:endParaRPr lang="zh-CN" altLang="en-US" sz="1799" noProof="1">
                <a:solidFill>
                  <a:srgbClr val="000000"/>
                </a:solidFill>
              </a:endParaRPr>
            </a:p>
          </p:txBody>
        </p:sp>
      </p:grpSp>
      <p:cxnSp>
        <p:nvCxnSpPr>
          <p:cNvPr id="92" name="直接连接符 91"/>
          <p:cNvCxnSpPr>
            <a:cxnSpLocks noChangeShapeType="1"/>
            <a:stCxn id="96" idx="1"/>
          </p:cNvCxnSpPr>
          <p:nvPr/>
        </p:nvCxnSpPr>
        <p:spPr bwMode="auto">
          <a:xfrm flipH="1" flipV="1">
            <a:off x="3889467" y="2827338"/>
            <a:ext cx="401584" cy="315912"/>
          </a:xfrm>
          <a:prstGeom prst="line">
            <a:avLst/>
          </a:prstGeom>
          <a:noFill/>
          <a:ln w="6350">
            <a:solidFill>
              <a:schemeClr val="accent2"/>
            </a:solidFill>
            <a:round/>
            <a:headEnd/>
            <a:tailEnd type="oval" w="lg" len="lg"/>
          </a:ln>
        </p:spPr>
      </p:cxnSp>
      <p:cxnSp>
        <p:nvCxnSpPr>
          <p:cNvPr id="93" name="直接连接符 92"/>
          <p:cNvCxnSpPr>
            <a:cxnSpLocks noChangeShapeType="1"/>
            <a:stCxn id="106" idx="0"/>
          </p:cNvCxnSpPr>
          <p:nvPr/>
        </p:nvCxnSpPr>
        <p:spPr bwMode="auto">
          <a:xfrm flipV="1">
            <a:off x="1829170" y="3416300"/>
            <a:ext cx="904753" cy="669925"/>
          </a:xfrm>
          <a:prstGeom prst="line">
            <a:avLst/>
          </a:prstGeom>
          <a:noFill/>
          <a:ln w="6350">
            <a:solidFill>
              <a:schemeClr val="accent2"/>
            </a:solidFill>
            <a:round/>
            <a:headEnd/>
            <a:tailEnd type="oval" w="lg" len="lg"/>
          </a:ln>
        </p:spPr>
      </p:cxnSp>
      <p:cxnSp>
        <p:nvCxnSpPr>
          <p:cNvPr id="94" name="直接连接符 93"/>
          <p:cNvCxnSpPr>
            <a:cxnSpLocks noChangeShapeType="1"/>
            <a:stCxn id="101" idx="0"/>
          </p:cNvCxnSpPr>
          <p:nvPr/>
        </p:nvCxnSpPr>
        <p:spPr bwMode="auto">
          <a:xfrm flipH="1" flipV="1">
            <a:off x="4027562" y="3424238"/>
            <a:ext cx="533328" cy="728662"/>
          </a:xfrm>
          <a:prstGeom prst="line">
            <a:avLst/>
          </a:prstGeom>
          <a:noFill/>
          <a:ln w="6350">
            <a:solidFill>
              <a:schemeClr val="accent2"/>
            </a:solidFill>
            <a:round/>
            <a:headEnd/>
            <a:tailEnd type="oval" w="lg" len="lg"/>
          </a:ln>
        </p:spPr>
      </p:cxnSp>
      <p:grpSp>
        <p:nvGrpSpPr>
          <p:cNvPr id="4" name="组合 94"/>
          <p:cNvGrpSpPr>
            <a:grpSpLocks/>
          </p:cNvGrpSpPr>
          <p:nvPr/>
        </p:nvGrpSpPr>
        <p:grpSpPr bwMode="auto">
          <a:xfrm>
            <a:off x="4287877" y="3016247"/>
            <a:ext cx="1247607" cy="255587"/>
            <a:chOff x="7185993" y="3672893"/>
            <a:chExt cx="2428160" cy="669528"/>
          </a:xfrm>
        </p:grpSpPr>
        <p:sp>
          <p:nvSpPr>
            <p:cNvPr id="96" name="圆角矩形 95"/>
            <p:cNvSpPr/>
            <p:nvPr/>
          </p:nvSpPr>
          <p:spPr>
            <a:xfrm>
              <a:off x="7192172" y="3681210"/>
              <a:ext cx="2202643" cy="652894"/>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799" noProof="1"/>
            </a:p>
          </p:txBody>
        </p:sp>
        <p:sp>
          <p:nvSpPr>
            <p:cNvPr id="30728" name="文本框 180"/>
            <p:cNvSpPr txBox="1">
              <a:spLocks noChangeArrowheads="1"/>
            </p:cNvSpPr>
            <p:nvPr/>
          </p:nvSpPr>
          <p:spPr bwMode="auto">
            <a:xfrm>
              <a:off x="7591673" y="3679717"/>
              <a:ext cx="2022480" cy="660873"/>
            </a:xfrm>
            <a:prstGeom prst="rect">
              <a:avLst/>
            </a:prstGeom>
            <a:noFill/>
            <a:ln w="12700">
              <a:noFill/>
              <a:miter lim="800000"/>
              <a:headEnd/>
              <a:tailEnd/>
            </a:ln>
          </p:spPr>
          <p:txBody>
            <a:bodyPr lIns="91396" tIns="45698" rIns="91396" bIns="45698">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此处添加标题</a:t>
              </a:r>
              <a:endParaRPr lang="en-US" altLang="zh-CN" sz="800" dirty="0">
                <a:solidFill>
                  <a:schemeClr val="bg1">
                    <a:lumMod val="50000"/>
                  </a:schemeClr>
                </a:solidFill>
                <a:latin typeface="微软雅黑" pitchFamily="34" charset="-122"/>
                <a:ea typeface="微软雅黑" pitchFamily="34" charset="-122"/>
              </a:endParaRPr>
            </a:p>
          </p:txBody>
        </p:sp>
        <p:sp>
          <p:nvSpPr>
            <p:cNvPr id="98" name="圆角矩形 97"/>
            <p:cNvSpPr/>
            <p:nvPr/>
          </p:nvSpPr>
          <p:spPr>
            <a:xfrm>
              <a:off x="7185993" y="3672893"/>
              <a:ext cx="401604" cy="6695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sz="1799" noProof="1"/>
                <a:t>1</a:t>
              </a:r>
              <a:endParaRPr lang="zh-CN" altLang="en-US" sz="1799" noProof="1"/>
            </a:p>
          </p:txBody>
        </p:sp>
      </p:grpSp>
      <p:sp>
        <p:nvSpPr>
          <p:cNvPr id="99" name="TextBox 98"/>
          <p:cNvSpPr txBox="1">
            <a:spLocks noChangeArrowheads="1"/>
          </p:cNvSpPr>
          <p:nvPr/>
        </p:nvSpPr>
        <p:spPr bwMode="auto">
          <a:xfrm>
            <a:off x="5797385" y="1898012"/>
            <a:ext cx="1988869" cy="2257425"/>
          </a:xfrm>
          <a:prstGeom prst="rect">
            <a:avLst/>
          </a:prstGeom>
          <a:noFill/>
          <a:ln w="9525">
            <a:noFill/>
            <a:miter lim="800000"/>
            <a:headEnd/>
            <a:tailEnd/>
          </a:ln>
        </p:spPr>
        <p:txBody>
          <a:bodyPr lIns="62111" tIns="31054" rIns="62111" bIns="31054">
            <a:spAutoFit/>
          </a:bodyPr>
          <a:lstStyle/>
          <a:p>
            <a:pPr>
              <a:lnSpc>
                <a:spcPct val="130000"/>
              </a:lnSpc>
            </a:pPr>
            <a:r>
              <a:rPr lang="en-US" altLang="zh-CN" sz="1000" b="1" dirty="0">
                <a:solidFill>
                  <a:schemeClr val="bg1"/>
                </a:solidFill>
                <a:latin typeface="微软雅黑" pitchFamily="34" charset="-122"/>
                <a:ea typeface="微软雅黑" pitchFamily="34" charset="-122"/>
              </a:rPr>
              <a:t>1</a:t>
            </a:r>
            <a:r>
              <a:rPr lang="zh-CN" altLang="en-US" sz="1000" b="1" dirty="0">
                <a:solidFill>
                  <a:schemeClr val="bg1"/>
                </a:solidFill>
                <a:latin typeface="微软雅黑" pitchFamily="34" charset="-122"/>
                <a:ea typeface="微软雅黑" pitchFamily="34" charset="-122"/>
              </a:rPr>
              <a:t>、</a:t>
            </a:r>
            <a:r>
              <a:rPr lang="en-US" altLang="zh-CN" sz="1000" b="1" dirty="0">
                <a:solidFill>
                  <a:schemeClr val="bg1"/>
                </a:solidFill>
                <a:latin typeface="微软雅黑" pitchFamily="34" charset="-122"/>
                <a:ea typeface="微软雅黑" pitchFamily="34" charset="-122"/>
              </a:rPr>
              <a:t>40%</a:t>
            </a:r>
          </a:p>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a:t>
            </a:r>
            <a:endParaRPr lang="en-US" altLang="zh-CN" sz="1000" dirty="0">
              <a:solidFill>
                <a:schemeClr val="bg1"/>
              </a:solidFill>
              <a:latin typeface="微软雅黑" pitchFamily="34" charset="-122"/>
              <a:ea typeface="微软雅黑" pitchFamily="34" charset="-122"/>
            </a:endParaRPr>
          </a:p>
          <a:p>
            <a:pPr>
              <a:lnSpc>
                <a:spcPct val="130000"/>
              </a:lnSpc>
            </a:pPr>
            <a:endParaRPr lang="en-US" altLang="zh-CN" sz="1000" dirty="0">
              <a:solidFill>
                <a:schemeClr val="bg1"/>
              </a:solidFill>
              <a:latin typeface="微软雅黑" pitchFamily="34" charset="-122"/>
              <a:ea typeface="微软雅黑" pitchFamily="34" charset="-122"/>
            </a:endParaRPr>
          </a:p>
          <a:p>
            <a:pPr>
              <a:lnSpc>
                <a:spcPct val="130000"/>
              </a:lnSpc>
            </a:pPr>
            <a:r>
              <a:rPr lang="en-US" altLang="zh-CN" sz="1000" b="1" dirty="0">
                <a:solidFill>
                  <a:schemeClr val="bg1"/>
                </a:solidFill>
                <a:latin typeface="微软雅黑" pitchFamily="34" charset="-122"/>
                <a:ea typeface="微软雅黑" pitchFamily="34" charset="-122"/>
              </a:rPr>
              <a:t>2</a:t>
            </a:r>
            <a:r>
              <a:rPr lang="zh-CN" altLang="en-US" sz="1000" b="1" dirty="0">
                <a:solidFill>
                  <a:schemeClr val="bg1"/>
                </a:solidFill>
                <a:latin typeface="微软雅黑" pitchFamily="34" charset="-122"/>
                <a:ea typeface="微软雅黑" pitchFamily="34" charset="-122"/>
              </a:rPr>
              <a:t>、</a:t>
            </a:r>
            <a:r>
              <a:rPr lang="en-US" altLang="zh-CN" sz="1000" b="1" dirty="0">
                <a:solidFill>
                  <a:schemeClr val="bg1"/>
                </a:solidFill>
                <a:latin typeface="微软雅黑" pitchFamily="34" charset="-122"/>
                <a:ea typeface="微软雅黑" pitchFamily="34" charset="-122"/>
              </a:rPr>
              <a:t>35%</a:t>
            </a:r>
          </a:p>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a:t>
            </a:r>
            <a:endParaRPr lang="en-US" altLang="zh-CN" sz="1000" dirty="0">
              <a:solidFill>
                <a:schemeClr val="bg1"/>
              </a:solidFill>
              <a:latin typeface="微软雅黑" pitchFamily="34" charset="-122"/>
              <a:ea typeface="微软雅黑" pitchFamily="34" charset="-122"/>
            </a:endParaRPr>
          </a:p>
          <a:p>
            <a:pPr>
              <a:lnSpc>
                <a:spcPct val="130000"/>
              </a:lnSpc>
            </a:pPr>
            <a:endParaRPr lang="en-US" altLang="zh-CN" sz="1000" dirty="0">
              <a:solidFill>
                <a:schemeClr val="bg1"/>
              </a:solidFill>
              <a:latin typeface="微软雅黑" pitchFamily="34" charset="-122"/>
              <a:ea typeface="微软雅黑" pitchFamily="34" charset="-122"/>
            </a:endParaRPr>
          </a:p>
          <a:p>
            <a:pPr>
              <a:lnSpc>
                <a:spcPct val="130000"/>
              </a:lnSpc>
            </a:pPr>
            <a:r>
              <a:rPr lang="en-US" altLang="zh-CN" sz="1000" b="1" dirty="0">
                <a:solidFill>
                  <a:schemeClr val="bg1"/>
                </a:solidFill>
                <a:latin typeface="微软雅黑" pitchFamily="34" charset="-122"/>
                <a:ea typeface="微软雅黑" pitchFamily="34" charset="-122"/>
              </a:rPr>
              <a:t>3</a:t>
            </a:r>
            <a:r>
              <a:rPr lang="zh-CN" altLang="en-US" sz="1000" b="1" dirty="0">
                <a:solidFill>
                  <a:schemeClr val="bg1"/>
                </a:solidFill>
                <a:latin typeface="微软雅黑" pitchFamily="34" charset="-122"/>
                <a:ea typeface="微软雅黑" pitchFamily="34" charset="-122"/>
              </a:rPr>
              <a:t>、</a:t>
            </a:r>
            <a:r>
              <a:rPr lang="en-US" altLang="zh-CN" sz="1000" b="1" dirty="0">
                <a:solidFill>
                  <a:schemeClr val="bg1"/>
                </a:solidFill>
                <a:latin typeface="微软雅黑" pitchFamily="34" charset="-122"/>
                <a:ea typeface="微软雅黑" pitchFamily="34" charset="-122"/>
              </a:rPr>
              <a:t>25%</a:t>
            </a:r>
          </a:p>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a:t>
            </a:r>
          </a:p>
        </p:txBody>
      </p:sp>
      <p:grpSp>
        <p:nvGrpSpPr>
          <p:cNvPr id="5" name="组合 99"/>
          <p:cNvGrpSpPr>
            <a:grpSpLocks/>
          </p:cNvGrpSpPr>
          <p:nvPr/>
        </p:nvGrpSpPr>
        <p:grpSpPr bwMode="auto">
          <a:xfrm>
            <a:off x="3992643" y="4149723"/>
            <a:ext cx="1246018" cy="255587"/>
            <a:chOff x="7185990" y="3672893"/>
            <a:chExt cx="2428163" cy="669528"/>
          </a:xfrm>
        </p:grpSpPr>
        <p:sp>
          <p:nvSpPr>
            <p:cNvPr id="101" name="圆角矩形 100"/>
            <p:cNvSpPr/>
            <p:nvPr/>
          </p:nvSpPr>
          <p:spPr>
            <a:xfrm>
              <a:off x="7192176" y="3681210"/>
              <a:ext cx="2202360" cy="652894"/>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799" noProof="1"/>
            </a:p>
          </p:txBody>
        </p:sp>
        <p:sp>
          <p:nvSpPr>
            <p:cNvPr id="30733" name="文本框 180"/>
            <p:cNvSpPr txBox="1">
              <a:spLocks noChangeArrowheads="1"/>
            </p:cNvSpPr>
            <p:nvPr/>
          </p:nvSpPr>
          <p:spPr bwMode="auto">
            <a:xfrm>
              <a:off x="7591676" y="3679715"/>
              <a:ext cx="2022477" cy="660873"/>
            </a:xfrm>
            <a:prstGeom prst="rect">
              <a:avLst/>
            </a:prstGeom>
            <a:noFill/>
            <a:ln w="12700">
              <a:noFill/>
              <a:miter lim="800000"/>
              <a:headEnd/>
              <a:tailEnd/>
            </a:ln>
          </p:spPr>
          <p:txBody>
            <a:bodyPr lIns="91396" tIns="45698" rIns="91396" bIns="45698">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此处添加标题</a:t>
              </a:r>
              <a:endParaRPr lang="en-US" altLang="zh-CN" sz="800" dirty="0">
                <a:solidFill>
                  <a:schemeClr val="bg1">
                    <a:lumMod val="50000"/>
                  </a:schemeClr>
                </a:solidFill>
                <a:latin typeface="微软雅黑" pitchFamily="34" charset="-122"/>
                <a:ea typeface="微软雅黑" pitchFamily="34" charset="-122"/>
              </a:endParaRPr>
            </a:p>
          </p:txBody>
        </p:sp>
        <p:sp>
          <p:nvSpPr>
            <p:cNvPr id="103" name="圆角矩形 102"/>
            <p:cNvSpPr/>
            <p:nvPr/>
          </p:nvSpPr>
          <p:spPr>
            <a:xfrm>
              <a:off x="7185990" y="3672893"/>
              <a:ext cx="399022" cy="6695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sz="1799" noProof="1"/>
                <a:t>3</a:t>
              </a:r>
              <a:endParaRPr lang="zh-CN" altLang="en-US" sz="1799" noProof="1"/>
            </a:p>
          </p:txBody>
        </p:sp>
      </p:grpSp>
      <p:grpSp>
        <p:nvGrpSpPr>
          <p:cNvPr id="6" name="组合 104"/>
          <p:cNvGrpSpPr>
            <a:grpSpLocks/>
          </p:cNvGrpSpPr>
          <p:nvPr/>
        </p:nvGrpSpPr>
        <p:grpSpPr bwMode="auto">
          <a:xfrm>
            <a:off x="1259335" y="4083047"/>
            <a:ext cx="1247607" cy="255587"/>
            <a:chOff x="7185993" y="3672893"/>
            <a:chExt cx="2428160" cy="669528"/>
          </a:xfrm>
        </p:grpSpPr>
        <p:sp>
          <p:nvSpPr>
            <p:cNvPr id="106" name="圆角矩形 105"/>
            <p:cNvSpPr/>
            <p:nvPr/>
          </p:nvSpPr>
          <p:spPr>
            <a:xfrm>
              <a:off x="7192172" y="3681210"/>
              <a:ext cx="2202643" cy="652894"/>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799" noProof="1"/>
            </a:p>
          </p:txBody>
        </p:sp>
        <p:sp>
          <p:nvSpPr>
            <p:cNvPr id="30738" name="文本框 180"/>
            <p:cNvSpPr txBox="1">
              <a:spLocks noChangeArrowheads="1"/>
            </p:cNvSpPr>
            <p:nvPr/>
          </p:nvSpPr>
          <p:spPr bwMode="auto">
            <a:xfrm>
              <a:off x="7591673" y="3679717"/>
              <a:ext cx="2022480" cy="660873"/>
            </a:xfrm>
            <a:prstGeom prst="rect">
              <a:avLst/>
            </a:prstGeom>
            <a:noFill/>
            <a:ln w="12700">
              <a:noFill/>
              <a:miter lim="800000"/>
              <a:headEnd/>
              <a:tailEnd/>
            </a:ln>
          </p:spPr>
          <p:txBody>
            <a:bodyPr lIns="91396" tIns="45698" rIns="91396" bIns="45698">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此处添加标题</a:t>
              </a:r>
              <a:endParaRPr lang="en-US" altLang="zh-CN" sz="800" dirty="0">
                <a:solidFill>
                  <a:schemeClr val="bg1">
                    <a:lumMod val="50000"/>
                  </a:schemeClr>
                </a:solidFill>
                <a:latin typeface="微软雅黑" pitchFamily="34" charset="-122"/>
                <a:ea typeface="微软雅黑" pitchFamily="34" charset="-122"/>
              </a:endParaRPr>
            </a:p>
          </p:txBody>
        </p:sp>
        <p:sp>
          <p:nvSpPr>
            <p:cNvPr id="108" name="圆角矩形 107"/>
            <p:cNvSpPr/>
            <p:nvPr/>
          </p:nvSpPr>
          <p:spPr>
            <a:xfrm>
              <a:off x="7185993" y="3672893"/>
              <a:ext cx="401604" cy="6695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sz="1799" noProof="1"/>
                <a:t>2</a:t>
              </a:r>
              <a:endParaRPr lang="zh-CN" altLang="en-US" sz="1799" noProof="1"/>
            </a:p>
          </p:txBody>
        </p:sp>
      </p:grpSp>
    </p:spTree>
    <p:extLst>
      <p:ext uri="{BB962C8B-B14F-4D97-AF65-F5344CB8AC3E}">
        <p14:creationId xmlns:p14="http://schemas.microsoft.com/office/powerpoint/2010/main" val="4004317713"/>
      </p:ext>
    </p:extLst>
  </p:cSld>
  <p:clrMapOvr>
    <a:masterClrMapping/>
  </p:clrMapOvr>
  <mc:AlternateContent xmlns:mc="http://schemas.openxmlformats.org/markup-compatibility/2006" xmlns:p14="http://schemas.microsoft.com/office/powerpoint/2010/main">
    <mc:Choice Requires="p14">
      <p:transition spd="slow" p14:dur="175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92"/>
                                        </p:tgtEl>
                                        <p:attrNameLst>
                                          <p:attrName>style.visibility</p:attrName>
                                        </p:attrNameLst>
                                      </p:cBhvr>
                                      <p:to>
                                        <p:strVal val="visible"/>
                                      </p:to>
                                    </p:set>
                                    <p:animEffect transition="in" filter="wipe(left)">
                                      <p:cBhvr>
                                        <p:cTn id="13" dur="500"/>
                                        <p:tgtEl>
                                          <p:spTgt spid="92"/>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93"/>
                                        </p:tgtEl>
                                        <p:attrNameLst>
                                          <p:attrName>style.visibility</p:attrName>
                                        </p:attrNameLst>
                                      </p:cBhvr>
                                      <p:to>
                                        <p:strVal val="visible"/>
                                      </p:to>
                                    </p:set>
                                    <p:animEffect transition="in" filter="wipe(right)">
                                      <p:cBhvr>
                                        <p:cTn id="21" dur="500"/>
                                        <p:tgtEl>
                                          <p:spTgt spid="9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94"/>
                                        </p:tgtEl>
                                        <p:attrNameLst>
                                          <p:attrName>style.visibility</p:attrName>
                                        </p:attrNameLst>
                                      </p:cBhvr>
                                      <p:to>
                                        <p:strVal val="visible"/>
                                      </p:to>
                                    </p:set>
                                    <p:animEffect transition="in" filter="wipe(left)">
                                      <p:cBhvr>
                                        <p:cTn id="29" dur="500"/>
                                        <p:tgtEl>
                                          <p:spTgt spid="94"/>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500"/>
                                        <p:tgtEl>
                                          <p:spTgt spid="2"/>
                                        </p:tgtEl>
                                      </p:cBhvr>
                                    </p:animEffect>
                                  </p:childTnLst>
                                </p:cTn>
                              </p:par>
                              <p:par>
                                <p:cTn id="38" presetID="12" presetClass="entr" presetSubtype="4" fill="hold" grpId="0" nodeType="withEffect">
                                  <p:stCondLst>
                                    <p:cond delay="0"/>
                                  </p:stCondLst>
                                  <p:iterate type="lt">
                                    <p:tmPct val="5983"/>
                                  </p:iterate>
                                  <p:childTnLst>
                                    <p:set>
                                      <p:cBhvr>
                                        <p:cTn id="39" dur="1" fill="hold">
                                          <p:stCondLst>
                                            <p:cond delay="0"/>
                                          </p:stCondLst>
                                        </p:cTn>
                                        <p:tgtEl>
                                          <p:spTgt spid="99"/>
                                        </p:tgtEl>
                                        <p:attrNameLst>
                                          <p:attrName>style.visibility</p:attrName>
                                        </p:attrNameLst>
                                      </p:cBhvr>
                                      <p:to>
                                        <p:strVal val="visible"/>
                                      </p:to>
                                    </p:set>
                                    <p:anim calcmode="lin" valueType="num">
                                      <p:cBhvr>
                                        <p:cTn id="40" dur="300"/>
                                        <p:tgtEl>
                                          <p:spTgt spid="99"/>
                                        </p:tgtEl>
                                        <p:attrNameLst>
                                          <p:attrName>ppt_y</p:attrName>
                                        </p:attrNameLst>
                                      </p:cBhvr>
                                      <p:tavLst>
                                        <p:tav tm="0">
                                          <p:val>
                                            <p:strVal val="#ppt_y+#ppt_h*1.125000"/>
                                          </p:val>
                                        </p:tav>
                                        <p:tav tm="100000">
                                          <p:val>
                                            <p:strVal val="#ppt_y"/>
                                          </p:val>
                                        </p:tav>
                                      </p:tavLst>
                                    </p:anim>
                                    <p:animEffect transition="in" filter="wipe(up)">
                                      <p:cBhvr>
                                        <p:cTn id="41" dur="3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0E02D4A9-D42F-44A2-80D9-C2C6378BE7B0}"/>
              </a:ext>
            </a:extLst>
          </p:cNvPr>
          <p:cNvPicPr>
            <a:picLocks noChangeAspect="1"/>
          </p:cNvPicPr>
          <p:nvPr/>
        </p:nvPicPr>
        <p:blipFill rotWithShape="1">
          <a:blip r:embed="rId3">
            <a:extLst>
              <a:ext uri="{28A0092B-C50C-407E-A947-70E740481C1C}">
                <a14:useLocalDpi xmlns:a14="http://schemas.microsoft.com/office/drawing/2010/main" val="0"/>
              </a:ext>
            </a:extLst>
          </a:blip>
          <a:srcRect l="12647" r="12791"/>
          <a:stretch/>
        </p:blipFill>
        <p:spPr>
          <a:xfrm>
            <a:off x="0" y="0"/>
            <a:ext cx="9144000" cy="5144304"/>
          </a:xfrm>
          <a:prstGeom prst="rect">
            <a:avLst/>
          </a:prstGeom>
        </p:spPr>
      </p:pic>
      <p:sp>
        <p:nvSpPr>
          <p:cNvPr id="2" name="矩形 1">
            <a:extLst>
              <a:ext uri="{FF2B5EF4-FFF2-40B4-BE49-F238E27FC236}">
                <a16:creationId xmlns:a16="http://schemas.microsoft.com/office/drawing/2014/main" xmlns="" id="{300DFFFA-E3BB-46B0-8A89-05A3094B9139}"/>
              </a:ext>
            </a:extLst>
          </p:cNvPr>
          <p:cNvSpPr/>
          <p:nvPr/>
        </p:nvSpPr>
        <p:spPr>
          <a:xfrm>
            <a:off x="-36512" y="1059582"/>
            <a:ext cx="9180512" cy="30243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a:extLst>
              <a:ext uri="{FF2B5EF4-FFF2-40B4-BE49-F238E27FC236}">
                <a16:creationId xmlns:a16="http://schemas.microsoft.com/office/drawing/2014/main" xmlns="" id="{D8EADBAE-ACCF-4AD0-98E3-F9E5CA40C781}"/>
              </a:ext>
            </a:extLst>
          </p:cNvPr>
          <p:cNvGrpSpPr/>
          <p:nvPr/>
        </p:nvGrpSpPr>
        <p:grpSpPr>
          <a:xfrm>
            <a:off x="2058174" y="1911912"/>
            <a:ext cx="2118737" cy="1240632"/>
            <a:chOff x="4683509" y="2601913"/>
            <a:chExt cx="2824982" cy="1654176"/>
          </a:xfrm>
        </p:grpSpPr>
        <p:sp>
          <p:nvSpPr>
            <p:cNvPr id="62" name="椭圆 61">
              <a:extLst>
                <a:ext uri="{FF2B5EF4-FFF2-40B4-BE49-F238E27FC236}">
                  <a16:creationId xmlns:a16="http://schemas.microsoft.com/office/drawing/2014/main" xmlns="" id="{E015B779-8778-43B7-BC78-A742CC67ABBD}"/>
                </a:ext>
              </a:extLst>
            </p:cNvPr>
            <p:cNvSpPr/>
            <p:nvPr/>
          </p:nvSpPr>
          <p:spPr>
            <a:xfrm>
              <a:off x="5268911" y="2601913"/>
              <a:ext cx="1654178" cy="165417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3" name="矩形 62">
              <a:extLst>
                <a:ext uri="{FF2B5EF4-FFF2-40B4-BE49-F238E27FC236}">
                  <a16:creationId xmlns:a16="http://schemas.microsoft.com/office/drawing/2014/main" xmlns="" id="{FF80B3E6-F134-4EE6-87F3-3F28DA2643F9}"/>
                </a:ext>
              </a:extLst>
            </p:cNvPr>
            <p:cNvSpPr/>
            <p:nvPr/>
          </p:nvSpPr>
          <p:spPr>
            <a:xfrm>
              <a:off x="4683509" y="2829478"/>
              <a:ext cx="2824982" cy="1138773"/>
            </a:xfrm>
            <a:prstGeom prst="rect">
              <a:avLst/>
            </a:prstGeom>
          </p:spPr>
          <p:txBody>
            <a:bodyPr wrap="square">
              <a:spAutoFit/>
              <a:scene3d>
                <a:camera prst="orthographicFront"/>
                <a:lightRig rig="threePt" dir="t"/>
              </a:scene3d>
              <a:sp3d contourW="12700"/>
            </a:bodyPr>
            <a:lstStyle/>
            <a:p>
              <a:pPr algn="ctr"/>
              <a:r>
                <a:rPr lang="en-US" altLang="zh-CN" sz="4950" b="1" dirty="0">
                  <a:solidFill>
                    <a:schemeClr val="bg1"/>
                  </a:solidFill>
                </a:rPr>
                <a:t>03</a:t>
              </a:r>
              <a:endParaRPr lang="zh-CN" altLang="en-US" sz="4950" b="1" dirty="0">
                <a:solidFill>
                  <a:schemeClr val="bg1"/>
                </a:solidFill>
              </a:endParaRPr>
            </a:p>
          </p:txBody>
        </p:sp>
      </p:grpSp>
      <p:grpSp>
        <p:nvGrpSpPr>
          <p:cNvPr id="64" name="组合 63">
            <a:extLst>
              <a:ext uri="{FF2B5EF4-FFF2-40B4-BE49-F238E27FC236}">
                <a16:creationId xmlns:a16="http://schemas.microsoft.com/office/drawing/2014/main" xmlns="" id="{B6B6F5C4-2DBE-426C-B546-2AE11471B80D}"/>
              </a:ext>
            </a:extLst>
          </p:cNvPr>
          <p:cNvGrpSpPr/>
          <p:nvPr/>
        </p:nvGrpSpPr>
        <p:grpSpPr>
          <a:xfrm>
            <a:off x="3995936" y="2283718"/>
            <a:ext cx="2899838" cy="791815"/>
            <a:chOff x="3304037" y="341972"/>
            <a:chExt cx="3866451" cy="1055753"/>
          </a:xfrm>
        </p:grpSpPr>
        <p:sp>
          <p:nvSpPr>
            <p:cNvPr id="65" name="文本框 64">
              <a:extLst>
                <a:ext uri="{FF2B5EF4-FFF2-40B4-BE49-F238E27FC236}">
                  <a16:creationId xmlns:a16="http://schemas.microsoft.com/office/drawing/2014/main" xmlns="" id="{68A39230-0E24-4B05-901F-E66292CDEAE7}"/>
                </a:ext>
              </a:extLst>
            </p:cNvPr>
            <p:cNvSpPr txBox="1"/>
            <p:nvPr/>
          </p:nvSpPr>
          <p:spPr>
            <a:xfrm>
              <a:off x="3304038" y="341972"/>
              <a:ext cx="3529171" cy="615553"/>
            </a:xfrm>
            <a:prstGeom prst="rect">
              <a:avLst/>
            </a:prstGeom>
            <a:noFill/>
          </p:spPr>
          <p:txBody>
            <a:bodyPr wrap="none" rtlCol="0">
              <a:spAutoFit/>
              <a:scene3d>
                <a:camera prst="orthographicFront"/>
                <a:lightRig rig="threePt" dir="t"/>
              </a:scene3d>
              <a:sp3d contourW="12700"/>
            </a:bodyPr>
            <a:lstStyle/>
            <a:p>
              <a:pPr defTabSz="685800">
                <a:defRPr/>
              </a:pPr>
              <a:r>
                <a:rPr lang="zh-CN" altLang="en-US" sz="2400" b="1" dirty="0">
                  <a:solidFill>
                    <a:schemeClr val="tx1">
                      <a:lumMod val="65000"/>
                      <a:lumOff val="35000"/>
                    </a:schemeClr>
                  </a:solidFill>
                  <a:latin typeface="Arial"/>
                  <a:ea typeface="微软雅黑"/>
                </a:rPr>
                <a:t>标题文字添加此处</a:t>
              </a:r>
            </a:p>
          </p:txBody>
        </p:sp>
        <p:sp>
          <p:nvSpPr>
            <p:cNvPr id="66" name="文本框 65">
              <a:extLst>
                <a:ext uri="{FF2B5EF4-FFF2-40B4-BE49-F238E27FC236}">
                  <a16:creationId xmlns:a16="http://schemas.microsoft.com/office/drawing/2014/main" xmlns="" id="{4388BAF0-E8ED-45D0-94BC-416764F252A0}"/>
                </a:ext>
              </a:extLst>
            </p:cNvPr>
            <p:cNvSpPr txBox="1"/>
            <p:nvPr/>
          </p:nvSpPr>
          <p:spPr>
            <a:xfrm>
              <a:off x="3304037" y="888697"/>
              <a:ext cx="3866451" cy="509028"/>
            </a:xfrm>
            <a:prstGeom prst="rect">
              <a:avLst/>
            </a:prstGeom>
            <a:noFill/>
          </p:spPr>
          <p:txBody>
            <a:bodyPr wrap="square" rtlCol="0">
              <a:spAutoFit/>
              <a:scene3d>
                <a:camera prst="orthographicFront"/>
                <a:lightRig rig="threePt" dir="t"/>
              </a:scene3d>
              <a:sp3d contourW="12700"/>
            </a:bodyPr>
            <a:lstStyle/>
            <a:p>
              <a:pPr defTabSz="685800">
                <a:lnSpc>
                  <a:spcPct val="114000"/>
                </a:lnSpc>
                <a:defRPr/>
              </a:pPr>
              <a:r>
                <a:rPr lang="en-US" altLang="zh-CN" sz="825" dirty="0">
                  <a:solidFill>
                    <a:prstClr val="white">
                      <a:lumMod val="65000"/>
                    </a:prstClr>
                  </a:solidFill>
                  <a:latin typeface="微软雅黑"/>
                  <a:ea typeface="微软雅黑"/>
                </a:rPr>
                <a:t>presentation and make it into a film to used wider field</a:t>
              </a:r>
            </a:p>
          </p:txBody>
        </p:sp>
      </p:grpSp>
      <p:grpSp>
        <p:nvGrpSpPr>
          <p:cNvPr id="4" name="组合 3">
            <a:extLst>
              <a:ext uri="{FF2B5EF4-FFF2-40B4-BE49-F238E27FC236}">
                <a16:creationId xmlns:a16="http://schemas.microsoft.com/office/drawing/2014/main" xmlns="" id="{A4E35CA0-7C81-4453-B909-AC21ACC02280}"/>
              </a:ext>
            </a:extLst>
          </p:cNvPr>
          <p:cNvGrpSpPr/>
          <p:nvPr/>
        </p:nvGrpSpPr>
        <p:grpSpPr>
          <a:xfrm rot="5400000">
            <a:off x="5558940" y="1521930"/>
            <a:ext cx="3714751" cy="3528392"/>
            <a:chOff x="5429249" y="2921"/>
            <a:chExt cx="3714751" cy="1773688"/>
          </a:xfrm>
        </p:grpSpPr>
        <p:sp>
          <p:nvSpPr>
            <p:cNvPr id="68" name="Freeform 23">
              <a:extLst>
                <a:ext uri="{FF2B5EF4-FFF2-40B4-BE49-F238E27FC236}">
                  <a16:creationId xmlns:a16="http://schemas.microsoft.com/office/drawing/2014/main" xmlns="" id="{70807A21-EE28-4EFF-AFDF-64A7562B4B67}"/>
                </a:ext>
              </a:extLst>
            </p:cNvPr>
            <p:cNvSpPr/>
            <p:nvPr/>
          </p:nvSpPr>
          <p:spPr bwMode="auto">
            <a:xfrm rot="10800000">
              <a:off x="5432423" y="9752"/>
              <a:ext cx="3711575" cy="1766857"/>
            </a:xfrm>
            <a:custGeom>
              <a:avLst/>
              <a:gdLst>
                <a:gd name="T0" fmla="*/ 0 w 2344"/>
                <a:gd name="T1" fmla="*/ 0 h 1270"/>
                <a:gd name="T2" fmla="*/ 0 w 2344"/>
                <a:gd name="T3" fmla="*/ 1270 h 1270"/>
                <a:gd name="T4" fmla="*/ 2344 w 2344"/>
                <a:gd name="T5" fmla="*/ 1270 h 1270"/>
                <a:gd name="T6" fmla="*/ 0 w 2344"/>
                <a:gd name="T7" fmla="*/ 0 h 1270"/>
              </a:gdLst>
              <a:ahLst/>
              <a:cxnLst>
                <a:cxn ang="0">
                  <a:pos x="T0" y="T1"/>
                </a:cxn>
                <a:cxn ang="0">
                  <a:pos x="T2" y="T3"/>
                </a:cxn>
                <a:cxn ang="0">
                  <a:pos x="T4" y="T5"/>
                </a:cxn>
                <a:cxn ang="0">
                  <a:pos x="T6" y="T7"/>
                </a:cxn>
              </a:cxnLst>
              <a:rect l="0" t="0" r="r" b="b"/>
              <a:pathLst>
                <a:path w="2344" h="1270">
                  <a:moveTo>
                    <a:pt x="0" y="0"/>
                  </a:moveTo>
                  <a:lnTo>
                    <a:pt x="0" y="1270"/>
                  </a:lnTo>
                  <a:lnTo>
                    <a:pt x="2344" y="1270"/>
                  </a:lnTo>
                  <a:lnTo>
                    <a:pt x="0" y="0"/>
                  </a:lnTo>
                  <a:close/>
                </a:path>
              </a:pathLst>
            </a:custGeom>
            <a:solidFill>
              <a:schemeClr val="bg1">
                <a:alpha val="50000"/>
              </a:schemeClr>
            </a:solidFill>
            <a:ln>
              <a:noFill/>
            </a:ln>
          </p:spPr>
          <p:txBody>
            <a:bodyPr vert="horz" wrap="square" lIns="91440" tIns="45720" rIns="91440" bIns="45720" numCol="1" anchor="t" anchorCtr="0" compatLnSpc="1"/>
            <a:lstStyle/>
            <a:p>
              <a:pPr defTabSz="914378" fontAlgn="base">
                <a:spcBef>
                  <a:spcPct val="0"/>
                </a:spcBef>
                <a:spcAft>
                  <a:spcPct val="0"/>
                </a:spcAft>
              </a:pPr>
              <a:endParaRPr lang="zh-CN" altLang="en-US" dirty="0">
                <a:solidFill>
                  <a:srgbClr val="000000"/>
                </a:solidFill>
                <a:latin typeface="Calibri" pitchFamily="34" charset="0"/>
                <a:ea typeface="宋体" charset="-122"/>
              </a:endParaRPr>
            </a:p>
          </p:txBody>
        </p:sp>
        <p:sp>
          <p:nvSpPr>
            <p:cNvPr id="69" name="Freeform 25">
              <a:extLst>
                <a:ext uri="{FF2B5EF4-FFF2-40B4-BE49-F238E27FC236}">
                  <a16:creationId xmlns:a16="http://schemas.microsoft.com/office/drawing/2014/main" xmlns="" id="{0B538D83-2338-4E98-AB8E-9E61A9EBF81A}"/>
                </a:ext>
              </a:extLst>
            </p:cNvPr>
            <p:cNvSpPr/>
            <p:nvPr/>
          </p:nvSpPr>
          <p:spPr bwMode="auto">
            <a:xfrm rot="10800000">
              <a:off x="5429249" y="2921"/>
              <a:ext cx="3714751" cy="1397000"/>
            </a:xfrm>
            <a:custGeom>
              <a:avLst/>
              <a:gdLst>
                <a:gd name="T0" fmla="*/ 2346 w 2346"/>
                <a:gd name="T1" fmla="*/ 880 h 880"/>
                <a:gd name="T2" fmla="*/ 0 w 2346"/>
                <a:gd name="T3" fmla="*/ 880 h 880"/>
                <a:gd name="T4" fmla="*/ 0 w 2346"/>
                <a:gd name="T5" fmla="*/ 0 h 880"/>
                <a:gd name="T6" fmla="*/ 2346 w 2346"/>
                <a:gd name="T7" fmla="*/ 880 h 880"/>
              </a:gdLst>
              <a:ahLst/>
              <a:cxnLst>
                <a:cxn ang="0">
                  <a:pos x="T0" y="T1"/>
                </a:cxn>
                <a:cxn ang="0">
                  <a:pos x="T2" y="T3"/>
                </a:cxn>
                <a:cxn ang="0">
                  <a:pos x="T4" y="T5"/>
                </a:cxn>
                <a:cxn ang="0">
                  <a:pos x="T6" y="T7"/>
                </a:cxn>
              </a:cxnLst>
              <a:rect l="0" t="0" r="r" b="b"/>
              <a:pathLst>
                <a:path w="2346" h="880">
                  <a:moveTo>
                    <a:pt x="2346" y="880"/>
                  </a:moveTo>
                  <a:lnTo>
                    <a:pt x="0" y="880"/>
                  </a:lnTo>
                  <a:lnTo>
                    <a:pt x="0" y="0"/>
                  </a:lnTo>
                  <a:lnTo>
                    <a:pt x="2346" y="880"/>
                  </a:lnTo>
                  <a:close/>
                </a:path>
              </a:pathLst>
            </a:custGeom>
            <a:solidFill>
              <a:schemeClr val="accent1"/>
            </a:solidFill>
            <a:ln>
              <a:noFill/>
            </a:ln>
          </p:spPr>
          <p:txBody>
            <a:bodyPr vert="horz" wrap="square" lIns="91440" tIns="45720" rIns="91440" bIns="45720" numCol="1" anchor="t" anchorCtr="0" compatLnSpc="1"/>
            <a:lstStyle/>
            <a:p>
              <a:pPr defTabSz="914378" fontAlgn="base">
                <a:spcBef>
                  <a:spcPct val="0"/>
                </a:spcBef>
                <a:spcAft>
                  <a:spcPct val="0"/>
                </a:spcAft>
              </a:pPr>
              <a:endParaRPr lang="zh-CN" altLang="en-US" dirty="0">
                <a:solidFill>
                  <a:srgbClr val="000000"/>
                </a:solidFill>
                <a:latin typeface="Calibri" pitchFamily="34" charset="0"/>
                <a:ea typeface="宋体" charset="-122"/>
              </a:endParaRPr>
            </a:p>
          </p:txBody>
        </p:sp>
      </p:grpSp>
    </p:spTree>
    <p:extLst>
      <p:ext uri="{BB962C8B-B14F-4D97-AF65-F5344CB8AC3E}">
        <p14:creationId xmlns:p14="http://schemas.microsoft.com/office/powerpoint/2010/main" val="423437038"/>
      </p:ext>
    </p:extLst>
  </p:cSld>
  <p:clrMapOvr>
    <a:masterClrMapping/>
  </p:clrMapOvr>
  <mc:AlternateContent xmlns:mc="http://schemas.openxmlformats.org/markup-compatibility/2006" xmlns:p14="http://schemas.microsoft.com/office/powerpoint/2010/main">
    <mc:Choice Requires="p14">
      <p:transition spd="slow" p14:dur="175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1000"/>
                                        <p:tgtEl>
                                          <p:spTgt spid="61"/>
                                        </p:tgtEl>
                                      </p:cBhvr>
                                    </p:animEffect>
                                    <p:anim calcmode="lin" valueType="num">
                                      <p:cBhvr>
                                        <p:cTn id="12" dur="1000" fill="hold"/>
                                        <p:tgtEl>
                                          <p:spTgt spid="61"/>
                                        </p:tgtEl>
                                        <p:attrNameLst>
                                          <p:attrName>ppt_x</p:attrName>
                                        </p:attrNameLst>
                                      </p:cBhvr>
                                      <p:tavLst>
                                        <p:tav tm="0">
                                          <p:val>
                                            <p:strVal val="#ppt_x"/>
                                          </p:val>
                                        </p:tav>
                                        <p:tav tm="100000">
                                          <p:val>
                                            <p:strVal val="#ppt_x"/>
                                          </p:val>
                                        </p:tav>
                                      </p:tavLst>
                                    </p:anim>
                                    <p:anim calcmode="lin" valueType="num">
                                      <p:cBhvr>
                                        <p:cTn id="13" dur="1000" fill="hold"/>
                                        <p:tgtEl>
                                          <p:spTgt spid="6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2" presetClass="entr" presetSubtype="8" fill="hold" nodeType="afterEffect">
                                  <p:stCondLst>
                                    <p:cond delay="0"/>
                                  </p:stCondLst>
                                  <p:childTnLst>
                                    <p:set>
                                      <p:cBhvr>
                                        <p:cTn id="16" dur="1" fill="hold">
                                          <p:stCondLst>
                                            <p:cond delay="0"/>
                                          </p:stCondLst>
                                        </p:cTn>
                                        <p:tgtEl>
                                          <p:spTgt spid="64"/>
                                        </p:tgtEl>
                                        <p:attrNameLst>
                                          <p:attrName>style.visibility</p:attrName>
                                        </p:attrNameLst>
                                      </p:cBhvr>
                                      <p:to>
                                        <p:strVal val="visible"/>
                                      </p:to>
                                    </p:set>
                                    <p:anim calcmode="lin" valueType="num">
                                      <p:cBhvr additive="base">
                                        <p:cTn id="17" dur="500"/>
                                        <p:tgtEl>
                                          <p:spTgt spid="64"/>
                                        </p:tgtEl>
                                        <p:attrNameLst>
                                          <p:attrName>ppt_x</p:attrName>
                                        </p:attrNameLst>
                                      </p:cBhvr>
                                      <p:tavLst>
                                        <p:tav tm="0">
                                          <p:val>
                                            <p:strVal val="#ppt_x-#ppt_w*1.125000"/>
                                          </p:val>
                                        </p:tav>
                                        <p:tav tm="100000">
                                          <p:val>
                                            <p:strVal val="#ppt_x"/>
                                          </p:val>
                                        </p:tav>
                                      </p:tavLst>
                                    </p:anim>
                                    <p:animEffect transition="in" filter="wipe(right)">
                                      <p:cBhvr>
                                        <p:cTn id="18"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Freeform 19"/>
          <p:cNvSpPr>
            <a:spLocks/>
          </p:cNvSpPr>
          <p:nvPr/>
        </p:nvSpPr>
        <p:spPr bwMode="auto">
          <a:xfrm>
            <a:off x="2772318" y="3697683"/>
            <a:ext cx="1923410" cy="1456656"/>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tx1">
              <a:lumMod val="75000"/>
              <a:lumOff val="25000"/>
            </a:schemeClr>
          </a:solidFill>
          <a:ln>
            <a:noFill/>
          </a:ln>
        </p:spPr>
        <p:txBody>
          <a:bodyPr vert="horz" wrap="square" lIns="68543" tIns="34271" rIns="68543" bIns="34271" numCol="1" anchor="t" anchorCtr="0" compatLnSpc="1">
            <a:prstTxWarp prst="textNoShape">
              <a:avLst/>
            </a:prstTxWarp>
          </a:bodyPr>
          <a:lstStyle/>
          <a:p>
            <a:endParaRPr lang="zh-CN" altLang="en-US" sz="1799">
              <a:solidFill>
                <a:schemeClr val="tx1">
                  <a:lumMod val="75000"/>
                  <a:lumOff val="25000"/>
                </a:schemeClr>
              </a:solidFill>
            </a:endParaRPr>
          </a:p>
        </p:txBody>
      </p:sp>
      <p:sp>
        <p:nvSpPr>
          <p:cNvPr id="71" name="Freeform 20"/>
          <p:cNvSpPr>
            <a:spLocks/>
          </p:cNvSpPr>
          <p:nvPr/>
        </p:nvSpPr>
        <p:spPr bwMode="auto">
          <a:xfrm>
            <a:off x="4578520" y="3744281"/>
            <a:ext cx="1398980" cy="550192"/>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tx1">
              <a:lumMod val="75000"/>
              <a:lumOff val="25000"/>
            </a:schemeClr>
          </a:solidFill>
          <a:ln>
            <a:noFill/>
          </a:ln>
        </p:spPr>
        <p:txBody>
          <a:bodyPr vert="horz" wrap="square" lIns="68543" tIns="34271" rIns="68543" bIns="34271" numCol="1" anchor="t" anchorCtr="0" compatLnSpc="1">
            <a:prstTxWarp prst="textNoShape">
              <a:avLst/>
            </a:prstTxWarp>
          </a:bodyPr>
          <a:lstStyle/>
          <a:p>
            <a:endParaRPr lang="zh-CN" altLang="en-US" sz="1799">
              <a:solidFill>
                <a:schemeClr val="tx1">
                  <a:lumMod val="75000"/>
                  <a:lumOff val="25000"/>
                </a:schemeClr>
              </a:solidFill>
            </a:endParaRPr>
          </a:p>
        </p:txBody>
      </p:sp>
      <p:sp>
        <p:nvSpPr>
          <p:cNvPr id="72" name="Freeform 21"/>
          <p:cNvSpPr>
            <a:spLocks/>
          </p:cNvSpPr>
          <p:nvPr/>
        </p:nvSpPr>
        <p:spPr bwMode="auto">
          <a:xfrm>
            <a:off x="4760342" y="1901288"/>
            <a:ext cx="1277265" cy="521631"/>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tx1">
              <a:lumMod val="75000"/>
              <a:lumOff val="25000"/>
            </a:schemeClr>
          </a:solidFill>
          <a:ln>
            <a:noFill/>
          </a:ln>
        </p:spPr>
        <p:txBody>
          <a:bodyPr vert="horz" wrap="square" lIns="68543" tIns="34271" rIns="68543" bIns="34271" numCol="1" anchor="t" anchorCtr="0" compatLnSpc="1">
            <a:prstTxWarp prst="textNoShape">
              <a:avLst/>
            </a:prstTxWarp>
          </a:bodyPr>
          <a:lstStyle/>
          <a:p>
            <a:endParaRPr lang="zh-CN" altLang="en-US" sz="1799">
              <a:solidFill>
                <a:schemeClr val="tx1">
                  <a:lumMod val="75000"/>
                  <a:lumOff val="25000"/>
                </a:schemeClr>
              </a:solidFill>
            </a:endParaRPr>
          </a:p>
        </p:txBody>
      </p:sp>
      <p:sp>
        <p:nvSpPr>
          <p:cNvPr id="73" name="Freeform 22"/>
          <p:cNvSpPr>
            <a:spLocks/>
          </p:cNvSpPr>
          <p:nvPr/>
        </p:nvSpPr>
        <p:spPr bwMode="auto">
          <a:xfrm>
            <a:off x="3843718" y="2540174"/>
            <a:ext cx="554484" cy="1282280"/>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tx1">
              <a:lumMod val="75000"/>
              <a:lumOff val="25000"/>
            </a:schemeClr>
          </a:solidFill>
          <a:ln>
            <a:noFill/>
          </a:ln>
        </p:spPr>
        <p:txBody>
          <a:bodyPr vert="horz" wrap="square" lIns="68543" tIns="34271" rIns="68543" bIns="34271" numCol="1" anchor="t" anchorCtr="0" compatLnSpc="1">
            <a:prstTxWarp prst="textNoShape">
              <a:avLst/>
            </a:prstTxWarp>
          </a:bodyPr>
          <a:lstStyle/>
          <a:p>
            <a:endParaRPr lang="zh-CN" altLang="en-US" sz="1799">
              <a:solidFill>
                <a:schemeClr val="tx1">
                  <a:lumMod val="75000"/>
                  <a:lumOff val="25000"/>
                </a:schemeClr>
              </a:solidFill>
            </a:endParaRPr>
          </a:p>
        </p:txBody>
      </p:sp>
      <p:sp>
        <p:nvSpPr>
          <p:cNvPr id="74" name="Freeform 23"/>
          <p:cNvSpPr>
            <a:spLocks/>
          </p:cNvSpPr>
          <p:nvPr/>
        </p:nvSpPr>
        <p:spPr bwMode="auto">
          <a:xfrm>
            <a:off x="5012791" y="2980628"/>
            <a:ext cx="1553753" cy="1243195"/>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tx1">
              <a:lumMod val="75000"/>
              <a:lumOff val="25000"/>
            </a:schemeClr>
          </a:solidFill>
          <a:ln>
            <a:noFill/>
          </a:ln>
        </p:spPr>
        <p:txBody>
          <a:bodyPr vert="horz" wrap="square" lIns="68543" tIns="34271" rIns="68543" bIns="34271" numCol="1" anchor="t" anchorCtr="0" compatLnSpc="1">
            <a:prstTxWarp prst="textNoShape">
              <a:avLst/>
            </a:prstTxWarp>
          </a:bodyPr>
          <a:lstStyle/>
          <a:p>
            <a:endParaRPr lang="zh-CN" altLang="en-US" sz="1799">
              <a:solidFill>
                <a:schemeClr val="tx1">
                  <a:lumMod val="75000"/>
                  <a:lumOff val="25000"/>
                </a:schemeClr>
              </a:solidFill>
            </a:endParaRPr>
          </a:p>
        </p:txBody>
      </p:sp>
      <p:sp>
        <p:nvSpPr>
          <p:cNvPr id="75" name="Freeform 24"/>
          <p:cNvSpPr>
            <a:spLocks/>
          </p:cNvSpPr>
          <p:nvPr/>
        </p:nvSpPr>
        <p:spPr bwMode="auto">
          <a:xfrm>
            <a:off x="3350844" y="1478874"/>
            <a:ext cx="1344884" cy="521631"/>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tx1">
              <a:lumMod val="75000"/>
              <a:lumOff val="25000"/>
            </a:schemeClr>
          </a:solidFill>
          <a:ln>
            <a:noFill/>
          </a:ln>
        </p:spPr>
        <p:txBody>
          <a:bodyPr vert="horz" wrap="square" lIns="68543" tIns="34271" rIns="68543" bIns="34271" numCol="1" anchor="t" anchorCtr="0" compatLnSpc="1">
            <a:prstTxWarp prst="textNoShape">
              <a:avLst/>
            </a:prstTxWarp>
          </a:bodyPr>
          <a:lstStyle/>
          <a:p>
            <a:endParaRPr lang="zh-CN" altLang="en-US" sz="1799">
              <a:solidFill>
                <a:schemeClr val="tx1">
                  <a:lumMod val="75000"/>
                  <a:lumOff val="25000"/>
                </a:schemeClr>
              </a:solidFill>
            </a:endParaRPr>
          </a:p>
        </p:txBody>
      </p:sp>
      <p:sp>
        <p:nvSpPr>
          <p:cNvPr id="76" name="Freeform 25"/>
          <p:cNvSpPr>
            <a:spLocks/>
          </p:cNvSpPr>
          <p:nvPr/>
        </p:nvSpPr>
        <p:spPr bwMode="auto">
          <a:xfrm>
            <a:off x="3230631" y="2824291"/>
            <a:ext cx="1053368" cy="536663"/>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tx1">
              <a:lumMod val="75000"/>
              <a:lumOff val="25000"/>
            </a:schemeClr>
          </a:solidFill>
          <a:ln>
            <a:noFill/>
          </a:ln>
        </p:spPr>
        <p:txBody>
          <a:bodyPr vert="horz" wrap="square" lIns="68543" tIns="34271" rIns="68543" bIns="34271" numCol="1" anchor="t" anchorCtr="0" compatLnSpc="1">
            <a:prstTxWarp prst="textNoShape">
              <a:avLst/>
            </a:prstTxWarp>
          </a:bodyPr>
          <a:lstStyle/>
          <a:p>
            <a:endParaRPr lang="zh-CN" altLang="en-US" sz="1799">
              <a:solidFill>
                <a:schemeClr val="tx1">
                  <a:lumMod val="75000"/>
                  <a:lumOff val="25000"/>
                </a:schemeClr>
              </a:solidFill>
            </a:endParaRPr>
          </a:p>
        </p:txBody>
      </p:sp>
      <p:sp>
        <p:nvSpPr>
          <p:cNvPr id="77" name="Freeform 26"/>
          <p:cNvSpPr>
            <a:spLocks/>
          </p:cNvSpPr>
          <p:nvPr/>
        </p:nvSpPr>
        <p:spPr bwMode="auto">
          <a:xfrm>
            <a:off x="4283999" y="2026058"/>
            <a:ext cx="536451" cy="1053785"/>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tx1">
              <a:lumMod val="75000"/>
              <a:lumOff val="25000"/>
            </a:schemeClr>
          </a:solidFill>
          <a:ln>
            <a:noFill/>
          </a:ln>
        </p:spPr>
        <p:txBody>
          <a:bodyPr vert="horz" wrap="square" lIns="68543" tIns="34271" rIns="68543" bIns="34271" numCol="1" anchor="t" anchorCtr="0" compatLnSpc="1">
            <a:prstTxWarp prst="textNoShape">
              <a:avLst/>
            </a:prstTxWarp>
          </a:bodyPr>
          <a:lstStyle/>
          <a:p>
            <a:endParaRPr lang="zh-CN" altLang="en-US" sz="1799">
              <a:solidFill>
                <a:schemeClr val="tx1">
                  <a:lumMod val="75000"/>
                  <a:lumOff val="25000"/>
                </a:schemeClr>
              </a:solidFill>
            </a:endParaRPr>
          </a:p>
        </p:txBody>
      </p:sp>
      <p:sp>
        <p:nvSpPr>
          <p:cNvPr id="78" name="Freeform 27"/>
          <p:cNvSpPr>
            <a:spLocks/>
          </p:cNvSpPr>
          <p:nvPr/>
        </p:nvSpPr>
        <p:spPr bwMode="auto">
          <a:xfrm>
            <a:off x="4632617" y="1017373"/>
            <a:ext cx="539457" cy="1053785"/>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tx1">
              <a:lumMod val="75000"/>
              <a:lumOff val="25000"/>
            </a:schemeClr>
          </a:solidFill>
          <a:ln>
            <a:noFill/>
          </a:ln>
        </p:spPr>
        <p:txBody>
          <a:bodyPr vert="horz" wrap="square" lIns="68543" tIns="34271" rIns="68543" bIns="34271" numCol="1" anchor="t" anchorCtr="0" compatLnSpc="1">
            <a:prstTxWarp prst="textNoShape">
              <a:avLst/>
            </a:prstTxWarp>
          </a:bodyPr>
          <a:lstStyle/>
          <a:p>
            <a:endParaRPr lang="zh-CN" altLang="en-US" sz="1799">
              <a:solidFill>
                <a:schemeClr val="tx1">
                  <a:lumMod val="75000"/>
                  <a:lumOff val="25000"/>
                </a:schemeClr>
              </a:solidFill>
            </a:endParaRPr>
          </a:p>
        </p:txBody>
      </p:sp>
      <p:sp>
        <p:nvSpPr>
          <p:cNvPr id="79" name="椭圆 78"/>
          <p:cNvSpPr/>
          <p:nvPr/>
        </p:nvSpPr>
        <p:spPr>
          <a:xfrm>
            <a:off x="2620752" y="3661604"/>
            <a:ext cx="321570" cy="321697"/>
          </a:xfrm>
          <a:prstGeom prst="ellipse">
            <a:avLst/>
          </a:prstGeom>
          <a:solidFill>
            <a:schemeClr val="accent2"/>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59" tIns="34279" rIns="68559" bIns="34279" rtlCol="0" anchor="ctr"/>
          <a:lstStyle/>
          <a:p>
            <a:pPr algn="ctr"/>
            <a:endParaRPr lang="zh-CN" altLang="en-US" sz="1799">
              <a:solidFill>
                <a:schemeClr val="tx1">
                  <a:lumMod val="75000"/>
                  <a:lumOff val="25000"/>
                </a:schemeClr>
              </a:solidFill>
            </a:endParaRPr>
          </a:p>
        </p:txBody>
      </p:sp>
      <p:sp>
        <p:nvSpPr>
          <p:cNvPr id="80" name="椭圆 79"/>
          <p:cNvSpPr/>
          <p:nvPr/>
        </p:nvSpPr>
        <p:spPr>
          <a:xfrm>
            <a:off x="3162006" y="2585449"/>
            <a:ext cx="321570" cy="321697"/>
          </a:xfrm>
          <a:prstGeom prst="ellipse">
            <a:avLst/>
          </a:prstGeom>
          <a:solidFill>
            <a:schemeClr val="accent4"/>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59" tIns="34279" rIns="68559" bIns="34279" rtlCol="0" anchor="ctr"/>
          <a:lstStyle/>
          <a:p>
            <a:pPr algn="ctr"/>
            <a:endParaRPr lang="zh-CN" altLang="en-US" sz="1799">
              <a:solidFill>
                <a:schemeClr val="tx1">
                  <a:lumMod val="75000"/>
                  <a:lumOff val="25000"/>
                </a:schemeClr>
              </a:solidFill>
            </a:endParaRPr>
          </a:p>
        </p:txBody>
      </p:sp>
      <p:sp>
        <p:nvSpPr>
          <p:cNvPr id="81" name="椭圆 80"/>
          <p:cNvSpPr/>
          <p:nvPr/>
        </p:nvSpPr>
        <p:spPr>
          <a:xfrm>
            <a:off x="6396540" y="2918996"/>
            <a:ext cx="321570" cy="321697"/>
          </a:xfrm>
          <a:prstGeom prst="ellipse">
            <a:avLst/>
          </a:prstGeom>
          <a:solidFill>
            <a:schemeClr val="accent1"/>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59" tIns="34279" rIns="68559" bIns="34279" rtlCol="0" anchor="ctr"/>
          <a:lstStyle/>
          <a:p>
            <a:pPr algn="ctr"/>
            <a:endParaRPr lang="zh-CN" altLang="en-US" sz="1799">
              <a:solidFill>
                <a:schemeClr val="tx1">
                  <a:lumMod val="75000"/>
                  <a:lumOff val="25000"/>
                </a:schemeClr>
              </a:solidFill>
            </a:endParaRPr>
          </a:p>
        </p:txBody>
      </p:sp>
      <p:sp>
        <p:nvSpPr>
          <p:cNvPr id="82" name="椭圆 81"/>
          <p:cNvSpPr/>
          <p:nvPr/>
        </p:nvSpPr>
        <p:spPr>
          <a:xfrm>
            <a:off x="5797677" y="1686604"/>
            <a:ext cx="321570" cy="321697"/>
          </a:xfrm>
          <a:prstGeom prst="ellipse">
            <a:avLst/>
          </a:prstGeom>
          <a:solidFill>
            <a:schemeClr val="accent3"/>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59" tIns="34279" rIns="68559" bIns="34279" rtlCol="0" anchor="ctr"/>
          <a:lstStyle/>
          <a:p>
            <a:pPr algn="ctr"/>
            <a:endParaRPr lang="zh-CN" altLang="en-US" sz="1799">
              <a:solidFill>
                <a:schemeClr val="tx1">
                  <a:lumMod val="75000"/>
                  <a:lumOff val="25000"/>
                </a:schemeClr>
              </a:solidFill>
            </a:endParaRPr>
          </a:p>
        </p:txBody>
      </p:sp>
      <p:sp>
        <p:nvSpPr>
          <p:cNvPr id="83" name="椭圆 82"/>
          <p:cNvSpPr/>
          <p:nvPr/>
        </p:nvSpPr>
        <p:spPr>
          <a:xfrm>
            <a:off x="3266903" y="1229660"/>
            <a:ext cx="321570" cy="321697"/>
          </a:xfrm>
          <a:prstGeom prst="ellipse">
            <a:avLst/>
          </a:prstGeom>
          <a:solidFill>
            <a:schemeClr val="accent1"/>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59" tIns="34279" rIns="68559" bIns="34279" rtlCol="0" anchor="ctr"/>
          <a:lstStyle/>
          <a:p>
            <a:pPr algn="ctr"/>
            <a:endParaRPr lang="zh-CN" altLang="en-US" sz="1799">
              <a:solidFill>
                <a:schemeClr val="tx1">
                  <a:lumMod val="75000"/>
                  <a:lumOff val="25000"/>
                </a:schemeClr>
              </a:solidFill>
            </a:endParaRPr>
          </a:p>
        </p:txBody>
      </p:sp>
      <p:sp>
        <p:nvSpPr>
          <p:cNvPr id="84" name="TextBox 22"/>
          <p:cNvSpPr txBox="1"/>
          <p:nvPr/>
        </p:nvSpPr>
        <p:spPr>
          <a:xfrm>
            <a:off x="1313197" y="3487059"/>
            <a:ext cx="1247277" cy="807664"/>
          </a:xfrm>
          <a:prstGeom prst="rect">
            <a:avLst/>
          </a:prstGeom>
          <a:noFill/>
        </p:spPr>
        <p:txBody>
          <a:bodyPr wrap="square" lIns="68559" tIns="34279" rIns="68559" bIns="34279"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800" noProof="1">
                <a:solidFill>
                  <a:schemeClr val="bg1">
                    <a:lumMod val="50000"/>
                  </a:schemeClr>
                </a:solidFill>
              </a:rPr>
              <a:t>您的内容打在这里，或者通过复制您的文本后，在此框中选择粘贴，并选择只保留文字。</a:t>
            </a:r>
            <a:endParaRPr lang="en-US" altLang="zh-CN" sz="800" noProof="1">
              <a:solidFill>
                <a:schemeClr val="bg1">
                  <a:lumMod val="50000"/>
                </a:schemeClr>
              </a:solidFill>
            </a:endParaRPr>
          </a:p>
        </p:txBody>
      </p:sp>
      <p:sp>
        <p:nvSpPr>
          <p:cNvPr id="85" name="TextBox 22"/>
          <p:cNvSpPr txBox="1"/>
          <p:nvPr/>
        </p:nvSpPr>
        <p:spPr>
          <a:xfrm>
            <a:off x="1313196" y="2361955"/>
            <a:ext cx="1800512" cy="530751"/>
          </a:xfrm>
          <a:prstGeom prst="rect">
            <a:avLst/>
          </a:prstGeom>
          <a:noFill/>
        </p:spPr>
        <p:txBody>
          <a:bodyPr wrap="square" lIns="68559" tIns="34279" rIns="68559" bIns="34279"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800" noProof="1">
                <a:solidFill>
                  <a:schemeClr val="bg1">
                    <a:lumMod val="50000"/>
                  </a:schemeClr>
                </a:solidFill>
              </a:rPr>
              <a:t>您的内容打在这里，或者通过复制您的文本后，在此框中选择粘贴，并选择只保留文字。</a:t>
            </a:r>
            <a:endParaRPr lang="en-US" altLang="zh-CN" noProof="1">
              <a:solidFill>
                <a:schemeClr val="bg1">
                  <a:lumMod val="50000"/>
                </a:schemeClr>
              </a:solidFill>
            </a:endParaRPr>
          </a:p>
        </p:txBody>
      </p:sp>
      <p:sp>
        <p:nvSpPr>
          <p:cNvPr id="86" name="TextBox 22"/>
          <p:cNvSpPr txBox="1"/>
          <p:nvPr/>
        </p:nvSpPr>
        <p:spPr>
          <a:xfrm>
            <a:off x="6823300" y="2748551"/>
            <a:ext cx="1217098" cy="807664"/>
          </a:xfrm>
          <a:prstGeom prst="rect">
            <a:avLst/>
          </a:prstGeom>
          <a:noFill/>
        </p:spPr>
        <p:txBody>
          <a:bodyPr wrap="square" lIns="68559" tIns="34279" rIns="68559" bIns="34279"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800" noProof="1">
                <a:solidFill>
                  <a:schemeClr val="bg1">
                    <a:lumMod val="50000"/>
                  </a:schemeClr>
                </a:solidFill>
              </a:rPr>
              <a:t>您的内容打在这里，或者通过复制您的文本后，在此框中选择粘贴，并选择只保留文字。</a:t>
            </a:r>
            <a:endParaRPr lang="en-US" altLang="zh-CN" sz="800" noProof="1">
              <a:solidFill>
                <a:schemeClr val="bg1">
                  <a:lumMod val="50000"/>
                </a:schemeClr>
              </a:solidFill>
            </a:endParaRPr>
          </a:p>
        </p:txBody>
      </p:sp>
      <p:sp>
        <p:nvSpPr>
          <p:cNvPr id="87" name="TextBox 22"/>
          <p:cNvSpPr txBox="1"/>
          <p:nvPr/>
        </p:nvSpPr>
        <p:spPr>
          <a:xfrm>
            <a:off x="6250842" y="1568059"/>
            <a:ext cx="1789556" cy="512290"/>
          </a:xfrm>
          <a:prstGeom prst="rect">
            <a:avLst/>
          </a:prstGeom>
          <a:noFill/>
        </p:spPr>
        <p:txBody>
          <a:bodyPr wrap="square" lIns="68559" tIns="34279" rIns="68559" bIns="34279"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800" noProof="1">
                <a:solidFill>
                  <a:schemeClr val="bg1">
                    <a:lumMod val="50000"/>
                  </a:schemeClr>
                </a:solidFill>
              </a:rPr>
              <a:t>您的内容打在这里，或者通过复制您的文本后，在此框中选择粘贴，并选择只保留文字。</a:t>
            </a:r>
            <a:endParaRPr lang="en-US" altLang="zh-CN" sz="800" noProof="1">
              <a:solidFill>
                <a:schemeClr val="bg1">
                  <a:lumMod val="50000"/>
                </a:schemeClr>
              </a:solidFill>
            </a:endParaRPr>
          </a:p>
        </p:txBody>
      </p:sp>
      <p:sp>
        <p:nvSpPr>
          <p:cNvPr id="88" name="TextBox 22"/>
          <p:cNvSpPr txBox="1"/>
          <p:nvPr/>
        </p:nvSpPr>
        <p:spPr>
          <a:xfrm>
            <a:off x="1313195" y="1115989"/>
            <a:ext cx="1889026" cy="512290"/>
          </a:xfrm>
          <a:prstGeom prst="rect">
            <a:avLst/>
          </a:prstGeom>
          <a:noFill/>
        </p:spPr>
        <p:txBody>
          <a:bodyPr wrap="square" lIns="68559" tIns="34279" rIns="68559" bIns="34279" rtlCol="0">
            <a:spAutoFit/>
          </a:bodyPr>
          <a:lstStyle/>
          <a:p>
            <a:pPr lvl="0">
              <a:lnSpc>
                <a:spcPct val="120000"/>
              </a:lnSpc>
              <a:spcAft>
                <a:spcPct val="40000"/>
              </a:spcAft>
              <a:buClr>
                <a:srgbClr val="292929"/>
              </a:buCl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800" noProof="1">
              <a:solidFill>
                <a:schemeClr val="bg1">
                  <a:lumMod val="50000"/>
                </a:schemeClr>
              </a:solidFill>
              <a:latin typeface="微软雅黑" pitchFamily="34" charset="-122"/>
              <a:ea typeface="微软雅黑" pitchFamily="34" charset="-122"/>
            </a:endParaRPr>
          </a:p>
        </p:txBody>
      </p:sp>
      <p:sp>
        <p:nvSpPr>
          <p:cNvPr id="89" name="椭圆 88"/>
          <p:cNvSpPr/>
          <p:nvPr/>
        </p:nvSpPr>
        <p:spPr>
          <a:xfrm>
            <a:off x="4996482" y="930868"/>
            <a:ext cx="321570" cy="321697"/>
          </a:xfrm>
          <a:prstGeom prst="ellipse">
            <a:avLst/>
          </a:prstGeom>
          <a:solidFill>
            <a:schemeClr val="accent2"/>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59" tIns="34279" rIns="68559" bIns="34279" rtlCol="0" anchor="ctr"/>
          <a:lstStyle/>
          <a:p>
            <a:pPr algn="ctr"/>
            <a:endParaRPr lang="zh-CN" altLang="en-US" sz="1799">
              <a:solidFill>
                <a:schemeClr val="tx1">
                  <a:lumMod val="75000"/>
                  <a:lumOff val="25000"/>
                </a:schemeClr>
              </a:solidFill>
            </a:endParaRPr>
          </a:p>
        </p:txBody>
      </p:sp>
      <p:sp>
        <p:nvSpPr>
          <p:cNvPr id="22" name="TextBox 22"/>
          <p:cNvSpPr txBox="1"/>
          <p:nvPr/>
        </p:nvSpPr>
        <p:spPr>
          <a:xfrm>
            <a:off x="5507816" y="844091"/>
            <a:ext cx="1889026" cy="512290"/>
          </a:xfrm>
          <a:prstGeom prst="rect">
            <a:avLst/>
          </a:prstGeom>
          <a:noFill/>
        </p:spPr>
        <p:txBody>
          <a:bodyPr wrap="square" lIns="68559" tIns="34279" rIns="68559" bIns="34279" rtlCol="0">
            <a:spAutoFit/>
          </a:bodyPr>
          <a:lstStyle/>
          <a:p>
            <a:pPr lvl="0">
              <a:lnSpc>
                <a:spcPct val="120000"/>
              </a:lnSpc>
              <a:spcAft>
                <a:spcPct val="40000"/>
              </a:spcAft>
              <a:buClr>
                <a:srgbClr val="292929"/>
              </a:buCl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800" noProof="1">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14453869"/>
      </p:ext>
    </p:extLst>
  </p:cSld>
  <p:clrMapOvr>
    <a:masterClrMapping/>
  </p:clrMapOvr>
  <mc:AlternateContent xmlns:mc="http://schemas.openxmlformats.org/markup-compatibility/2006" xmlns:p14="http://schemas.microsoft.com/office/powerpoint/2010/main">
    <mc:Choice Requires="p14">
      <p:transition spd="slow" p14:dur="175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800"/>
                                  </p:stCondLst>
                                  <p:childTnLst>
                                    <p:set>
                                      <p:cBhvr>
                                        <p:cTn id="6" dur="1" fill="hold">
                                          <p:stCondLst>
                                            <p:cond delay="0"/>
                                          </p:stCondLst>
                                        </p:cTn>
                                        <p:tgtEl>
                                          <p:spTgt spid="69"/>
                                        </p:tgtEl>
                                        <p:attrNameLst>
                                          <p:attrName>style.visibility</p:attrName>
                                        </p:attrNameLst>
                                      </p:cBhvr>
                                      <p:to>
                                        <p:strVal val="visible"/>
                                      </p:to>
                                    </p:set>
                                    <p:animEffect transition="in" filter="wipe(right)">
                                      <p:cBhvr>
                                        <p:cTn id="7" dur="500"/>
                                        <p:tgtEl>
                                          <p:spTgt spid="69"/>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71"/>
                                        </p:tgtEl>
                                        <p:attrNameLst>
                                          <p:attrName>style.visibility</p:attrName>
                                        </p:attrNameLst>
                                      </p:cBhvr>
                                      <p:to>
                                        <p:strVal val="visible"/>
                                      </p:to>
                                    </p:set>
                                    <p:animEffect transition="in" filter="wipe(left)">
                                      <p:cBhvr>
                                        <p:cTn id="10" dur="500"/>
                                        <p:tgtEl>
                                          <p:spTgt spid="71"/>
                                        </p:tgtEl>
                                      </p:cBhvr>
                                    </p:animEffect>
                                  </p:childTnLst>
                                </p:cTn>
                              </p:par>
                              <p:par>
                                <p:cTn id="11" presetID="22" presetClass="entr" presetSubtype="8" fill="hold" grpId="0" nodeType="withEffect">
                                  <p:stCondLst>
                                    <p:cond delay="1300"/>
                                  </p:stCondLst>
                                  <p:childTnLst>
                                    <p:set>
                                      <p:cBhvr>
                                        <p:cTn id="12" dur="1" fill="hold">
                                          <p:stCondLst>
                                            <p:cond delay="0"/>
                                          </p:stCondLst>
                                        </p:cTn>
                                        <p:tgtEl>
                                          <p:spTgt spid="74"/>
                                        </p:tgtEl>
                                        <p:attrNameLst>
                                          <p:attrName>style.visibility</p:attrName>
                                        </p:attrNameLst>
                                      </p:cBhvr>
                                      <p:to>
                                        <p:strVal val="visible"/>
                                      </p:to>
                                    </p:set>
                                    <p:animEffect transition="in" filter="wipe(left)">
                                      <p:cBhvr>
                                        <p:cTn id="13" dur="500"/>
                                        <p:tgtEl>
                                          <p:spTgt spid="74"/>
                                        </p:tgtEl>
                                      </p:cBhvr>
                                    </p:animEffect>
                                  </p:childTnLst>
                                </p:cTn>
                              </p:par>
                              <p:par>
                                <p:cTn id="14" presetID="22" presetClass="entr" presetSubtype="4" fill="hold" grpId="0" nodeType="withEffect">
                                  <p:stCondLst>
                                    <p:cond delay="1000"/>
                                  </p:stCondLst>
                                  <p:childTnLst>
                                    <p:set>
                                      <p:cBhvr>
                                        <p:cTn id="15" dur="1" fill="hold">
                                          <p:stCondLst>
                                            <p:cond delay="0"/>
                                          </p:stCondLst>
                                        </p:cTn>
                                        <p:tgtEl>
                                          <p:spTgt spid="73"/>
                                        </p:tgtEl>
                                        <p:attrNameLst>
                                          <p:attrName>style.visibility</p:attrName>
                                        </p:attrNameLst>
                                      </p:cBhvr>
                                      <p:to>
                                        <p:strVal val="visible"/>
                                      </p:to>
                                    </p:set>
                                    <p:animEffect transition="in" filter="wipe(down)">
                                      <p:cBhvr>
                                        <p:cTn id="16" dur="500"/>
                                        <p:tgtEl>
                                          <p:spTgt spid="73"/>
                                        </p:tgtEl>
                                      </p:cBhvr>
                                    </p:animEffect>
                                  </p:childTnLst>
                                </p:cTn>
                              </p:par>
                              <p:par>
                                <p:cTn id="17" presetID="22" presetClass="entr" presetSubtype="2" fill="hold" grpId="0" nodeType="withEffect">
                                  <p:stCondLst>
                                    <p:cond delay="1200"/>
                                  </p:stCondLst>
                                  <p:childTnLst>
                                    <p:set>
                                      <p:cBhvr>
                                        <p:cTn id="18" dur="1" fill="hold">
                                          <p:stCondLst>
                                            <p:cond delay="0"/>
                                          </p:stCondLst>
                                        </p:cTn>
                                        <p:tgtEl>
                                          <p:spTgt spid="76"/>
                                        </p:tgtEl>
                                        <p:attrNameLst>
                                          <p:attrName>style.visibility</p:attrName>
                                        </p:attrNameLst>
                                      </p:cBhvr>
                                      <p:to>
                                        <p:strVal val="visible"/>
                                      </p:to>
                                    </p:set>
                                    <p:animEffect transition="in" filter="wipe(right)">
                                      <p:cBhvr>
                                        <p:cTn id="19" dur="500"/>
                                        <p:tgtEl>
                                          <p:spTgt spid="76"/>
                                        </p:tgtEl>
                                      </p:cBhvr>
                                    </p:animEffect>
                                  </p:childTnLst>
                                </p:cTn>
                              </p:par>
                              <p:par>
                                <p:cTn id="20" presetID="22" presetClass="entr" presetSubtype="4" fill="hold" grpId="0" nodeType="withEffect">
                                  <p:stCondLst>
                                    <p:cond delay="1400"/>
                                  </p:stCondLst>
                                  <p:childTnLst>
                                    <p:set>
                                      <p:cBhvr>
                                        <p:cTn id="21" dur="1" fill="hold">
                                          <p:stCondLst>
                                            <p:cond delay="0"/>
                                          </p:stCondLst>
                                        </p:cTn>
                                        <p:tgtEl>
                                          <p:spTgt spid="77"/>
                                        </p:tgtEl>
                                        <p:attrNameLst>
                                          <p:attrName>style.visibility</p:attrName>
                                        </p:attrNameLst>
                                      </p:cBhvr>
                                      <p:to>
                                        <p:strVal val="visible"/>
                                      </p:to>
                                    </p:set>
                                    <p:animEffect transition="in" filter="wipe(down)">
                                      <p:cBhvr>
                                        <p:cTn id="22" dur="500"/>
                                        <p:tgtEl>
                                          <p:spTgt spid="77"/>
                                        </p:tgtEl>
                                      </p:cBhvr>
                                    </p:animEffect>
                                  </p:childTnLst>
                                </p:cTn>
                              </p:par>
                              <p:par>
                                <p:cTn id="23" presetID="22" presetClass="entr" presetSubtype="8" fill="hold" grpId="0" nodeType="withEffect">
                                  <p:stCondLst>
                                    <p:cond delay="1700"/>
                                  </p:stCondLst>
                                  <p:childTnLst>
                                    <p:set>
                                      <p:cBhvr>
                                        <p:cTn id="24" dur="1" fill="hold">
                                          <p:stCondLst>
                                            <p:cond delay="0"/>
                                          </p:stCondLst>
                                        </p:cTn>
                                        <p:tgtEl>
                                          <p:spTgt spid="72"/>
                                        </p:tgtEl>
                                        <p:attrNameLst>
                                          <p:attrName>style.visibility</p:attrName>
                                        </p:attrNameLst>
                                      </p:cBhvr>
                                      <p:to>
                                        <p:strVal val="visible"/>
                                      </p:to>
                                    </p:set>
                                    <p:animEffect transition="in" filter="wipe(left)">
                                      <p:cBhvr>
                                        <p:cTn id="25" dur="500"/>
                                        <p:tgtEl>
                                          <p:spTgt spid="72"/>
                                        </p:tgtEl>
                                      </p:cBhvr>
                                    </p:animEffect>
                                  </p:childTnLst>
                                </p:cTn>
                              </p:par>
                              <p:par>
                                <p:cTn id="26" presetID="22" presetClass="entr" presetSubtype="4" fill="hold" grpId="0" nodeType="withEffect">
                                  <p:stCondLst>
                                    <p:cond delay="1800"/>
                                  </p:stCondLst>
                                  <p:childTnLst>
                                    <p:set>
                                      <p:cBhvr>
                                        <p:cTn id="27" dur="1" fill="hold">
                                          <p:stCondLst>
                                            <p:cond delay="0"/>
                                          </p:stCondLst>
                                        </p:cTn>
                                        <p:tgtEl>
                                          <p:spTgt spid="78"/>
                                        </p:tgtEl>
                                        <p:attrNameLst>
                                          <p:attrName>style.visibility</p:attrName>
                                        </p:attrNameLst>
                                      </p:cBhvr>
                                      <p:to>
                                        <p:strVal val="visible"/>
                                      </p:to>
                                    </p:set>
                                    <p:animEffect transition="in" filter="wipe(down)">
                                      <p:cBhvr>
                                        <p:cTn id="28" dur="500"/>
                                        <p:tgtEl>
                                          <p:spTgt spid="78"/>
                                        </p:tgtEl>
                                      </p:cBhvr>
                                    </p:animEffect>
                                  </p:childTnLst>
                                </p:cTn>
                              </p:par>
                              <p:par>
                                <p:cTn id="29" presetID="22" presetClass="entr" presetSubtype="2" fill="hold" grpId="0" nodeType="withEffect">
                                  <p:stCondLst>
                                    <p:cond delay="2000"/>
                                  </p:stCondLst>
                                  <p:childTnLst>
                                    <p:set>
                                      <p:cBhvr>
                                        <p:cTn id="30" dur="1" fill="hold">
                                          <p:stCondLst>
                                            <p:cond delay="0"/>
                                          </p:stCondLst>
                                        </p:cTn>
                                        <p:tgtEl>
                                          <p:spTgt spid="75"/>
                                        </p:tgtEl>
                                        <p:attrNameLst>
                                          <p:attrName>style.visibility</p:attrName>
                                        </p:attrNameLst>
                                      </p:cBhvr>
                                      <p:to>
                                        <p:strVal val="visible"/>
                                      </p:to>
                                    </p:set>
                                    <p:animEffect transition="in" filter="wipe(right)">
                                      <p:cBhvr>
                                        <p:cTn id="31" dur="500"/>
                                        <p:tgtEl>
                                          <p:spTgt spid="75"/>
                                        </p:tgtEl>
                                      </p:cBhvr>
                                    </p:animEffect>
                                  </p:childTnLst>
                                </p:cTn>
                              </p:par>
                              <p:par>
                                <p:cTn id="32" presetID="53" presetClass="entr" presetSubtype="16" fill="hold" grpId="0" nodeType="withEffect">
                                  <p:stCondLst>
                                    <p:cond delay="1000"/>
                                  </p:stCondLst>
                                  <p:childTnLst>
                                    <p:set>
                                      <p:cBhvr>
                                        <p:cTn id="33" dur="1" fill="hold">
                                          <p:stCondLst>
                                            <p:cond delay="0"/>
                                          </p:stCondLst>
                                        </p:cTn>
                                        <p:tgtEl>
                                          <p:spTgt spid="79"/>
                                        </p:tgtEl>
                                        <p:attrNameLst>
                                          <p:attrName>style.visibility</p:attrName>
                                        </p:attrNameLst>
                                      </p:cBhvr>
                                      <p:to>
                                        <p:strVal val="visible"/>
                                      </p:to>
                                    </p:set>
                                    <p:anim calcmode="lin" valueType="num">
                                      <p:cBhvr>
                                        <p:cTn id="34" dur="500" fill="hold"/>
                                        <p:tgtEl>
                                          <p:spTgt spid="79"/>
                                        </p:tgtEl>
                                        <p:attrNameLst>
                                          <p:attrName>ppt_w</p:attrName>
                                        </p:attrNameLst>
                                      </p:cBhvr>
                                      <p:tavLst>
                                        <p:tav tm="0">
                                          <p:val>
                                            <p:fltVal val="0"/>
                                          </p:val>
                                        </p:tav>
                                        <p:tav tm="100000">
                                          <p:val>
                                            <p:strVal val="#ppt_w"/>
                                          </p:val>
                                        </p:tav>
                                      </p:tavLst>
                                    </p:anim>
                                    <p:anim calcmode="lin" valueType="num">
                                      <p:cBhvr>
                                        <p:cTn id="35" dur="500" fill="hold"/>
                                        <p:tgtEl>
                                          <p:spTgt spid="79"/>
                                        </p:tgtEl>
                                        <p:attrNameLst>
                                          <p:attrName>ppt_h</p:attrName>
                                        </p:attrNameLst>
                                      </p:cBhvr>
                                      <p:tavLst>
                                        <p:tav tm="0">
                                          <p:val>
                                            <p:fltVal val="0"/>
                                          </p:val>
                                        </p:tav>
                                        <p:tav tm="100000">
                                          <p:val>
                                            <p:strVal val="#ppt_h"/>
                                          </p:val>
                                        </p:tav>
                                      </p:tavLst>
                                    </p:anim>
                                    <p:animEffect transition="in" filter="fade">
                                      <p:cBhvr>
                                        <p:cTn id="36" dur="500"/>
                                        <p:tgtEl>
                                          <p:spTgt spid="79"/>
                                        </p:tgtEl>
                                      </p:cBhvr>
                                    </p:animEffect>
                                  </p:childTnLst>
                                </p:cTn>
                              </p:par>
                              <p:par>
                                <p:cTn id="37" presetID="53" presetClass="entr" presetSubtype="16" fill="hold" grpId="0" nodeType="withEffect">
                                  <p:stCondLst>
                                    <p:cond delay="1500"/>
                                  </p:stCondLst>
                                  <p:childTnLst>
                                    <p:set>
                                      <p:cBhvr>
                                        <p:cTn id="38" dur="1" fill="hold">
                                          <p:stCondLst>
                                            <p:cond delay="0"/>
                                          </p:stCondLst>
                                        </p:cTn>
                                        <p:tgtEl>
                                          <p:spTgt spid="81"/>
                                        </p:tgtEl>
                                        <p:attrNameLst>
                                          <p:attrName>style.visibility</p:attrName>
                                        </p:attrNameLst>
                                      </p:cBhvr>
                                      <p:to>
                                        <p:strVal val="visible"/>
                                      </p:to>
                                    </p:set>
                                    <p:anim calcmode="lin" valueType="num">
                                      <p:cBhvr>
                                        <p:cTn id="39" dur="500" fill="hold"/>
                                        <p:tgtEl>
                                          <p:spTgt spid="81"/>
                                        </p:tgtEl>
                                        <p:attrNameLst>
                                          <p:attrName>ppt_w</p:attrName>
                                        </p:attrNameLst>
                                      </p:cBhvr>
                                      <p:tavLst>
                                        <p:tav tm="0">
                                          <p:val>
                                            <p:fltVal val="0"/>
                                          </p:val>
                                        </p:tav>
                                        <p:tav tm="100000">
                                          <p:val>
                                            <p:strVal val="#ppt_w"/>
                                          </p:val>
                                        </p:tav>
                                      </p:tavLst>
                                    </p:anim>
                                    <p:anim calcmode="lin" valueType="num">
                                      <p:cBhvr>
                                        <p:cTn id="40" dur="500" fill="hold"/>
                                        <p:tgtEl>
                                          <p:spTgt spid="81"/>
                                        </p:tgtEl>
                                        <p:attrNameLst>
                                          <p:attrName>ppt_h</p:attrName>
                                        </p:attrNameLst>
                                      </p:cBhvr>
                                      <p:tavLst>
                                        <p:tav tm="0">
                                          <p:val>
                                            <p:fltVal val="0"/>
                                          </p:val>
                                        </p:tav>
                                        <p:tav tm="100000">
                                          <p:val>
                                            <p:strVal val="#ppt_h"/>
                                          </p:val>
                                        </p:tav>
                                      </p:tavLst>
                                    </p:anim>
                                    <p:animEffect transition="in" filter="fade">
                                      <p:cBhvr>
                                        <p:cTn id="41" dur="500"/>
                                        <p:tgtEl>
                                          <p:spTgt spid="81"/>
                                        </p:tgtEl>
                                      </p:cBhvr>
                                    </p:animEffect>
                                  </p:childTnLst>
                                </p:cTn>
                              </p:par>
                              <p:par>
                                <p:cTn id="42" presetID="53" presetClass="entr" presetSubtype="16" fill="hold" grpId="0" nodeType="withEffect">
                                  <p:stCondLst>
                                    <p:cond delay="1900"/>
                                  </p:stCondLst>
                                  <p:childTnLst>
                                    <p:set>
                                      <p:cBhvr>
                                        <p:cTn id="43" dur="1" fill="hold">
                                          <p:stCondLst>
                                            <p:cond delay="0"/>
                                          </p:stCondLst>
                                        </p:cTn>
                                        <p:tgtEl>
                                          <p:spTgt spid="82"/>
                                        </p:tgtEl>
                                        <p:attrNameLst>
                                          <p:attrName>style.visibility</p:attrName>
                                        </p:attrNameLst>
                                      </p:cBhvr>
                                      <p:to>
                                        <p:strVal val="visible"/>
                                      </p:to>
                                    </p:set>
                                    <p:anim calcmode="lin" valueType="num">
                                      <p:cBhvr>
                                        <p:cTn id="44" dur="500" fill="hold"/>
                                        <p:tgtEl>
                                          <p:spTgt spid="82"/>
                                        </p:tgtEl>
                                        <p:attrNameLst>
                                          <p:attrName>ppt_w</p:attrName>
                                        </p:attrNameLst>
                                      </p:cBhvr>
                                      <p:tavLst>
                                        <p:tav tm="0">
                                          <p:val>
                                            <p:fltVal val="0"/>
                                          </p:val>
                                        </p:tav>
                                        <p:tav tm="100000">
                                          <p:val>
                                            <p:strVal val="#ppt_w"/>
                                          </p:val>
                                        </p:tav>
                                      </p:tavLst>
                                    </p:anim>
                                    <p:anim calcmode="lin" valueType="num">
                                      <p:cBhvr>
                                        <p:cTn id="45" dur="500" fill="hold"/>
                                        <p:tgtEl>
                                          <p:spTgt spid="82"/>
                                        </p:tgtEl>
                                        <p:attrNameLst>
                                          <p:attrName>ppt_h</p:attrName>
                                        </p:attrNameLst>
                                      </p:cBhvr>
                                      <p:tavLst>
                                        <p:tav tm="0">
                                          <p:val>
                                            <p:fltVal val="0"/>
                                          </p:val>
                                        </p:tav>
                                        <p:tav tm="100000">
                                          <p:val>
                                            <p:strVal val="#ppt_h"/>
                                          </p:val>
                                        </p:tav>
                                      </p:tavLst>
                                    </p:anim>
                                    <p:animEffect transition="in" filter="fade">
                                      <p:cBhvr>
                                        <p:cTn id="46" dur="500"/>
                                        <p:tgtEl>
                                          <p:spTgt spid="82"/>
                                        </p:tgtEl>
                                      </p:cBhvr>
                                    </p:animEffect>
                                  </p:childTnLst>
                                </p:cTn>
                              </p:par>
                              <p:par>
                                <p:cTn id="47" presetID="53" presetClass="entr" presetSubtype="16" fill="hold" grpId="0" nodeType="withEffect">
                                  <p:stCondLst>
                                    <p:cond delay="1400"/>
                                  </p:stCondLst>
                                  <p:childTnLst>
                                    <p:set>
                                      <p:cBhvr>
                                        <p:cTn id="48" dur="1" fill="hold">
                                          <p:stCondLst>
                                            <p:cond delay="0"/>
                                          </p:stCondLst>
                                        </p:cTn>
                                        <p:tgtEl>
                                          <p:spTgt spid="80"/>
                                        </p:tgtEl>
                                        <p:attrNameLst>
                                          <p:attrName>style.visibility</p:attrName>
                                        </p:attrNameLst>
                                      </p:cBhvr>
                                      <p:to>
                                        <p:strVal val="visible"/>
                                      </p:to>
                                    </p:set>
                                    <p:anim calcmode="lin" valueType="num">
                                      <p:cBhvr>
                                        <p:cTn id="49" dur="500" fill="hold"/>
                                        <p:tgtEl>
                                          <p:spTgt spid="80"/>
                                        </p:tgtEl>
                                        <p:attrNameLst>
                                          <p:attrName>ppt_w</p:attrName>
                                        </p:attrNameLst>
                                      </p:cBhvr>
                                      <p:tavLst>
                                        <p:tav tm="0">
                                          <p:val>
                                            <p:fltVal val="0"/>
                                          </p:val>
                                        </p:tav>
                                        <p:tav tm="100000">
                                          <p:val>
                                            <p:strVal val="#ppt_w"/>
                                          </p:val>
                                        </p:tav>
                                      </p:tavLst>
                                    </p:anim>
                                    <p:anim calcmode="lin" valueType="num">
                                      <p:cBhvr>
                                        <p:cTn id="50" dur="500" fill="hold"/>
                                        <p:tgtEl>
                                          <p:spTgt spid="80"/>
                                        </p:tgtEl>
                                        <p:attrNameLst>
                                          <p:attrName>ppt_h</p:attrName>
                                        </p:attrNameLst>
                                      </p:cBhvr>
                                      <p:tavLst>
                                        <p:tav tm="0">
                                          <p:val>
                                            <p:fltVal val="0"/>
                                          </p:val>
                                        </p:tav>
                                        <p:tav tm="100000">
                                          <p:val>
                                            <p:strVal val="#ppt_h"/>
                                          </p:val>
                                        </p:tav>
                                      </p:tavLst>
                                    </p:anim>
                                    <p:animEffect transition="in" filter="fade">
                                      <p:cBhvr>
                                        <p:cTn id="51" dur="500"/>
                                        <p:tgtEl>
                                          <p:spTgt spid="80"/>
                                        </p:tgtEl>
                                      </p:cBhvr>
                                    </p:animEffect>
                                  </p:childTnLst>
                                </p:cTn>
                              </p:par>
                              <p:par>
                                <p:cTn id="52" presetID="53" presetClass="entr" presetSubtype="16" fill="hold" grpId="0" nodeType="withEffect">
                                  <p:stCondLst>
                                    <p:cond delay="2200"/>
                                  </p:stCondLst>
                                  <p:childTnLst>
                                    <p:set>
                                      <p:cBhvr>
                                        <p:cTn id="53" dur="1" fill="hold">
                                          <p:stCondLst>
                                            <p:cond delay="0"/>
                                          </p:stCondLst>
                                        </p:cTn>
                                        <p:tgtEl>
                                          <p:spTgt spid="83"/>
                                        </p:tgtEl>
                                        <p:attrNameLst>
                                          <p:attrName>style.visibility</p:attrName>
                                        </p:attrNameLst>
                                      </p:cBhvr>
                                      <p:to>
                                        <p:strVal val="visible"/>
                                      </p:to>
                                    </p:set>
                                    <p:anim calcmode="lin" valueType="num">
                                      <p:cBhvr>
                                        <p:cTn id="54" dur="500" fill="hold"/>
                                        <p:tgtEl>
                                          <p:spTgt spid="83"/>
                                        </p:tgtEl>
                                        <p:attrNameLst>
                                          <p:attrName>ppt_w</p:attrName>
                                        </p:attrNameLst>
                                      </p:cBhvr>
                                      <p:tavLst>
                                        <p:tav tm="0">
                                          <p:val>
                                            <p:fltVal val="0"/>
                                          </p:val>
                                        </p:tav>
                                        <p:tav tm="100000">
                                          <p:val>
                                            <p:strVal val="#ppt_w"/>
                                          </p:val>
                                        </p:tav>
                                      </p:tavLst>
                                    </p:anim>
                                    <p:anim calcmode="lin" valueType="num">
                                      <p:cBhvr>
                                        <p:cTn id="55" dur="500" fill="hold"/>
                                        <p:tgtEl>
                                          <p:spTgt spid="83"/>
                                        </p:tgtEl>
                                        <p:attrNameLst>
                                          <p:attrName>ppt_h</p:attrName>
                                        </p:attrNameLst>
                                      </p:cBhvr>
                                      <p:tavLst>
                                        <p:tav tm="0">
                                          <p:val>
                                            <p:fltVal val="0"/>
                                          </p:val>
                                        </p:tav>
                                        <p:tav tm="100000">
                                          <p:val>
                                            <p:strVal val="#ppt_h"/>
                                          </p:val>
                                        </p:tav>
                                      </p:tavLst>
                                    </p:anim>
                                    <p:animEffect transition="in" filter="fade">
                                      <p:cBhvr>
                                        <p:cTn id="56" dur="500"/>
                                        <p:tgtEl>
                                          <p:spTgt spid="83"/>
                                        </p:tgtEl>
                                      </p:cBhvr>
                                    </p:animEffect>
                                  </p:childTnLst>
                                </p:cTn>
                              </p:par>
                              <p:par>
                                <p:cTn id="57" presetID="53" presetClass="entr" presetSubtype="16" fill="hold" grpId="0" nodeType="withEffect">
                                  <p:stCondLst>
                                    <p:cond delay="2200"/>
                                  </p:stCondLst>
                                  <p:childTnLst>
                                    <p:set>
                                      <p:cBhvr>
                                        <p:cTn id="58" dur="1" fill="hold">
                                          <p:stCondLst>
                                            <p:cond delay="0"/>
                                          </p:stCondLst>
                                        </p:cTn>
                                        <p:tgtEl>
                                          <p:spTgt spid="89"/>
                                        </p:tgtEl>
                                        <p:attrNameLst>
                                          <p:attrName>style.visibility</p:attrName>
                                        </p:attrNameLst>
                                      </p:cBhvr>
                                      <p:to>
                                        <p:strVal val="visible"/>
                                      </p:to>
                                    </p:set>
                                    <p:anim calcmode="lin" valueType="num">
                                      <p:cBhvr>
                                        <p:cTn id="59" dur="500" fill="hold"/>
                                        <p:tgtEl>
                                          <p:spTgt spid="89"/>
                                        </p:tgtEl>
                                        <p:attrNameLst>
                                          <p:attrName>ppt_w</p:attrName>
                                        </p:attrNameLst>
                                      </p:cBhvr>
                                      <p:tavLst>
                                        <p:tav tm="0">
                                          <p:val>
                                            <p:fltVal val="0"/>
                                          </p:val>
                                        </p:tav>
                                        <p:tav tm="100000">
                                          <p:val>
                                            <p:strVal val="#ppt_w"/>
                                          </p:val>
                                        </p:tav>
                                      </p:tavLst>
                                    </p:anim>
                                    <p:anim calcmode="lin" valueType="num">
                                      <p:cBhvr>
                                        <p:cTn id="60" dur="500" fill="hold"/>
                                        <p:tgtEl>
                                          <p:spTgt spid="89"/>
                                        </p:tgtEl>
                                        <p:attrNameLst>
                                          <p:attrName>ppt_h</p:attrName>
                                        </p:attrNameLst>
                                      </p:cBhvr>
                                      <p:tavLst>
                                        <p:tav tm="0">
                                          <p:val>
                                            <p:fltVal val="0"/>
                                          </p:val>
                                        </p:tav>
                                        <p:tav tm="100000">
                                          <p:val>
                                            <p:strVal val="#ppt_h"/>
                                          </p:val>
                                        </p:tav>
                                      </p:tavLst>
                                    </p:anim>
                                    <p:animEffect transition="in" filter="fade">
                                      <p:cBhvr>
                                        <p:cTn id="61" dur="500"/>
                                        <p:tgtEl>
                                          <p:spTgt spid="89"/>
                                        </p:tgtEl>
                                      </p:cBhvr>
                                    </p:animEffect>
                                  </p:childTnLst>
                                </p:cTn>
                              </p:par>
                            </p:childTnLst>
                          </p:cTn>
                        </p:par>
                        <p:par>
                          <p:cTn id="62" fill="hold">
                            <p:stCondLst>
                              <p:cond delay="2700"/>
                            </p:stCondLst>
                            <p:childTnLst>
                              <p:par>
                                <p:cTn id="63" presetID="2" presetClass="entr" presetSubtype="8" decel="100000" fill="hold" grpId="0" nodeType="afterEffect">
                                  <p:stCondLst>
                                    <p:cond delay="0"/>
                                  </p:stCondLst>
                                  <p:childTnLst>
                                    <p:set>
                                      <p:cBhvr>
                                        <p:cTn id="64" dur="1" fill="hold">
                                          <p:stCondLst>
                                            <p:cond delay="0"/>
                                          </p:stCondLst>
                                        </p:cTn>
                                        <p:tgtEl>
                                          <p:spTgt spid="84"/>
                                        </p:tgtEl>
                                        <p:attrNameLst>
                                          <p:attrName>style.visibility</p:attrName>
                                        </p:attrNameLst>
                                      </p:cBhvr>
                                      <p:to>
                                        <p:strVal val="visible"/>
                                      </p:to>
                                    </p:set>
                                    <p:anim calcmode="lin" valueType="num">
                                      <p:cBhvr additive="base">
                                        <p:cTn id="65" dur="500" fill="hold"/>
                                        <p:tgtEl>
                                          <p:spTgt spid="84"/>
                                        </p:tgtEl>
                                        <p:attrNameLst>
                                          <p:attrName>ppt_x</p:attrName>
                                        </p:attrNameLst>
                                      </p:cBhvr>
                                      <p:tavLst>
                                        <p:tav tm="0">
                                          <p:val>
                                            <p:strVal val="0-#ppt_w/2"/>
                                          </p:val>
                                        </p:tav>
                                        <p:tav tm="100000">
                                          <p:val>
                                            <p:strVal val="#ppt_x"/>
                                          </p:val>
                                        </p:tav>
                                      </p:tavLst>
                                    </p:anim>
                                    <p:anim calcmode="lin" valueType="num">
                                      <p:cBhvr additive="base">
                                        <p:cTn id="66" dur="500" fill="hold"/>
                                        <p:tgtEl>
                                          <p:spTgt spid="84"/>
                                        </p:tgtEl>
                                        <p:attrNameLst>
                                          <p:attrName>ppt_y</p:attrName>
                                        </p:attrNameLst>
                                      </p:cBhvr>
                                      <p:tavLst>
                                        <p:tav tm="0">
                                          <p:val>
                                            <p:strVal val="#ppt_y"/>
                                          </p:val>
                                        </p:tav>
                                        <p:tav tm="100000">
                                          <p:val>
                                            <p:strVal val="#ppt_y"/>
                                          </p:val>
                                        </p:tav>
                                      </p:tavLst>
                                    </p:anim>
                                  </p:childTnLst>
                                </p:cTn>
                              </p:par>
                              <p:par>
                                <p:cTn id="67" presetID="2" presetClass="entr" presetSubtype="8" decel="100000" fill="hold" grpId="0" nodeType="withEffect">
                                  <p:stCondLst>
                                    <p:cond delay="100"/>
                                  </p:stCondLst>
                                  <p:childTnLst>
                                    <p:set>
                                      <p:cBhvr>
                                        <p:cTn id="68" dur="1" fill="hold">
                                          <p:stCondLst>
                                            <p:cond delay="0"/>
                                          </p:stCondLst>
                                        </p:cTn>
                                        <p:tgtEl>
                                          <p:spTgt spid="85"/>
                                        </p:tgtEl>
                                        <p:attrNameLst>
                                          <p:attrName>style.visibility</p:attrName>
                                        </p:attrNameLst>
                                      </p:cBhvr>
                                      <p:to>
                                        <p:strVal val="visible"/>
                                      </p:to>
                                    </p:set>
                                    <p:anim calcmode="lin" valueType="num">
                                      <p:cBhvr additive="base">
                                        <p:cTn id="69" dur="500" fill="hold"/>
                                        <p:tgtEl>
                                          <p:spTgt spid="85"/>
                                        </p:tgtEl>
                                        <p:attrNameLst>
                                          <p:attrName>ppt_x</p:attrName>
                                        </p:attrNameLst>
                                      </p:cBhvr>
                                      <p:tavLst>
                                        <p:tav tm="0">
                                          <p:val>
                                            <p:strVal val="0-#ppt_w/2"/>
                                          </p:val>
                                        </p:tav>
                                        <p:tav tm="100000">
                                          <p:val>
                                            <p:strVal val="#ppt_x"/>
                                          </p:val>
                                        </p:tav>
                                      </p:tavLst>
                                    </p:anim>
                                    <p:anim calcmode="lin" valueType="num">
                                      <p:cBhvr additive="base">
                                        <p:cTn id="70" dur="500" fill="hold"/>
                                        <p:tgtEl>
                                          <p:spTgt spid="85"/>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200"/>
                                  </p:stCondLst>
                                  <p:childTnLst>
                                    <p:set>
                                      <p:cBhvr>
                                        <p:cTn id="72" dur="1" fill="hold">
                                          <p:stCondLst>
                                            <p:cond delay="0"/>
                                          </p:stCondLst>
                                        </p:cTn>
                                        <p:tgtEl>
                                          <p:spTgt spid="86"/>
                                        </p:tgtEl>
                                        <p:attrNameLst>
                                          <p:attrName>style.visibility</p:attrName>
                                        </p:attrNameLst>
                                      </p:cBhvr>
                                      <p:to>
                                        <p:strVal val="visible"/>
                                      </p:to>
                                    </p:set>
                                    <p:anim calcmode="lin" valueType="num">
                                      <p:cBhvr additive="base">
                                        <p:cTn id="73" dur="500" fill="hold"/>
                                        <p:tgtEl>
                                          <p:spTgt spid="86"/>
                                        </p:tgtEl>
                                        <p:attrNameLst>
                                          <p:attrName>ppt_x</p:attrName>
                                        </p:attrNameLst>
                                      </p:cBhvr>
                                      <p:tavLst>
                                        <p:tav tm="0">
                                          <p:val>
                                            <p:strVal val="1+#ppt_w/2"/>
                                          </p:val>
                                        </p:tav>
                                        <p:tav tm="100000">
                                          <p:val>
                                            <p:strVal val="#ppt_x"/>
                                          </p:val>
                                        </p:tav>
                                      </p:tavLst>
                                    </p:anim>
                                    <p:anim calcmode="lin" valueType="num">
                                      <p:cBhvr additive="base">
                                        <p:cTn id="74" dur="500" fill="hold"/>
                                        <p:tgtEl>
                                          <p:spTgt spid="86"/>
                                        </p:tgtEl>
                                        <p:attrNameLst>
                                          <p:attrName>ppt_y</p:attrName>
                                        </p:attrNameLst>
                                      </p:cBhvr>
                                      <p:tavLst>
                                        <p:tav tm="0">
                                          <p:val>
                                            <p:strVal val="#ppt_y"/>
                                          </p:val>
                                        </p:tav>
                                        <p:tav tm="100000">
                                          <p:val>
                                            <p:strVal val="#ppt_y"/>
                                          </p:val>
                                        </p:tav>
                                      </p:tavLst>
                                    </p:anim>
                                  </p:childTnLst>
                                </p:cTn>
                              </p:par>
                              <p:par>
                                <p:cTn id="75" presetID="2" presetClass="entr" presetSubtype="2" decel="100000" fill="hold" grpId="0" nodeType="withEffect">
                                  <p:stCondLst>
                                    <p:cond delay="300"/>
                                  </p:stCondLst>
                                  <p:childTnLst>
                                    <p:set>
                                      <p:cBhvr>
                                        <p:cTn id="76" dur="1" fill="hold">
                                          <p:stCondLst>
                                            <p:cond delay="0"/>
                                          </p:stCondLst>
                                        </p:cTn>
                                        <p:tgtEl>
                                          <p:spTgt spid="87"/>
                                        </p:tgtEl>
                                        <p:attrNameLst>
                                          <p:attrName>style.visibility</p:attrName>
                                        </p:attrNameLst>
                                      </p:cBhvr>
                                      <p:to>
                                        <p:strVal val="visible"/>
                                      </p:to>
                                    </p:set>
                                    <p:anim calcmode="lin" valueType="num">
                                      <p:cBhvr additive="base">
                                        <p:cTn id="77" dur="500" fill="hold"/>
                                        <p:tgtEl>
                                          <p:spTgt spid="87"/>
                                        </p:tgtEl>
                                        <p:attrNameLst>
                                          <p:attrName>ppt_x</p:attrName>
                                        </p:attrNameLst>
                                      </p:cBhvr>
                                      <p:tavLst>
                                        <p:tav tm="0">
                                          <p:val>
                                            <p:strVal val="1+#ppt_w/2"/>
                                          </p:val>
                                        </p:tav>
                                        <p:tav tm="100000">
                                          <p:val>
                                            <p:strVal val="#ppt_x"/>
                                          </p:val>
                                        </p:tav>
                                      </p:tavLst>
                                    </p:anim>
                                    <p:anim calcmode="lin" valueType="num">
                                      <p:cBhvr additive="base">
                                        <p:cTn id="78" dur="500" fill="hold"/>
                                        <p:tgtEl>
                                          <p:spTgt spid="87"/>
                                        </p:tgtEl>
                                        <p:attrNameLst>
                                          <p:attrName>ppt_y</p:attrName>
                                        </p:attrNameLst>
                                      </p:cBhvr>
                                      <p:tavLst>
                                        <p:tav tm="0">
                                          <p:val>
                                            <p:strVal val="#ppt_y"/>
                                          </p:val>
                                        </p:tav>
                                        <p:tav tm="100000">
                                          <p:val>
                                            <p:strVal val="#ppt_y"/>
                                          </p:val>
                                        </p:tav>
                                      </p:tavLst>
                                    </p:anim>
                                  </p:childTnLst>
                                </p:cTn>
                              </p:par>
                              <p:par>
                                <p:cTn id="79" presetID="2" presetClass="entr" presetSubtype="8" decel="100000" fill="hold" grpId="0" nodeType="withEffect">
                                  <p:stCondLst>
                                    <p:cond delay="400"/>
                                  </p:stCondLst>
                                  <p:childTnLst>
                                    <p:set>
                                      <p:cBhvr>
                                        <p:cTn id="80" dur="1" fill="hold">
                                          <p:stCondLst>
                                            <p:cond delay="0"/>
                                          </p:stCondLst>
                                        </p:cTn>
                                        <p:tgtEl>
                                          <p:spTgt spid="88"/>
                                        </p:tgtEl>
                                        <p:attrNameLst>
                                          <p:attrName>style.visibility</p:attrName>
                                        </p:attrNameLst>
                                      </p:cBhvr>
                                      <p:to>
                                        <p:strVal val="visible"/>
                                      </p:to>
                                    </p:set>
                                    <p:anim calcmode="lin" valueType="num">
                                      <p:cBhvr additive="base">
                                        <p:cTn id="81" dur="500" fill="hold"/>
                                        <p:tgtEl>
                                          <p:spTgt spid="88"/>
                                        </p:tgtEl>
                                        <p:attrNameLst>
                                          <p:attrName>ppt_x</p:attrName>
                                        </p:attrNameLst>
                                      </p:cBhvr>
                                      <p:tavLst>
                                        <p:tav tm="0">
                                          <p:val>
                                            <p:strVal val="0-#ppt_w/2"/>
                                          </p:val>
                                        </p:tav>
                                        <p:tav tm="100000">
                                          <p:val>
                                            <p:strVal val="#ppt_x"/>
                                          </p:val>
                                        </p:tav>
                                      </p:tavLst>
                                    </p:anim>
                                    <p:anim calcmode="lin" valueType="num">
                                      <p:cBhvr additive="base">
                                        <p:cTn id="82" dur="500" fill="hold"/>
                                        <p:tgtEl>
                                          <p:spTgt spid="88"/>
                                        </p:tgtEl>
                                        <p:attrNameLst>
                                          <p:attrName>ppt_y</p:attrName>
                                        </p:attrNameLst>
                                      </p:cBhvr>
                                      <p:tavLst>
                                        <p:tav tm="0">
                                          <p:val>
                                            <p:strVal val="#ppt_y"/>
                                          </p:val>
                                        </p:tav>
                                        <p:tav tm="100000">
                                          <p:val>
                                            <p:strVal val="#ppt_y"/>
                                          </p:val>
                                        </p:tav>
                                      </p:tavLst>
                                    </p:anim>
                                  </p:childTnLst>
                                </p:cTn>
                              </p:par>
                              <p:par>
                                <p:cTn id="83" presetID="2" presetClass="entr" presetSubtype="8" decel="100000" fill="hold" grpId="0" nodeType="withEffect">
                                  <p:stCondLst>
                                    <p:cond delay="40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500" fill="hold"/>
                                        <p:tgtEl>
                                          <p:spTgt spid="22"/>
                                        </p:tgtEl>
                                        <p:attrNameLst>
                                          <p:attrName>ppt_x</p:attrName>
                                        </p:attrNameLst>
                                      </p:cBhvr>
                                      <p:tavLst>
                                        <p:tav tm="0">
                                          <p:val>
                                            <p:strVal val="0-#ppt_w/2"/>
                                          </p:val>
                                        </p:tav>
                                        <p:tav tm="100000">
                                          <p:val>
                                            <p:strVal val="#ppt_x"/>
                                          </p:val>
                                        </p:tav>
                                      </p:tavLst>
                                    </p:anim>
                                    <p:anim calcmode="lin" valueType="num">
                                      <p:cBhvr additive="base">
                                        <p:cTn id="86"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p:bldP spid="89" grpId="0" animBg="1"/>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39319" y="1373460"/>
            <a:ext cx="1078997" cy="262585"/>
          </a:xfrm>
          <a:prstGeom prst="rect">
            <a:avLst/>
          </a:prstGeom>
          <a:noFill/>
        </p:spPr>
        <p:txBody>
          <a:bodyPr wrap="none" lIns="77222" tIns="38611" rIns="77222" bIns="38611" rtlCol="0">
            <a:spAutoFit/>
          </a:bodyPr>
          <a:lstStyle/>
          <a:p>
            <a:r>
              <a:rPr lang="zh-CN" altLang="en-US" sz="1200" b="1" dirty="0">
                <a:solidFill>
                  <a:schemeClr val="bg1">
                    <a:lumMod val="50000"/>
                  </a:schemeClr>
                </a:solidFill>
                <a:latin typeface="微软雅黑" pitchFamily="34" charset="-122"/>
                <a:ea typeface="微软雅黑" pitchFamily="34" charset="-122"/>
              </a:rPr>
              <a:t>点击添加标题</a:t>
            </a:r>
          </a:p>
        </p:txBody>
      </p:sp>
      <p:grpSp>
        <p:nvGrpSpPr>
          <p:cNvPr id="3" name="组合 2"/>
          <p:cNvGrpSpPr/>
          <p:nvPr/>
        </p:nvGrpSpPr>
        <p:grpSpPr>
          <a:xfrm>
            <a:off x="1429531" y="1896923"/>
            <a:ext cx="6433682" cy="397128"/>
            <a:chOff x="885641" y="1768388"/>
            <a:chExt cx="7617902" cy="469766"/>
          </a:xfrm>
        </p:grpSpPr>
        <p:grpSp>
          <p:nvGrpSpPr>
            <p:cNvPr id="4" name="组合 3"/>
            <p:cNvGrpSpPr/>
            <p:nvPr/>
          </p:nvGrpSpPr>
          <p:grpSpPr>
            <a:xfrm>
              <a:off x="885641" y="1768388"/>
              <a:ext cx="6782703" cy="469766"/>
              <a:chOff x="827584" y="1666788"/>
              <a:chExt cx="6782703" cy="469766"/>
            </a:xfrm>
          </p:grpSpPr>
          <p:sp>
            <p:nvSpPr>
              <p:cNvPr id="6" name="TextBox 5"/>
              <p:cNvSpPr txBox="1"/>
              <p:nvPr/>
            </p:nvSpPr>
            <p:spPr>
              <a:xfrm>
                <a:off x="827584" y="1741944"/>
                <a:ext cx="886654" cy="309461"/>
              </a:xfrm>
              <a:prstGeom prst="rect">
                <a:avLst/>
              </a:prstGeom>
              <a:noFill/>
            </p:spPr>
            <p:txBody>
              <a:bodyPr wrap="none" rtlCol="0">
                <a:spAutoFit/>
              </a:bodyPr>
              <a:lstStyle/>
              <a:p>
                <a:r>
                  <a:rPr lang="zh-CN" altLang="en-US" sz="1100" dirty="0">
                    <a:solidFill>
                      <a:schemeClr val="bg1">
                        <a:lumMod val="50000"/>
                      </a:schemeClr>
                    </a:solidFill>
                    <a:latin typeface="微软雅黑" pitchFamily="34" charset="-122"/>
                    <a:ea typeface="微软雅黑" pitchFamily="34" charset="-122"/>
                  </a:rPr>
                  <a:t>添加标题</a:t>
                </a:r>
              </a:p>
            </p:txBody>
          </p:sp>
          <p:sp>
            <p:nvSpPr>
              <p:cNvPr id="7" name="右箭头 6"/>
              <p:cNvSpPr/>
              <p:nvPr/>
            </p:nvSpPr>
            <p:spPr>
              <a:xfrm>
                <a:off x="1735488" y="1666788"/>
                <a:ext cx="5874799" cy="469766"/>
              </a:xfrm>
              <a:prstGeom prst="rightArrow">
                <a:avLst/>
              </a:prstGeom>
              <a:solidFill>
                <a:schemeClr val="accent1"/>
              </a:solidFill>
              <a:ln>
                <a:noFill/>
              </a:ln>
            </p:spPr>
            <p:txBody>
              <a:bodyPr vert="horz" wrap="square" lIns="91412" tIns="45706" rIns="91412" bIns="45706" numCol="1" anchor="t" anchorCtr="0" compatLnSpc="1">
                <a:prstTxWarp prst="textNoShape">
                  <a:avLst/>
                </a:prstTxWarp>
              </a:bodyPr>
              <a:lstStyle/>
              <a:p>
                <a:endParaRPr lang="zh-CN" altLang="en-US" sz="1799">
                  <a:solidFill>
                    <a:schemeClr val="accent1"/>
                  </a:solidFill>
                  <a:latin typeface="微软雅黑" pitchFamily="34" charset="-122"/>
                  <a:ea typeface="微软雅黑" pitchFamily="34" charset="-122"/>
                </a:endParaRPr>
              </a:p>
            </p:txBody>
          </p:sp>
          <p:sp>
            <p:nvSpPr>
              <p:cNvPr id="8" name="TextBox 7"/>
              <p:cNvSpPr txBox="1"/>
              <p:nvPr/>
            </p:nvSpPr>
            <p:spPr>
              <a:xfrm>
                <a:off x="1872613" y="1770973"/>
                <a:ext cx="1038478" cy="273053"/>
              </a:xfrm>
              <a:prstGeom prst="rect">
                <a:avLst/>
              </a:prstGeom>
              <a:noFill/>
            </p:spPr>
            <p:txBody>
              <a:bodyPr wrap="none" rtlCol="0">
                <a:spAutoFit/>
              </a:bodyPr>
              <a:lstStyle/>
              <a:p>
                <a:r>
                  <a:rPr lang="zh-CN" altLang="en-US" sz="900" dirty="0">
                    <a:solidFill>
                      <a:schemeClr val="bg1"/>
                    </a:solidFill>
                    <a:latin typeface="微软雅黑" pitchFamily="34" charset="-122"/>
                    <a:ea typeface="微软雅黑" pitchFamily="34" charset="-122"/>
                  </a:rPr>
                  <a:t>点击添加文字</a:t>
                </a:r>
              </a:p>
            </p:txBody>
          </p:sp>
        </p:grpSp>
        <p:sp>
          <p:nvSpPr>
            <p:cNvPr id="5" name="TextBox 4"/>
            <p:cNvSpPr txBox="1"/>
            <p:nvPr/>
          </p:nvSpPr>
          <p:spPr>
            <a:xfrm>
              <a:off x="7783895" y="1811931"/>
              <a:ext cx="719648" cy="400479"/>
            </a:xfrm>
            <a:prstGeom prst="rect">
              <a:avLst/>
            </a:prstGeom>
            <a:noFill/>
          </p:spPr>
          <p:txBody>
            <a:bodyPr wrap="none" rtlCol="0">
              <a:spAutoFit/>
            </a:bodyPr>
            <a:lstStyle/>
            <a:p>
              <a:r>
                <a:rPr lang="en-US" altLang="zh-CN" sz="1600" dirty="0">
                  <a:solidFill>
                    <a:schemeClr val="bg1">
                      <a:lumMod val="50000"/>
                    </a:schemeClr>
                  </a:solidFill>
                  <a:latin typeface="微软雅黑" pitchFamily="34" charset="-122"/>
                  <a:ea typeface="微软雅黑" pitchFamily="34" charset="-122"/>
                </a:rPr>
                <a:t>95%</a:t>
              </a:r>
              <a:endParaRPr lang="zh-CN" altLang="en-US" sz="1600" dirty="0">
                <a:solidFill>
                  <a:schemeClr val="bg1">
                    <a:lumMod val="50000"/>
                  </a:schemeClr>
                </a:solidFill>
                <a:latin typeface="微软雅黑" pitchFamily="34" charset="-122"/>
                <a:ea typeface="微软雅黑" pitchFamily="34" charset="-122"/>
              </a:endParaRPr>
            </a:p>
          </p:txBody>
        </p:sp>
      </p:grpSp>
      <p:grpSp>
        <p:nvGrpSpPr>
          <p:cNvPr id="9" name="组合 8"/>
          <p:cNvGrpSpPr/>
          <p:nvPr/>
        </p:nvGrpSpPr>
        <p:grpSpPr>
          <a:xfrm>
            <a:off x="1429531" y="2338014"/>
            <a:ext cx="4901432" cy="397128"/>
            <a:chOff x="885641" y="2301788"/>
            <a:chExt cx="5803617" cy="469766"/>
          </a:xfrm>
        </p:grpSpPr>
        <p:grpSp>
          <p:nvGrpSpPr>
            <p:cNvPr id="10" name="组合 9"/>
            <p:cNvGrpSpPr/>
            <p:nvPr/>
          </p:nvGrpSpPr>
          <p:grpSpPr>
            <a:xfrm>
              <a:off x="885641" y="2301788"/>
              <a:ext cx="5040560" cy="469766"/>
              <a:chOff x="827584" y="2189302"/>
              <a:chExt cx="5040560" cy="469766"/>
            </a:xfrm>
          </p:grpSpPr>
          <p:sp>
            <p:nvSpPr>
              <p:cNvPr id="12" name="TextBox 11"/>
              <p:cNvSpPr txBox="1"/>
              <p:nvPr/>
            </p:nvSpPr>
            <p:spPr>
              <a:xfrm>
                <a:off x="827584" y="2289857"/>
                <a:ext cx="886654" cy="309461"/>
              </a:xfrm>
              <a:prstGeom prst="rect">
                <a:avLst/>
              </a:prstGeom>
              <a:noFill/>
            </p:spPr>
            <p:txBody>
              <a:bodyPr wrap="none" rtlCol="0">
                <a:spAutoFit/>
              </a:bodyPr>
              <a:lstStyle/>
              <a:p>
                <a:r>
                  <a:rPr lang="zh-CN" altLang="en-US" sz="1100" dirty="0">
                    <a:solidFill>
                      <a:schemeClr val="bg1">
                        <a:lumMod val="50000"/>
                      </a:schemeClr>
                    </a:solidFill>
                    <a:latin typeface="微软雅黑" pitchFamily="34" charset="-122"/>
                    <a:ea typeface="微软雅黑" pitchFamily="34" charset="-122"/>
                  </a:rPr>
                  <a:t>添加标题</a:t>
                </a:r>
              </a:p>
            </p:txBody>
          </p:sp>
          <p:sp>
            <p:nvSpPr>
              <p:cNvPr id="13" name="右箭头 12"/>
              <p:cNvSpPr/>
              <p:nvPr/>
            </p:nvSpPr>
            <p:spPr>
              <a:xfrm>
                <a:off x="1735488" y="2189302"/>
                <a:ext cx="4132656" cy="469766"/>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accent1"/>
                  </a:solidFill>
                  <a:latin typeface="微软雅黑" pitchFamily="34" charset="-122"/>
                  <a:ea typeface="微软雅黑" pitchFamily="34" charset="-122"/>
                </a:endParaRPr>
              </a:p>
            </p:txBody>
          </p:sp>
          <p:sp>
            <p:nvSpPr>
              <p:cNvPr id="14" name="TextBox 13"/>
              <p:cNvSpPr txBox="1"/>
              <p:nvPr/>
            </p:nvSpPr>
            <p:spPr>
              <a:xfrm>
                <a:off x="1872613" y="2278974"/>
                <a:ext cx="1038478" cy="273053"/>
              </a:xfrm>
              <a:prstGeom prst="rect">
                <a:avLst/>
              </a:prstGeom>
              <a:noFill/>
            </p:spPr>
            <p:txBody>
              <a:bodyPr wrap="none" rtlCol="0">
                <a:spAutoFit/>
              </a:bodyPr>
              <a:lstStyle/>
              <a:p>
                <a:r>
                  <a:rPr lang="zh-CN" altLang="en-US" sz="900" dirty="0">
                    <a:solidFill>
                      <a:schemeClr val="bg1"/>
                    </a:solidFill>
                    <a:latin typeface="微软雅黑" pitchFamily="34" charset="-122"/>
                    <a:ea typeface="微软雅黑" pitchFamily="34" charset="-122"/>
                  </a:rPr>
                  <a:t>点击添加文字</a:t>
                </a:r>
              </a:p>
            </p:txBody>
          </p:sp>
        </p:grpSp>
        <p:sp>
          <p:nvSpPr>
            <p:cNvPr id="11" name="TextBox 10"/>
            <p:cNvSpPr txBox="1"/>
            <p:nvPr/>
          </p:nvSpPr>
          <p:spPr>
            <a:xfrm>
              <a:off x="5969610" y="2363474"/>
              <a:ext cx="719648" cy="400478"/>
            </a:xfrm>
            <a:prstGeom prst="rect">
              <a:avLst/>
            </a:prstGeom>
            <a:noFill/>
          </p:spPr>
          <p:txBody>
            <a:bodyPr wrap="none" rtlCol="0">
              <a:spAutoFit/>
            </a:bodyPr>
            <a:lstStyle/>
            <a:p>
              <a:r>
                <a:rPr lang="en-US" altLang="zh-CN" sz="1600" dirty="0">
                  <a:solidFill>
                    <a:schemeClr val="bg1">
                      <a:lumMod val="50000"/>
                    </a:schemeClr>
                  </a:solidFill>
                  <a:latin typeface="微软雅黑" pitchFamily="34" charset="-122"/>
                  <a:ea typeface="微软雅黑" pitchFamily="34" charset="-122"/>
                </a:rPr>
                <a:t>75%</a:t>
              </a:r>
              <a:endParaRPr lang="zh-CN" altLang="en-US" sz="1600" dirty="0">
                <a:solidFill>
                  <a:schemeClr val="bg1">
                    <a:lumMod val="50000"/>
                  </a:schemeClr>
                </a:solidFill>
                <a:latin typeface="微软雅黑" pitchFamily="34" charset="-122"/>
                <a:ea typeface="微软雅黑" pitchFamily="34" charset="-122"/>
              </a:endParaRPr>
            </a:p>
          </p:txBody>
        </p:sp>
      </p:grpSp>
      <p:grpSp>
        <p:nvGrpSpPr>
          <p:cNvPr id="15" name="组合 14"/>
          <p:cNvGrpSpPr/>
          <p:nvPr/>
        </p:nvGrpSpPr>
        <p:grpSpPr>
          <a:xfrm>
            <a:off x="1429532" y="2779104"/>
            <a:ext cx="5502073" cy="397128"/>
            <a:chOff x="885641" y="2835188"/>
            <a:chExt cx="6514815" cy="469766"/>
          </a:xfrm>
        </p:grpSpPr>
        <p:grpSp>
          <p:nvGrpSpPr>
            <p:cNvPr id="16" name="组合 15"/>
            <p:cNvGrpSpPr/>
            <p:nvPr/>
          </p:nvGrpSpPr>
          <p:grpSpPr>
            <a:xfrm>
              <a:off x="885641" y="2835188"/>
              <a:ext cx="5688632" cy="469766"/>
              <a:chOff x="827584" y="2682788"/>
              <a:chExt cx="5688632" cy="469766"/>
            </a:xfrm>
          </p:grpSpPr>
          <p:sp>
            <p:nvSpPr>
              <p:cNvPr id="18" name="TextBox 17"/>
              <p:cNvSpPr txBox="1"/>
              <p:nvPr/>
            </p:nvSpPr>
            <p:spPr>
              <a:xfrm>
                <a:off x="827584" y="2779716"/>
                <a:ext cx="886654" cy="309461"/>
              </a:xfrm>
              <a:prstGeom prst="rect">
                <a:avLst/>
              </a:prstGeom>
              <a:noFill/>
            </p:spPr>
            <p:txBody>
              <a:bodyPr wrap="none" rtlCol="0">
                <a:spAutoFit/>
              </a:bodyPr>
              <a:lstStyle/>
              <a:p>
                <a:r>
                  <a:rPr lang="zh-CN" altLang="en-US" sz="1100" dirty="0">
                    <a:solidFill>
                      <a:schemeClr val="bg1">
                        <a:lumMod val="50000"/>
                      </a:schemeClr>
                    </a:solidFill>
                    <a:latin typeface="微软雅黑" pitchFamily="34" charset="-122"/>
                    <a:ea typeface="微软雅黑" pitchFamily="34" charset="-122"/>
                  </a:rPr>
                  <a:t>添加标题</a:t>
                </a:r>
              </a:p>
            </p:txBody>
          </p:sp>
          <p:sp>
            <p:nvSpPr>
              <p:cNvPr id="19" name="右箭头 18"/>
              <p:cNvSpPr/>
              <p:nvPr/>
            </p:nvSpPr>
            <p:spPr>
              <a:xfrm>
                <a:off x="1735488" y="2682788"/>
                <a:ext cx="4780728" cy="469766"/>
              </a:xfrm>
              <a:prstGeom prst="rightArrow">
                <a:avLst/>
              </a:prstGeom>
              <a:solidFill>
                <a:schemeClr val="accent3"/>
              </a:solidFill>
              <a:ln>
                <a:noFill/>
              </a:ln>
            </p:spPr>
            <p:txBody>
              <a:bodyPr vert="horz" wrap="square" lIns="91412" tIns="45706" rIns="91412" bIns="45706" numCol="1" anchor="t" anchorCtr="0" compatLnSpc="1">
                <a:prstTxWarp prst="textNoShape">
                  <a:avLst/>
                </a:prstTxWarp>
              </a:bodyPr>
              <a:lstStyle/>
              <a:p>
                <a:endParaRPr lang="zh-CN" altLang="en-US" sz="1799">
                  <a:solidFill>
                    <a:schemeClr val="accent1"/>
                  </a:solidFill>
                  <a:latin typeface="微软雅黑" pitchFamily="34" charset="-122"/>
                  <a:ea typeface="微软雅黑" pitchFamily="34" charset="-122"/>
                </a:endParaRPr>
              </a:p>
            </p:txBody>
          </p:sp>
          <p:sp>
            <p:nvSpPr>
              <p:cNvPr id="20" name="TextBox 19"/>
              <p:cNvSpPr txBox="1"/>
              <p:nvPr/>
            </p:nvSpPr>
            <p:spPr>
              <a:xfrm>
                <a:off x="1872613" y="2772460"/>
                <a:ext cx="1038478" cy="273053"/>
              </a:xfrm>
              <a:prstGeom prst="rect">
                <a:avLst/>
              </a:prstGeom>
              <a:noFill/>
            </p:spPr>
            <p:txBody>
              <a:bodyPr wrap="none" rtlCol="0">
                <a:spAutoFit/>
              </a:bodyPr>
              <a:lstStyle/>
              <a:p>
                <a:r>
                  <a:rPr lang="zh-CN" altLang="en-US" sz="900" dirty="0">
                    <a:solidFill>
                      <a:schemeClr val="bg1"/>
                    </a:solidFill>
                    <a:latin typeface="微软雅黑" pitchFamily="34" charset="-122"/>
                    <a:ea typeface="微软雅黑" pitchFamily="34" charset="-122"/>
                  </a:rPr>
                  <a:t>点击添加文字</a:t>
                </a:r>
              </a:p>
            </p:txBody>
          </p:sp>
        </p:grpSp>
        <p:sp>
          <p:nvSpPr>
            <p:cNvPr id="17" name="TextBox 16"/>
            <p:cNvSpPr txBox="1"/>
            <p:nvPr/>
          </p:nvSpPr>
          <p:spPr>
            <a:xfrm>
              <a:off x="6680808" y="2900502"/>
              <a:ext cx="719648" cy="400478"/>
            </a:xfrm>
            <a:prstGeom prst="rect">
              <a:avLst/>
            </a:prstGeom>
            <a:noFill/>
          </p:spPr>
          <p:txBody>
            <a:bodyPr wrap="none" rtlCol="0">
              <a:spAutoFit/>
            </a:bodyPr>
            <a:lstStyle/>
            <a:p>
              <a:r>
                <a:rPr lang="en-US" altLang="zh-CN" sz="1600" dirty="0">
                  <a:solidFill>
                    <a:schemeClr val="bg1">
                      <a:lumMod val="50000"/>
                    </a:schemeClr>
                  </a:solidFill>
                  <a:latin typeface="微软雅黑" pitchFamily="34" charset="-122"/>
                  <a:ea typeface="微软雅黑" pitchFamily="34" charset="-122"/>
                </a:rPr>
                <a:t>85%</a:t>
              </a:r>
              <a:endParaRPr lang="zh-CN" altLang="en-US" sz="1600" dirty="0">
                <a:solidFill>
                  <a:schemeClr val="bg1">
                    <a:lumMod val="50000"/>
                  </a:schemeClr>
                </a:solidFill>
                <a:latin typeface="微软雅黑" pitchFamily="34" charset="-122"/>
                <a:ea typeface="微软雅黑" pitchFamily="34" charset="-122"/>
              </a:endParaRPr>
            </a:p>
          </p:txBody>
        </p:sp>
      </p:grpSp>
      <p:grpSp>
        <p:nvGrpSpPr>
          <p:cNvPr id="21" name="组合 20"/>
          <p:cNvGrpSpPr/>
          <p:nvPr/>
        </p:nvGrpSpPr>
        <p:grpSpPr>
          <a:xfrm>
            <a:off x="1429531" y="3220195"/>
            <a:ext cx="4214984" cy="397128"/>
            <a:chOff x="885641" y="3368588"/>
            <a:chExt cx="4990817" cy="469766"/>
          </a:xfrm>
        </p:grpSpPr>
        <p:grpSp>
          <p:nvGrpSpPr>
            <p:cNvPr id="22" name="组合 21"/>
            <p:cNvGrpSpPr/>
            <p:nvPr/>
          </p:nvGrpSpPr>
          <p:grpSpPr>
            <a:xfrm>
              <a:off x="885641" y="3368588"/>
              <a:ext cx="4176464" cy="469766"/>
              <a:chOff x="827584" y="3190788"/>
              <a:chExt cx="4176464" cy="469766"/>
            </a:xfrm>
          </p:grpSpPr>
          <p:sp>
            <p:nvSpPr>
              <p:cNvPr id="24" name="TextBox 23"/>
              <p:cNvSpPr txBox="1"/>
              <p:nvPr/>
            </p:nvSpPr>
            <p:spPr>
              <a:xfrm>
                <a:off x="827584" y="3288560"/>
                <a:ext cx="886654" cy="309461"/>
              </a:xfrm>
              <a:prstGeom prst="rect">
                <a:avLst/>
              </a:prstGeom>
              <a:noFill/>
            </p:spPr>
            <p:txBody>
              <a:bodyPr wrap="none" rtlCol="0">
                <a:spAutoFit/>
              </a:bodyPr>
              <a:lstStyle/>
              <a:p>
                <a:r>
                  <a:rPr lang="zh-CN" altLang="en-US" sz="1100" dirty="0">
                    <a:solidFill>
                      <a:schemeClr val="bg1">
                        <a:lumMod val="50000"/>
                      </a:schemeClr>
                    </a:solidFill>
                    <a:latin typeface="微软雅黑" pitchFamily="34" charset="-122"/>
                    <a:ea typeface="微软雅黑" pitchFamily="34" charset="-122"/>
                  </a:rPr>
                  <a:t>添加标题</a:t>
                </a:r>
              </a:p>
            </p:txBody>
          </p:sp>
          <p:sp>
            <p:nvSpPr>
              <p:cNvPr id="25" name="右箭头 24"/>
              <p:cNvSpPr/>
              <p:nvPr/>
            </p:nvSpPr>
            <p:spPr>
              <a:xfrm>
                <a:off x="1735488" y="3190788"/>
                <a:ext cx="3268560" cy="469766"/>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accent1"/>
                  </a:solidFill>
                  <a:latin typeface="微软雅黑" pitchFamily="34" charset="-122"/>
                  <a:ea typeface="微软雅黑" pitchFamily="34" charset="-122"/>
                </a:endParaRPr>
              </a:p>
            </p:txBody>
          </p:sp>
          <p:sp>
            <p:nvSpPr>
              <p:cNvPr id="26" name="TextBox 25"/>
              <p:cNvSpPr txBox="1"/>
              <p:nvPr/>
            </p:nvSpPr>
            <p:spPr>
              <a:xfrm>
                <a:off x="1872613" y="3280460"/>
                <a:ext cx="1038478" cy="273053"/>
              </a:xfrm>
              <a:prstGeom prst="rect">
                <a:avLst/>
              </a:prstGeom>
              <a:noFill/>
            </p:spPr>
            <p:txBody>
              <a:bodyPr wrap="none" rtlCol="0">
                <a:spAutoFit/>
              </a:bodyPr>
              <a:lstStyle/>
              <a:p>
                <a:r>
                  <a:rPr lang="zh-CN" altLang="en-US" sz="900" dirty="0">
                    <a:solidFill>
                      <a:schemeClr val="bg1"/>
                    </a:solidFill>
                    <a:latin typeface="微软雅黑" pitchFamily="34" charset="-122"/>
                    <a:ea typeface="微软雅黑" pitchFamily="34" charset="-122"/>
                  </a:rPr>
                  <a:t>点击添加文字</a:t>
                </a:r>
              </a:p>
            </p:txBody>
          </p:sp>
        </p:grpSp>
        <p:sp>
          <p:nvSpPr>
            <p:cNvPr id="23" name="TextBox 22"/>
            <p:cNvSpPr txBox="1"/>
            <p:nvPr/>
          </p:nvSpPr>
          <p:spPr>
            <a:xfrm>
              <a:off x="5156810" y="3437529"/>
              <a:ext cx="719648" cy="400478"/>
            </a:xfrm>
            <a:prstGeom prst="rect">
              <a:avLst/>
            </a:prstGeom>
            <a:noFill/>
          </p:spPr>
          <p:txBody>
            <a:bodyPr wrap="none" rtlCol="0">
              <a:spAutoFit/>
            </a:bodyPr>
            <a:lstStyle/>
            <a:p>
              <a:r>
                <a:rPr lang="en-US" altLang="zh-CN" sz="1600" dirty="0">
                  <a:solidFill>
                    <a:schemeClr val="bg1">
                      <a:lumMod val="50000"/>
                    </a:schemeClr>
                  </a:solidFill>
                  <a:latin typeface="微软雅黑" pitchFamily="34" charset="-122"/>
                  <a:ea typeface="微软雅黑" pitchFamily="34" charset="-122"/>
                </a:rPr>
                <a:t>52%</a:t>
              </a:r>
              <a:endParaRPr lang="zh-CN" altLang="en-US" sz="1600" dirty="0">
                <a:solidFill>
                  <a:schemeClr val="bg1">
                    <a:lumMod val="50000"/>
                  </a:schemeClr>
                </a:solidFill>
                <a:latin typeface="微软雅黑" pitchFamily="34" charset="-122"/>
                <a:ea typeface="微软雅黑" pitchFamily="34" charset="-122"/>
              </a:endParaRPr>
            </a:p>
          </p:txBody>
        </p:sp>
      </p:grpSp>
      <p:grpSp>
        <p:nvGrpSpPr>
          <p:cNvPr id="27" name="组合 26"/>
          <p:cNvGrpSpPr/>
          <p:nvPr/>
        </p:nvGrpSpPr>
        <p:grpSpPr>
          <a:xfrm>
            <a:off x="1429531" y="3661274"/>
            <a:ext cx="6129794" cy="397126"/>
            <a:chOff x="885641" y="3901988"/>
            <a:chExt cx="7258080" cy="469766"/>
          </a:xfrm>
        </p:grpSpPr>
        <p:grpSp>
          <p:nvGrpSpPr>
            <p:cNvPr id="28" name="组合 27"/>
            <p:cNvGrpSpPr/>
            <p:nvPr/>
          </p:nvGrpSpPr>
          <p:grpSpPr>
            <a:xfrm>
              <a:off x="885641" y="3901988"/>
              <a:ext cx="6336704" cy="469766"/>
              <a:chOff x="827584" y="3800388"/>
              <a:chExt cx="6336704" cy="469766"/>
            </a:xfrm>
          </p:grpSpPr>
          <p:sp>
            <p:nvSpPr>
              <p:cNvPr id="30" name="TextBox 29"/>
              <p:cNvSpPr txBox="1"/>
              <p:nvPr/>
            </p:nvSpPr>
            <p:spPr>
              <a:xfrm>
                <a:off x="827584" y="3933602"/>
                <a:ext cx="886655" cy="309461"/>
              </a:xfrm>
              <a:prstGeom prst="rect">
                <a:avLst/>
              </a:prstGeom>
              <a:noFill/>
            </p:spPr>
            <p:txBody>
              <a:bodyPr wrap="none" rtlCol="0">
                <a:spAutoFit/>
              </a:bodyPr>
              <a:lstStyle/>
              <a:p>
                <a:r>
                  <a:rPr lang="zh-CN" altLang="en-US" sz="1100" dirty="0">
                    <a:solidFill>
                      <a:schemeClr val="bg1">
                        <a:lumMod val="50000"/>
                      </a:schemeClr>
                    </a:solidFill>
                    <a:latin typeface="微软雅黑" pitchFamily="34" charset="-122"/>
                    <a:ea typeface="微软雅黑" pitchFamily="34" charset="-122"/>
                  </a:rPr>
                  <a:t>添加标题</a:t>
                </a:r>
              </a:p>
            </p:txBody>
          </p:sp>
          <p:sp>
            <p:nvSpPr>
              <p:cNvPr id="31" name="右箭头 30"/>
              <p:cNvSpPr/>
              <p:nvPr/>
            </p:nvSpPr>
            <p:spPr>
              <a:xfrm>
                <a:off x="1735488" y="3800388"/>
                <a:ext cx="5428800" cy="469766"/>
              </a:xfrm>
              <a:prstGeom prst="rightArrow">
                <a:avLst/>
              </a:prstGeom>
              <a:solidFill>
                <a:schemeClr val="accent1"/>
              </a:solidFill>
              <a:ln>
                <a:noFill/>
              </a:ln>
            </p:spPr>
            <p:txBody>
              <a:bodyPr vert="horz" wrap="square" lIns="91412" tIns="45706" rIns="91412" bIns="45706" numCol="1" anchor="t" anchorCtr="0" compatLnSpc="1">
                <a:prstTxWarp prst="textNoShape">
                  <a:avLst/>
                </a:prstTxWarp>
              </a:bodyPr>
              <a:lstStyle/>
              <a:p>
                <a:endParaRPr lang="zh-CN" altLang="en-US" sz="1799">
                  <a:solidFill>
                    <a:schemeClr val="accent1"/>
                  </a:solidFill>
                  <a:latin typeface="微软雅黑" pitchFamily="34" charset="-122"/>
                  <a:ea typeface="微软雅黑" pitchFamily="34" charset="-122"/>
                </a:endParaRPr>
              </a:p>
            </p:txBody>
          </p:sp>
          <p:sp>
            <p:nvSpPr>
              <p:cNvPr id="32" name="TextBox 31"/>
              <p:cNvSpPr txBox="1"/>
              <p:nvPr/>
            </p:nvSpPr>
            <p:spPr>
              <a:xfrm>
                <a:off x="1872613" y="3904573"/>
                <a:ext cx="1038479" cy="273054"/>
              </a:xfrm>
              <a:prstGeom prst="rect">
                <a:avLst/>
              </a:prstGeom>
              <a:noFill/>
            </p:spPr>
            <p:txBody>
              <a:bodyPr wrap="none" rtlCol="0">
                <a:spAutoFit/>
              </a:bodyPr>
              <a:lstStyle/>
              <a:p>
                <a:r>
                  <a:rPr lang="zh-CN" altLang="en-US" sz="900" dirty="0">
                    <a:solidFill>
                      <a:schemeClr val="bg1"/>
                    </a:solidFill>
                    <a:latin typeface="微软雅黑" pitchFamily="34" charset="-122"/>
                    <a:ea typeface="微软雅黑" pitchFamily="34" charset="-122"/>
                  </a:rPr>
                  <a:t>点击添加文字</a:t>
                </a:r>
              </a:p>
            </p:txBody>
          </p:sp>
        </p:grpSp>
        <p:sp>
          <p:nvSpPr>
            <p:cNvPr id="29" name="TextBox 28"/>
            <p:cNvSpPr txBox="1"/>
            <p:nvPr/>
          </p:nvSpPr>
          <p:spPr>
            <a:xfrm>
              <a:off x="7304923" y="3945530"/>
              <a:ext cx="838798" cy="400480"/>
            </a:xfrm>
            <a:prstGeom prst="rect">
              <a:avLst/>
            </a:prstGeom>
            <a:noFill/>
          </p:spPr>
          <p:txBody>
            <a:bodyPr wrap="square" rtlCol="0">
              <a:spAutoFit/>
            </a:bodyPr>
            <a:lstStyle/>
            <a:p>
              <a:r>
                <a:rPr lang="en-US" altLang="zh-CN" sz="1600" dirty="0">
                  <a:solidFill>
                    <a:schemeClr val="bg1">
                      <a:lumMod val="50000"/>
                    </a:schemeClr>
                  </a:solidFill>
                  <a:latin typeface="微软雅黑" pitchFamily="34" charset="-122"/>
                  <a:ea typeface="微软雅黑" pitchFamily="34" charset="-122"/>
                </a:rPr>
                <a:t>87%</a:t>
              </a:r>
              <a:endParaRPr lang="zh-CN" altLang="en-US" sz="1600" dirty="0">
                <a:solidFill>
                  <a:schemeClr val="bg1">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290266112"/>
      </p:ext>
    </p:extLst>
  </p:cSld>
  <p:clrMapOvr>
    <a:masterClrMapping/>
  </p:clrMapOvr>
  <mc:AlternateContent xmlns:mc="http://schemas.openxmlformats.org/markup-compatibility/2006" xmlns:p14="http://schemas.microsoft.com/office/powerpoint/2010/main">
    <mc:Choice Requires="p14">
      <p:transition spd="slow" p14:dur="1750" advClick="0" advTm="5000">
        <p14:prism isInverted="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3000"/>
                                  </p:iterate>
                                  <p:childTnLst>
                                    <p:set>
                                      <p:cBhvr>
                                        <p:cTn id="6" dur="1" fill="hold">
                                          <p:stCondLst>
                                            <p:cond delay="0"/>
                                          </p:stCondLst>
                                        </p:cTn>
                                        <p:tgtEl>
                                          <p:spTgt spid="2"/>
                                        </p:tgtEl>
                                        <p:attrNameLst>
                                          <p:attrName>style.visibility</p:attrName>
                                        </p:attrNameLst>
                                      </p:cBhvr>
                                      <p:to>
                                        <p:strVal val="visible"/>
                                      </p:to>
                                    </p:set>
                                    <p:set>
                                      <p:cBhvr>
                                        <p:cTn id="7" dur="683" fill="hold">
                                          <p:stCondLst>
                                            <p:cond delay="0"/>
                                          </p:stCondLst>
                                        </p:cTn>
                                        <p:tgtEl>
                                          <p:spTgt spid="2"/>
                                        </p:tgtEl>
                                        <p:attrNameLst>
                                          <p:attrName>style.rotation</p:attrName>
                                        </p:attrNameLst>
                                      </p:cBhvr>
                                      <p:to>
                                        <p:strVal val="-45.0"/>
                                      </p:to>
                                    </p:set>
                                    <p:anim calcmode="lin" valueType="num">
                                      <p:cBhvr>
                                        <p:cTn id="8" dur="683" fill="hold">
                                          <p:stCondLst>
                                            <p:cond delay="683"/>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683"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234" decel="50000" autoRev="1" fill="hold">
                                          <p:stCondLst>
                                            <p:cond delay="683"/>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204" fill="hold">
                                          <p:stCondLst>
                                            <p:cond delay="1296"/>
                                          </p:stCondLst>
                                        </p:cTn>
                                        <p:tgtEl>
                                          <p:spTgt spid="2"/>
                                        </p:tgtEl>
                                        <p:attrNameLst>
                                          <p:attrName>ppt_y</p:attrName>
                                        </p:attrNameLst>
                                      </p:cBhvr>
                                      <p:tavLst>
                                        <p:tav tm="0">
                                          <p:val>
                                            <p:strVal val="#ppt_y-(0.354*#ppt_w-0.172*#ppt_h)"/>
                                          </p:val>
                                        </p:tav>
                                        <p:tav tm="100000">
                                          <p:val>
                                            <p:strVal val="#ppt_y"/>
                                          </p:val>
                                        </p:tav>
                                      </p:tavLst>
                                    </p:anim>
                                  </p:childTnLst>
                                </p:cTn>
                              </p:par>
                              <p:par>
                                <p:cTn id="12" presetID="12" presetClass="entr" presetSubtype="8" fill="hold" nodeType="withEffect">
                                  <p:stCondLst>
                                    <p:cond delay="125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1000"/>
                                        <p:tgtEl>
                                          <p:spTgt spid="3"/>
                                        </p:tgtEl>
                                        <p:attrNameLst>
                                          <p:attrName>ppt_x</p:attrName>
                                        </p:attrNameLst>
                                      </p:cBhvr>
                                      <p:tavLst>
                                        <p:tav tm="0">
                                          <p:val>
                                            <p:strVal val="#ppt_x-#ppt_w*1.125000"/>
                                          </p:val>
                                        </p:tav>
                                        <p:tav tm="100000">
                                          <p:val>
                                            <p:strVal val="#ppt_x"/>
                                          </p:val>
                                        </p:tav>
                                      </p:tavLst>
                                    </p:anim>
                                    <p:animEffect transition="in" filter="wipe(right)">
                                      <p:cBhvr>
                                        <p:cTn id="15" dur="1000"/>
                                        <p:tgtEl>
                                          <p:spTgt spid="3"/>
                                        </p:tgtEl>
                                      </p:cBhvr>
                                    </p:animEffect>
                                  </p:childTnLst>
                                </p:cTn>
                              </p:par>
                              <p:par>
                                <p:cTn id="16" presetID="12" presetClass="entr" presetSubtype="8" fill="hold" nodeType="withEffect">
                                  <p:stCondLst>
                                    <p:cond delay="15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1000"/>
                                        <p:tgtEl>
                                          <p:spTgt spid="9"/>
                                        </p:tgtEl>
                                        <p:attrNameLst>
                                          <p:attrName>ppt_x</p:attrName>
                                        </p:attrNameLst>
                                      </p:cBhvr>
                                      <p:tavLst>
                                        <p:tav tm="0">
                                          <p:val>
                                            <p:strVal val="#ppt_x-#ppt_w*1.125000"/>
                                          </p:val>
                                        </p:tav>
                                        <p:tav tm="100000">
                                          <p:val>
                                            <p:strVal val="#ppt_x"/>
                                          </p:val>
                                        </p:tav>
                                      </p:tavLst>
                                    </p:anim>
                                    <p:animEffect transition="in" filter="wipe(right)">
                                      <p:cBhvr>
                                        <p:cTn id="19" dur="1000"/>
                                        <p:tgtEl>
                                          <p:spTgt spid="9"/>
                                        </p:tgtEl>
                                      </p:cBhvr>
                                    </p:animEffect>
                                  </p:childTnLst>
                                </p:cTn>
                              </p:par>
                              <p:par>
                                <p:cTn id="20" presetID="12" presetClass="entr" presetSubtype="8" fill="hold" nodeType="withEffect">
                                  <p:stCondLst>
                                    <p:cond delay="170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1000"/>
                                        <p:tgtEl>
                                          <p:spTgt spid="15"/>
                                        </p:tgtEl>
                                        <p:attrNameLst>
                                          <p:attrName>ppt_x</p:attrName>
                                        </p:attrNameLst>
                                      </p:cBhvr>
                                      <p:tavLst>
                                        <p:tav tm="0">
                                          <p:val>
                                            <p:strVal val="#ppt_x-#ppt_w*1.125000"/>
                                          </p:val>
                                        </p:tav>
                                        <p:tav tm="100000">
                                          <p:val>
                                            <p:strVal val="#ppt_x"/>
                                          </p:val>
                                        </p:tav>
                                      </p:tavLst>
                                    </p:anim>
                                    <p:animEffect transition="in" filter="wipe(right)">
                                      <p:cBhvr>
                                        <p:cTn id="23" dur="1000"/>
                                        <p:tgtEl>
                                          <p:spTgt spid="15"/>
                                        </p:tgtEl>
                                      </p:cBhvr>
                                    </p:animEffect>
                                  </p:childTnLst>
                                </p:cTn>
                              </p:par>
                              <p:par>
                                <p:cTn id="24" presetID="12" presetClass="entr" presetSubtype="8" fill="hold" nodeType="withEffect">
                                  <p:stCondLst>
                                    <p:cond delay="200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1000"/>
                                        <p:tgtEl>
                                          <p:spTgt spid="21"/>
                                        </p:tgtEl>
                                        <p:attrNameLst>
                                          <p:attrName>ppt_x</p:attrName>
                                        </p:attrNameLst>
                                      </p:cBhvr>
                                      <p:tavLst>
                                        <p:tav tm="0">
                                          <p:val>
                                            <p:strVal val="#ppt_x-#ppt_w*1.125000"/>
                                          </p:val>
                                        </p:tav>
                                        <p:tav tm="100000">
                                          <p:val>
                                            <p:strVal val="#ppt_x"/>
                                          </p:val>
                                        </p:tav>
                                      </p:tavLst>
                                    </p:anim>
                                    <p:animEffect transition="in" filter="wipe(right)">
                                      <p:cBhvr>
                                        <p:cTn id="27" dur="1000"/>
                                        <p:tgtEl>
                                          <p:spTgt spid="21"/>
                                        </p:tgtEl>
                                      </p:cBhvr>
                                    </p:animEffect>
                                  </p:childTnLst>
                                </p:cTn>
                              </p:par>
                              <p:par>
                                <p:cTn id="28" presetID="12" presetClass="entr" presetSubtype="8" fill="hold" nodeType="withEffect">
                                  <p:stCondLst>
                                    <p:cond delay="23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1000"/>
                                        <p:tgtEl>
                                          <p:spTgt spid="27"/>
                                        </p:tgtEl>
                                        <p:attrNameLst>
                                          <p:attrName>ppt_x</p:attrName>
                                        </p:attrNameLst>
                                      </p:cBhvr>
                                      <p:tavLst>
                                        <p:tav tm="0">
                                          <p:val>
                                            <p:strVal val="#ppt_x-#ppt_w*1.125000"/>
                                          </p:val>
                                        </p:tav>
                                        <p:tav tm="100000">
                                          <p:val>
                                            <p:strVal val="#ppt_x"/>
                                          </p:val>
                                        </p:tav>
                                      </p:tavLst>
                                    </p:anim>
                                    <p:animEffect transition="in" filter="wipe(right)">
                                      <p:cBhvr>
                                        <p:cTn id="3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a:spLocks noChangeArrowheads="1"/>
          </p:cNvSpPr>
          <p:nvPr/>
        </p:nvSpPr>
        <p:spPr bwMode="auto">
          <a:xfrm>
            <a:off x="6161270" y="3370659"/>
            <a:ext cx="2026171" cy="330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9" tIns="34279" rIns="68559" bIns="34279">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l"/>
            <a:endParaRPr lang="en-US" altLang="zh-CN" sz="900" dirty="0">
              <a:solidFill>
                <a:schemeClr val="bg2">
                  <a:lumMod val="75000"/>
                </a:schemeClr>
              </a:solidFill>
              <a:latin typeface="微软雅黑" panose="020B0503020204020204" pitchFamily="34" charset="-122"/>
              <a:ea typeface="微软雅黑" panose="020B0503020204020204" pitchFamily="34" charset="-122"/>
            </a:endParaRPr>
          </a:p>
          <a:p>
            <a:pPr algn="l"/>
            <a:r>
              <a:rPr lang="zh-CN" altLang="en-US" sz="800" dirty="0">
                <a:solidFill>
                  <a:schemeClr val="bg2">
                    <a:lumMod val="75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800" dirty="0">
              <a:solidFill>
                <a:srgbClr val="BFBFBF"/>
              </a:solidFill>
              <a:latin typeface="Arial" pitchFamily="34" charset="0"/>
            </a:endParaRPr>
          </a:p>
        </p:txBody>
      </p:sp>
      <p:grpSp>
        <p:nvGrpSpPr>
          <p:cNvPr id="2" name="Group 7"/>
          <p:cNvGrpSpPr>
            <a:grpSpLocks/>
          </p:cNvGrpSpPr>
          <p:nvPr/>
        </p:nvGrpSpPr>
        <p:grpSpPr bwMode="auto">
          <a:xfrm>
            <a:off x="3049398" y="1226346"/>
            <a:ext cx="3167825" cy="3203972"/>
            <a:chOff x="4065588" y="1635126"/>
            <a:chExt cx="4224337" cy="4271962"/>
          </a:xfrm>
        </p:grpSpPr>
        <p:sp>
          <p:nvSpPr>
            <p:cNvPr id="128013" name="Freeform 5"/>
            <p:cNvSpPr>
              <a:spLocks noEditPoints="1"/>
            </p:cNvSpPr>
            <p:nvPr/>
          </p:nvSpPr>
          <p:spPr bwMode="auto">
            <a:xfrm>
              <a:off x="4197350" y="1819275"/>
              <a:ext cx="4092575" cy="4087813"/>
            </a:xfrm>
            <a:custGeom>
              <a:avLst/>
              <a:gdLst>
                <a:gd name="T0" fmla="*/ 1608468 w 1089"/>
                <a:gd name="T1" fmla="*/ 1891601 h 1087"/>
                <a:gd name="T2" fmla="*/ 1743760 w 1089"/>
                <a:gd name="T3" fmla="*/ 586659 h 1087"/>
                <a:gd name="T4" fmla="*/ 1807648 w 1089"/>
                <a:gd name="T5" fmla="*/ 424952 h 1087"/>
                <a:gd name="T6" fmla="*/ 2055683 w 1089"/>
                <a:gd name="T7" fmla="*/ 282048 h 1087"/>
                <a:gd name="T8" fmla="*/ 2292443 w 1089"/>
                <a:gd name="T9" fmla="*/ 421191 h 1087"/>
                <a:gd name="T10" fmla="*/ 2273653 w 1089"/>
                <a:gd name="T11" fmla="*/ 707000 h 1087"/>
                <a:gd name="T12" fmla="*/ 2901256 w 1089"/>
                <a:gd name="T13" fmla="*/ 2015702 h 1087"/>
                <a:gd name="T14" fmla="*/ 3506311 w 1089"/>
                <a:gd name="T15" fmla="*/ 1741175 h 1087"/>
                <a:gd name="T16" fmla="*/ 3667909 w 1089"/>
                <a:gd name="T17" fmla="*/ 1805106 h 1087"/>
                <a:gd name="T18" fmla="*/ 3810717 w 1089"/>
                <a:gd name="T19" fmla="*/ 2087154 h 1087"/>
                <a:gd name="T20" fmla="*/ 3671667 w 1089"/>
                <a:gd name="T21" fmla="*/ 2290228 h 1087"/>
                <a:gd name="T22" fmla="*/ 3389810 w 1089"/>
                <a:gd name="T23" fmla="*/ 2271425 h 1087"/>
                <a:gd name="T24" fmla="*/ 2487865 w 1089"/>
                <a:gd name="T25" fmla="*/ 2196212 h 1087"/>
                <a:gd name="T26" fmla="*/ 2352573 w 1089"/>
                <a:gd name="T27" fmla="*/ 3504914 h 1087"/>
                <a:gd name="T28" fmla="*/ 2288685 w 1089"/>
                <a:gd name="T29" fmla="*/ 3666622 h 1087"/>
                <a:gd name="T30" fmla="*/ 2036892 w 1089"/>
                <a:gd name="T31" fmla="*/ 3809526 h 1087"/>
                <a:gd name="T32" fmla="*/ 1803890 w 1089"/>
                <a:gd name="T33" fmla="*/ 3670382 h 1087"/>
                <a:gd name="T34" fmla="*/ 1822680 w 1089"/>
                <a:gd name="T35" fmla="*/ 3384574 h 1087"/>
                <a:gd name="T36" fmla="*/ 1195077 w 1089"/>
                <a:gd name="T37" fmla="*/ 2072111 h 1087"/>
                <a:gd name="T38" fmla="*/ 586264 w 1089"/>
                <a:gd name="T39" fmla="*/ 2350398 h 1087"/>
                <a:gd name="T40" fmla="*/ 424666 w 1089"/>
                <a:gd name="T41" fmla="*/ 2286468 h 1087"/>
                <a:gd name="T42" fmla="*/ 285616 w 1089"/>
                <a:gd name="T43" fmla="*/ 2004420 h 1087"/>
                <a:gd name="T44" fmla="*/ 420908 w 1089"/>
                <a:gd name="T45" fmla="*/ 1801345 h 1087"/>
                <a:gd name="T46" fmla="*/ 706524 w 1089"/>
                <a:gd name="T47" fmla="*/ 1820149 h 1087"/>
                <a:gd name="T48" fmla="*/ 2051925 w 1089"/>
                <a:gd name="T49" fmla="*/ 0 h 1087"/>
                <a:gd name="T50" fmla="*/ 1570887 w 1089"/>
                <a:gd name="T51" fmla="*/ 278287 h 1087"/>
                <a:gd name="T52" fmla="*/ 1458144 w 1089"/>
                <a:gd name="T53" fmla="*/ 424952 h 1087"/>
                <a:gd name="T54" fmla="*/ 841815 w 1089"/>
                <a:gd name="T55" fmla="*/ 477601 h 1087"/>
                <a:gd name="T56" fmla="*/ 289374 w 1089"/>
                <a:gd name="T57" fmla="*/ 1553143 h 1087"/>
                <a:gd name="T58" fmla="*/ 0 w 1089"/>
                <a:gd name="T59" fmla="*/ 2042026 h 1087"/>
                <a:gd name="T60" fmla="*/ 341987 w 1089"/>
                <a:gd name="T61" fmla="*/ 2560994 h 1087"/>
                <a:gd name="T62" fmla="*/ 477279 w 1089"/>
                <a:gd name="T63" fmla="*/ 3249191 h 1087"/>
                <a:gd name="T64" fmla="*/ 1304062 w 1089"/>
                <a:gd name="T65" fmla="*/ 3677904 h 1087"/>
                <a:gd name="T66" fmla="*/ 1555855 w 1089"/>
                <a:gd name="T67" fmla="*/ 3802005 h 1087"/>
                <a:gd name="T68" fmla="*/ 2044408 w 1089"/>
                <a:gd name="T69" fmla="*/ 4087813 h 1087"/>
                <a:gd name="T70" fmla="*/ 2525446 w 1089"/>
                <a:gd name="T71" fmla="*/ 3809526 h 1087"/>
                <a:gd name="T72" fmla="*/ 2638189 w 1089"/>
                <a:gd name="T73" fmla="*/ 3666622 h 1087"/>
                <a:gd name="T74" fmla="*/ 3254518 w 1089"/>
                <a:gd name="T75" fmla="*/ 3613973 h 1087"/>
                <a:gd name="T76" fmla="*/ 3806959 w 1089"/>
                <a:gd name="T77" fmla="*/ 2534670 h 1087"/>
                <a:gd name="T78" fmla="*/ 4092575 w 1089"/>
                <a:gd name="T79" fmla="*/ 2049547 h 1087"/>
                <a:gd name="T80" fmla="*/ 3754346 w 1089"/>
                <a:gd name="T81" fmla="*/ 1530579 h 1087"/>
                <a:gd name="T82" fmla="*/ 3615296 w 1089"/>
                <a:gd name="T83" fmla="*/ 842383 h 1087"/>
                <a:gd name="T84" fmla="*/ 2792271 w 1089"/>
                <a:gd name="T85" fmla="*/ 413670 h 1087"/>
                <a:gd name="T86" fmla="*/ 2540478 w 1089"/>
                <a:gd name="T87" fmla="*/ 285808 h 1087"/>
                <a:gd name="T88" fmla="*/ 2051925 w 1089"/>
                <a:gd name="T89" fmla="*/ 0 h 108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89" h="1087">
                  <a:moveTo>
                    <a:pt x="323" y="531"/>
                  </a:moveTo>
                  <a:cubicBezTo>
                    <a:pt x="358" y="531"/>
                    <a:pt x="394" y="522"/>
                    <a:pt x="428" y="503"/>
                  </a:cubicBezTo>
                  <a:cubicBezTo>
                    <a:pt x="532" y="445"/>
                    <a:pt x="568" y="312"/>
                    <a:pt x="507" y="209"/>
                  </a:cubicBezTo>
                  <a:cubicBezTo>
                    <a:pt x="496" y="188"/>
                    <a:pt x="481" y="171"/>
                    <a:pt x="464" y="156"/>
                  </a:cubicBezTo>
                  <a:cubicBezTo>
                    <a:pt x="465" y="146"/>
                    <a:pt x="468" y="136"/>
                    <a:pt x="473" y="127"/>
                  </a:cubicBezTo>
                  <a:cubicBezTo>
                    <a:pt x="481" y="113"/>
                    <a:pt x="481" y="113"/>
                    <a:pt x="481" y="113"/>
                  </a:cubicBezTo>
                  <a:cubicBezTo>
                    <a:pt x="495" y="90"/>
                    <a:pt x="519" y="75"/>
                    <a:pt x="546" y="75"/>
                  </a:cubicBezTo>
                  <a:cubicBezTo>
                    <a:pt x="546" y="75"/>
                    <a:pt x="547" y="75"/>
                    <a:pt x="547" y="75"/>
                  </a:cubicBezTo>
                  <a:cubicBezTo>
                    <a:pt x="550" y="75"/>
                    <a:pt x="553" y="75"/>
                    <a:pt x="556" y="75"/>
                  </a:cubicBezTo>
                  <a:cubicBezTo>
                    <a:pt x="579" y="78"/>
                    <a:pt x="598" y="91"/>
                    <a:pt x="610" y="112"/>
                  </a:cubicBezTo>
                  <a:cubicBezTo>
                    <a:pt x="610" y="112"/>
                    <a:pt x="610" y="112"/>
                    <a:pt x="610" y="112"/>
                  </a:cubicBezTo>
                  <a:cubicBezTo>
                    <a:pt x="624" y="136"/>
                    <a:pt x="622" y="166"/>
                    <a:pt x="605" y="188"/>
                  </a:cubicBezTo>
                  <a:cubicBezTo>
                    <a:pt x="552" y="254"/>
                    <a:pt x="541" y="349"/>
                    <a:pt x="585" y="427"/>
                  </a:cubicBezTo>
                  <a:cubicBezTo>
                    <a:pt x="625" y="497"/>
                    <a:pt x="697" y="536"/>
                    <a:pt x="772" y="536"/>
                  </a:cubicBezTo>
                  <a:cubicBezTo>
                    <a:pt x="809" y="536"/>
                    <a:pt x="846" y="527"/>
                    <a:pt x="880" y="507"/>
                  </a:cubicBezTo>
                  <a:cubicBezTo>
                    <a:pt x="901" y="495"/>
                    <a:pt x="919" y="480"/>
                    <a:pt x="933" y="463"/>
                  </a:cubicBezTo>
                  <a:cubicBezTo>
                    <a:pt x="943" y="464"/>
                    <a:pt x="953" y="467"/>
                    <a:pt x="962" y="472"/>
                  </a:cubicBezTo>
                  <a:cubicBezTo>
                    <a:pt x="976" y="480"/>
                    <a:pt x="976" y="480"/>
                    <a:pt x="976" y="480"/>
                  </a:cubicBezTo>
                  <a:cubicBezTo>
                    <a:pt x="1000" y="494"/>
                    <a:pt x="1015" y="519"/>
                    <a:pt x="1015" y="546"/>
                  </a:cubicBezTo>
                  <a:cubicBezTo>
                    <a:pt x="1015" y="549"/>
                    <a:pt x="1015" y="552"/>
                    <a:pt x="1014" y="555"/>
                  </a:cubicBezTo>
                  <a:cubicBezTo>
                    <a:pt x="1011" y="578"/>
                    <a:pt x="998" y="597"/>
                    <a:pt x="978" y="609"/>
                  </a:cubicBezTo>
                  <a:cubicBezTo>
                    <a:pt x="977" y="609"/>
                    <a:pt x="977" y="609"/>
                    <a:pt x="977" y="609"/>
                  </a:cubicBezTo>
                  <a:cubicBezTo>
                    <a:pt x="967" y="615"/>
                    <a:pt x="955" y="618"/>
                    <a:pt x="943" y="618"/>
                  </a:cubicBezTo>
                  <a:cubicBezTo>
                    <a:pt x="928" y="618"/>
                    <a:pt x="914" y="613"/>
                    <a:pt x="902" y="604"/>
                  </a:cubicBezTo>
                  <a:cubicBezTo>
                    <a:pt x="863" y="573"/>
                    <a:pt x="816" y="557"/>
                    <a:pt x="767" y="557"/>
                  </a:cubicBezTo>
                  <a:cubicBezTo>
                    <a:pt x="731" y="557"/>
                    <a:pt x="695" y="565"/>
                    <a:pt x="662" y="584"/>
                  </a:cubicBezTo>
                  <a:cubicBezTo>
                    <a:pt x="558" y="643"/>
                    <a:pt x="522" y="776"/>
                    <a:pt x="582" y="879"/>
                  </a:cubicBezTo>
                  <a:cubicBezTo>
                    <a:pt x="594" y="899"/>
                    <a:pt x="609" y="917"/>
                    <a:pt x="626" y="932"/>
                  </a:cubicBezTo>
                  <a:cubicBezTo>
                    <a:pt x="625" y="942"/>
                    <a:pt x="622" y="951"/>
                    <a:pt x="617" y="960"/>
                  </a:cubicBezTo>
                  <a:cubicBezTo>
                    <a:pt x="609" y="975"/>
                    <a:pt x="609" y="975"/>
                    <a:pt x="609" y="975"/>
                  </a:cubicBezTo>
                  <a:cubicBezTo>
                    <a:pt x="595" y="998"/>
                    <a:pt x="571" y="1013"/>
                    <a:pt x="544" y="1013"/>
                  </a:cubicBezTo>
                  <a:cubicBezTo>
                    <a:pt x="543" y="1013"/>
                    <a:pt x="543" y="1013"/>
                    <a:pt x="542" y="1013"/>
                  </a:cubicBezTo>
                  <a:cubicBezTo>
                    <a:pt x="539" y="1013"/>
                    <a:pt x="537" y="1013"/>
                    <a:pt x="534" y="1012"/>
                  </a:cubicBezTo>
                  <a:cubicBezTo>
                    <a:pt x="511" y="1009"/>
                    <a:pt x="492" y="996"/>
                    <a:pt x="480" y="976"/>
                  </a:cubicBezTo>
                  <a:cubicBezTo>
                    <a:pt x="480" y="976"/>
                    <a:pt x="480" y="976"/>
                    <a:pt x="480" y="976"/>
                  </a:cubicBezTo>
                  <a:cubicBezTo>
                    <a:pt x="466" y="952"/>
                    <a:pt x="467" y="921"/>
                    <a:pt x="485" y="900"/>
                  </a:cubicBezTo>
                  <a:cubicBezTo>
                    <a:pt x="538" y="833"/>
                    <a:pt x="549" y="739"/>
                    <a:pt x="504" y="660"/>
                  </a:cubicBezTo>
                  <a:cubicBezTo>
                    <a:pt x="465" y="590"/>
                    <a:pt x="392" y="551"/>
                    <a:pt x="318" y="551"/>
                  </a:cubicBezTo>
                  <a:cubicBezTo>
                    <a:pt x="281" y="551"/>
                    <a:pt x="244" y="561"/>
                    <a:pt x="210" y="581"/>
                  </a:cubicBezTo>
                  <a:cubicBezTo>
                    <a:pt x="189" y="593"/>
                    <a:pt x="171" y="608"/>
                    <a:pt x="156" y="625"/>
                  </a:cubicBezTo>
                  <a:cubicBezTo>
                    <a:pt x="146" y="624"/>
                    <a:pt x="136" y="621"/>
                    <a:pt x="128" y="616"/>
                  </a:cubicBezTo>
                  <a:cubicBezTo>
                    <a:pt x="113" y="608"/>
                    <a:pt x="113" y="608"/>
                    <a:pt x="113" y="608"/>
                  </a:cubicBezTo>
                  <a:cubicBezTo>
                    <a:pt x="90" y="594"/>
                    <a:pt x="74" y="569"/>
                    <a:pt x="75" y="541"/>
                  </a:cubicBezTo>
                  <a:cubicBezTo>
                    <a:pt x="75" y="538"/>
                    <a:pt x="75" y="536"/>
                    <a:pt x="76" y="533"/>
                  </a:cubicBezTo>
                  <a:cubicBezTo>
                    <a:pt x="79" y="510"/>
                    <a:pt x="92" y="491"/>
                    <a:pt x="112" y="479"/>
                  </a:cubicBezTo>
                  <a:cubicBezTo>
                    <a:pt x="112" y="479"/>
                    <a:pt x="112" y="479"/>
                    <a:pt x="112" y="479"/>
                  </a:cubicBezTo>
                  <a:cubicBezTo>
                    <a:pt x="123" y="472"/>
                    <a:pt x="135" y="469"/>
                    <a:pt x="147" y="469"/>
                  </a:cubicBezTo>
                  <a:cubicBezTo>
                    <a:pt x="161" y="469"/>
                    <a:pt x="176" y="474"/>
                    <a:pt x="188" y="484"/>
                  </a:cubicBezTo>
                  <a:cubicBezTo>
                    <a:pt x="226" y="515"/>
                    <a:pt x="274" y="531"/>
                    <a:pt x="323" y="531"/>
                  </a:cubicBezTo>
                  <a:moveTo>
                    <a:pt x="546" y="0"/>
                  </a:moveTo>
                  <a:cubicBezTo>
                    <a:pt x="546" y="0"/>
                    <a:pt x="546" y="0"/>
                    <a:pt x="546" y="0"/>
                  </a:cubicBezTo>
                  <a:cubicBezTo>
                    <a:pt x="492" y="0"/>
                    <a:pt x="444" y="28"/>
                    <a:pt x="418" y="74"/>
                  </a:cubicBezTo>
                  <a:cubicBezTo>
                    <a:pt x="408" y="91"/>
                    <a:pt x="408" y="91"/>
                    <a:pt x="408" y="91"/>
                  </a:cubicBezTo>
                  <a:cubicBezTo>
                    <a:pt x="403" y="100"/>
                    <a:pt x="396" y="107"/>
                    <a:pt x="388" y="113"/>
                  </a:cubicBezTo>
                  <a:cubicBezTo>
                    <a:pt x="366" y="106"/>
                    <a:pt x="344" y="103"/>
                    <a:pt x="322" y="103"/>
                  </a:cubicBezTo>
                  <a:cubicBezTo>
                    <a:pt x="288" y="103"/>
                    <a:pt x="255" y="110"/>
                    <a:pt x="224" y="127"/>
                  </a:cubicBezTo>
                  <a:cubicBezTo>
                    <a:pt x="141" y="170"/>
                    <a:pt x="98" y="259"/>
                    <a:pt x="110" y="346"/>
                  </a:cubicBezTo>
                  <a:cubicBezTo>
                    <a:pt x="114" y="373"/>
                    <a:pt x="100" y="400"/>
                    <a:pt x="77" y="413"/>
                  </a:cubicBezTo>
                  <a:cubicBezTo>
                    <a:pt x="35" y="437"/>
                    <a:pt x="7" y="480"/>
                    <a:pt x="1" y="527"/>
                  </a:cubicBezTo>
                  <a:cubicBezTo>
                    <a:pt x="1" y="532"/>
                    <a:pt x="0" y="538"/>
                    <a:pt x="0" y="543"/>
                  </a:cubicBezTo>
                  <a:cubicBezTo>
                    <a:pt x="1" y="597"/>
                    <a:pt x="28" y="644"/>
                    <a:pt x="75" y="671"/>
                  </a:cubicBezTo>
                  <a:cubicBezTo>
                    <a:pt x="91" y="681"/>
                    <a:pt x="91" y="681"/>
                    <a:pt x="91" y="681"/>
                  </a:cubicBezTo>
                  <a:cubicBezTo>
                    <a:pt x="100" y="686"/>
                    <a:pt x="108" y="693"/>
                    <a:pt x="114" y="702"/>
                  </a:cubicBezTo>
                  <a:cubicBezTo>
                    <a:pt x="97" y="754"/>
                    <a:pt x="101" y="812"/>
                    <a:pt x="127" y="864"/>
                  </a:cubicBezTo>
                  <a:cubicBezTo>
                    <a:pt x="166" y="938"/>
                    <a:pt x="241" y="980"/>
                    <a:pt x="318" y="980"/>
                  </a:cubicBezTo>
                  <a:cubicBezTo>
                    <a:pt x="328" y="980"/>
                    <a:pt x="337" y="979"/>
                    <a:pt x="347" y="978"/>
                  </a:cubicBezTo>
                  <a:cubicBezTo>
                    <a:pt x="350" y="977"/>
                    <a:pt x="353" y="977"/>
                    <a:pt x="356" y="977"/>
                  </a:cubicBezTo>
                  <a:cubicBezTo>
                    <a:pt x="380" y="977"/>
                    <a:pt x="402" y="990"/>
                    <a:pt x="414" y="1011"/>
                  </a:cubicBezTo>
                  <a:cubicBezTo>
                    <a:pt x="438" y="1053"/>
                    <a:pt x="480" y="1081"/>
                    <a:pt x="528" y="1086"/>
                  </a:cubicBezTo>
                  <a:cubicBezTo>
                    <a:pt x="533" y="1087"/>
                    <a:pt x="538" y="1087"/>
                    <a:pt x="544" y="1087"/>
                  </a:cubicBezTo>
                  <a:cubicBezTo>
                    <a:pt x="544" y="1087"/>
                    <a:pt x="544" y="1087"/>
                    <a:pt x="544" y="1087"/>
                  </a:cubicBezTo>
                  <a:cubicBezTo>
                    <a:pt x="598" y="1087"/>
                    <a:pt x="645" y="1060"/>
                    <a:pt x="672" y="1013"/>
                  </a:cubicBezTo>
                  <a:cubicBezTo>
                    <a:pt x="682" y="997"/>
                    <a:pt x="682" y="997"/>
                    <a:pt x="682" y="997"/>
                  </a:cubicBezTo>
                  <a:cubicBezTo>
                    <a:pt x="687" y="988"/>
                    <a:pt x="694" y="980"/>
                    <a:pt x="702" y="975"/>
                  </a:cubicBezTo>
                  <a:cubicBezTo>
                    <a:pt x="723" y="981"/>
                    <a:pt x="746" y="985"/>
                    <a:pt x="768" y="985"/>
                  </a:cubicBezTo>
                  <a:cubicBezTo>
                    <a:pt x="801" y="985"/>
                    <a:pt x="835" y="977"/>
                    <a:pt x="866" y="961"/>
                  </a:cubicBezTo>
                  <a:cubicBezTo>
                    <a:pt x="949" y="918"/>
                    <a:pt x="992" y="829"/>
                    <a:pt x="980" y="742"/>
                  </a:cubicBezTo>
                  <a:cubicBezTo>
                    <a:pt x="976" y="715"/>
                    <a:pt x="989" y="688"/>
                    <a:pt x="1013" y="674"/>
                  </a:cubicBezTo>
                  <a:cubicBezTo>
                    <a:pt x="1055" y="650"/>
                    <a:pt x="1083" y="608"/>
                    <a:pt x="1088" y="561"/>
                  </a:cubicBezTo>
                  <a:cubicBezTo>
                    <a:pt x="1089" y="556"/>
                    <a:pt x="1089" y="550"/>
                    <a:pt x="1089" y="545"/>
                  </a:cubicBezTo>
                  <a:cubicBezTo>
                    <a:pt x="1089" y="491"/>
                    <a:pt x="1062" y="443"/>
                    <a:pt x="1015" y="416"/>
                  </a:cubicBezTo>
                  <a:cubicBezTo>
                    <a:pt x="999" y="407"/>
                    <a:pt x="999" y="407"/>
                    <a:pt x="999" y="407"/>
                  </a:cubicBezTo>
                  <a:cubicBezTo>
                    <a:pt x="989" y="402"/>
                    <a:pt x="982" y="394"/>
                    <a:pt x="976" y="386"/>
                  </a:cubicBezTo>
                  <a:cubicBezTo>
                    <a:pt x="993" y="334"/>
                    <a:pt x="989" y="275"/>
                    <a:pt x="962" y="224"/>
                  </a:cubicBezTo>
                  <a:cubicBezTo>
                    <a:pt x="924" y="150"/>
                    <a:pt x="849" y="108"/>
                    <a:pt x="772" y="108"/>
                  </a:cubicBezTo>
                  <a:cubicBezTo>
                    <a:pt x="762" y="108"/>
                    <a:pt x="753" y="109"/>
                    <a:pt x="743" y="110"/>
                  </a:cubicBezTo>
                  <a:cubicBezTo>
                    <a:pt x="740" y="110"/>
                    <a:pt x="737" y="110"/>
                    <a:pt x="734" y="110"/>
                  </a:cubicBezTo>
                  <a:cubicBezTo>
                    <a:pt x="710" y="110"/>
                    <a:pt x="688" y="98"/>
                    <a:pt x="676" y="76"/>
                  </a:cubicBezTo>
                  <a:cubicBezTo>
                    <a:pt x="651" y="35"/>
                    <a:pt x="609" y="7"/>
                    <a:pt x="562" y="1"/>
                  </a:cubicBezTo>
                  <a:cubicBezTo>
                    <a:pt x="557" y="1"/>
                    <a:pt x="551" y="0"/>
                    <a:pt x="546" y="0"/>
                  </a:cubicBezTo>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799"/>
            </a:p>
          </p:txBody>
        </p:sp>
        <p:sp>
          <p:nvSpPr>
            <p:cNvPr id="128014" name="Freeform 6"/>
            <p:cNvSpPr>
              <a:spLocks/>
            </p:cNvSpPr>
            <p:nvPr/>
          </p:nvSpPr>
          <p:spPr bwMode="auto">
            <a:xfrm>
              <a:off x="4343400" y="3590925"/>
              <a:ext cx="1781175" cy="2127250"/>
            </a:xfrm>
            <a:custGeom>
              <a:avLst/>
              <a:gdLst>
                <a:gd name="T0" fmla="*/ 1521890 w 474"/>
                <a:gd name="T1" fmla="*/ 1713827 h 566"/>
                <a:gd name="T2" fmla="*/ 1521890 w 474"/>
                <a:gd name="T3" fmla="*/ 1710068 h 566"/>
                <a:gd name="T4" fmla="*/ 1540679 w 474"/>
                <a:gd name="T5" fmla="*/ 1424431 h 566"/>
                <a:gd name="T6" fmla="*/ 1615834 w 474"/>
                <a:gd name="T7" fmla="*/ 526175 h 566"/>
                <a:gd name="T8" fmla="*/ 507297 w 474"/>
                <a:gd name="T9" fmla="*/ 225504 h 566"/>
                <a:gd name="T10" fmla="*/ 199161 w 474"/>
                <a:gd name="T11" fmla="*/ 1292887 h 566"/>
                <a:gd name="T12" fmla="*/ 1022109 w 474"/>
                <a:gd name="T13" fmla="*/ 1721344 h 566"/>
                <a:gd name="T14" fmla="*/ 1273878 w 474"/>
                <a:gd name="T15" fmla="*/ 1845371 h 566"/>
                <a:gd name="T16" fmla="*/ 1702262 w 474"/>
                <a:gd name="T17" fmla="*/ 2127250 h 566"/>
                <a:gd name="T18" fmla="*/ 1724809 w 474"/>
                <a:gd name="T19" fmla="*/ 1849129 h 566"/>
                <a:gd name="T20" fmla="*/ 1521890 w 474"/>
                <a:gd name="T21" fmla="*/ 1713827 h 5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4" h="566">
                  <a:moveTo>
                    <a:pt x="405" y="456"/>
                  </a:moveTo>
                  <a:cubicBezTo>
                    <a:pt x="405" y="455"/>
                    <a:pt x="405" y="455"/>
                    <a:pt x="405" y="455"/>
                  </a:cubicBezTo>
                  <a:cubicBezTo>
                    <a:pt x="391" y="431"/>
                    <a:pt x="393" y="401"/>
                    <a:pt x="410" y="379"/>
                  </a:cubicBezTo>
                  <a:cubicBezTo>
                    <a:pt x="463" y="313"/>
                    <a:pt x="474" y="219"/>
                    <a:pt x="430" y="140"/>
                  </a:cubicBezTo>
                  <a:cubicBezTo>
                    <a:pt x="371" y="36"/>
                    <a:pt x="238" y="0"/>
                    <a:pt x="135" y="60"/>
                  </a:cubicBezTo>
                  <a:cubicBezTo>
                    <a:pt x="37" y="118"/>
                    <a:pt x="0" y="243"/>
                    <a:pt x="53" y="344"/>
                  </a:cubicBezTo>
                  <a:cubicBezTo>
                    <a:pt x="96" y="427"/>
                    <a:pt x="185" y="469"/>
                    <a:pt x="272" y="458"/>
                  </a:cubicBezTo>
                  <a:cubicBezTo>
                    <a:pt x="299" y="454"/>
                    <a:pt x="326" y="467"/>
                    <a:pt x="339" y="491"/>
                  </a:cubicBezTo>
                  <a:cubicBezTo>
                    <a:pt x="364" y="533"/>
                    <a:pt x="406" y="561"/>
                    <a:pt x="453" y="566"/>
                  </a:cubicBezTo>
                  <a:cubicBezTo>
                    <a:pt x="459" y="492"/>
                    <a:pt x="459" y="492"/>
                    <a:pt x="459" y="492"/>
                  </a:cubicBezTo>
                  <a:cubicBezTo>
                    <a:pt x="436" y="489"/>
                    <a:pt x="417" y="476"/>
                    <a:pt x="405" y="456"/>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799"/>
            </a:p>
          </p:txBody>
        </p:sp>
        <p:grpSp>
          <p:nvGrpSpPr>
            <p:cNvPr id="3" name="Group 6"/>
            <p:cNvGrpSpPr>
              <a:grpSpLocks/>
            </p:cNvGrpSpPr>
            <p:nvPr/>
          </p:nvGrpSpPr>
          <p:grpSpPr bwMode="auto">
            <a:xfrm>
              <a:off x="4065588" y="2019171"/>
              <a:ext cx="2014079" cy="3221255"/>
              <a:chOff x="4065588" y="2019171"/>
              <a:chExt cx="2014079" cy="3221255"/>
            </a:xfrm>
          </p:grpSpPr>
          <p:sp>
            <p:nvSpPr>
              <p:cNvPr id="20" name="Freeform 19"/>
              <p:cNvSpPr>
                <a:spLocks/>
              </p:cNvSpPr>
              <p:nvPr/>
            </p:nvSpPr>
            <p:spPr bwMode="auto">
              <a:xfrm>
                <a:off x="4065588" y="2019301"/>
                <a:ext cx="2014537" cy="3221037"/>
              </a:xfrm>
              <a:custGeom>
                <a:avLst/>
                <a:gdLst>
                  <a:gd name="connsiteX0" fmla="*/ 1133805 w 2014079"/>
                  <a:gd name="connsiteY0" fmla="*/ 3228 h 3221255"/>
                  <a:gd name="connsiteX1" fmla="*/ 1904922 w 2014079"/>
                  <a:gd name="connsiteY1" fmla="*/ 397921 h 3221255"/>
                  <a:gd name="connsiteX2" fmla="*/ 1604250 w 2014079"/>
                  <a:gd name="connsiteY2" fmla="*/ 1507812 h 3221255"/>
                  <a:gd name="connsiteX3" fmla="*/ 702236 w 2014079"/>
                  <a:gd name="connsiteY3" fmla="*/ 1436327 h 3221255"/>
                  <a:gd name="connsiteX4" fmla="*/ 420357 w 2014079"/>
                  <a:gd name="connsiteY4" fmla="*/ 1413753 h 3221255"/>
                  <a:gd name="connsiteX5" fmla="*/ 416598 w 2014079"/>
                  <a:gd name="connsiteY5" fmla="*/ 1417516 h 3221255"/>
                  <a:gd name="connsiteX6" fmla="*/ 296623 w 2014079"/>
                  <a:gd name="connsiteY6" fmla="*/ 1556664 h 3221255"/>
                  <a:gd name="connsiteX7" fmla="*/ 281406 w 2014079"/>
                  <a:gd name="connsiteY7" fmla="*/ 1616487 h 3221255"/>
                  <a:gd name="connsiteX8" fmla="*/ 281944 w 2014079"/>
                  <a:gd name="connsiteY8" fmla="*/ 1616531 h 3221255"/>
                  <a:gd name="connsiteX9" fmla="*/ 278185 w 2014079"/>
                  <a:gd name="connsiteY9" fmla="*/ 1650358 h 3221255"/>
                  <a:gd name="connsiteX10" fmla="*/ 424795 w 2014079"/>
                  <a:gd name="connsiteY10" fmla="*/ 1898425 h 3221255"/>
                  <a:gd name="connsiteX11" fmla="*/ 477425 w 2014079"/>
                  <a:gd name="connsiteY11" fmla="*/ 1932252 h 3221255"/>
                  <a:gd name="connsiteX12" fmla="*/ 755609 w 2014079"/>
                  <a:gd name="connsiteY12" fmla="*/ 1917218 h 3221255"/>
                  <a:gd name="connsiteX13" fmla="*/ 1571366 w 2014079"/>
                  <a:gd name="connsiteY13" fmla="*/ 1879632 h 3221255"/>
                  <a:gd name="connsiteX14" fmla="*/ 1789402 w 2014079"/>
                  <a:gd name="connsiteY14" fmla="*/ 2905727 h 3221255"/>
                  <a:gd name="connsiteX15" fmla="*/ 830794 w 2014079"/>
                  <a:gd name="connsiteY15" fmla="*/ 3127483 h 3221255"/>
                  <a:gd name="connsiteX16" fmla="*/ 466147 w 2014079"/>
                  <a:gd name="connsiteY16" fmla="*/ 2420869 h 3221255"/>
                  <a:gd name="connsiteX17" fmla="*/ 338332 w 2014079"/>
                  <a:gd name="connsiteY17" fmla="*/ 2176560 h 3221255"/>
                  <a:gd name="connsiteX18" fmla="*/ 278185 w 2014079"/>
                  <a:gd name="connsiteY18" fmla="*/ 2138975 h 3221255"/>
                  <a:gd name="connsiteX19" fmla="*/ 0 w 2014079"/>
                  <a:gd name="connsiteY19" fmla="*/ 1657875 h 3221255"/>
                  <a:gd name="connsiteX20" fmla="*/ 3735 w 2014079"/>
                  <a:gd name="connsiteY20" fmla="*/ 1594391 h 3221255"/>
                  <a:gd name="connsiteX21" fmla="*/ 3175 w 2014079"/>
                  <a:gd name="connsiteY21" fmla="*/ 1594346 h 3221255"/>
                  <a:gd name="connsiteX22" fmla="*/ 285055 w 2014079"/>
                  <a:gd name="connsiteY22" fmla="*/ 1169201 h 3221255"/>
                  <a:gd name="connsiteX23" fmla="*/ 409082 w 2014079"/>
                  <a:gd name="connsiteY23" fmla="*/ 913362 h 3221255"/>
                  <a:gd name="connsiteX24" fmla="*/ 837538 w 2014079"/>
                  <a:gd name="connsiteY24" fmla="*/ 89409 h 3221255"/>
                  <a:gd name="connsiteX25" fmla="*/ 1133805 w 2014079"/>
                  <a:gd name="connsiteY25" fmla="*/ 3228 h 3221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14079" h="3221255">
                    <a:moveTo>
                      <a:pt x="1133805" y="3228"/>
                    </a:moveTo>
                    <a:cubicBezTo>
                      <a:pt x="1436297" y="-23932"/>
                      <a:pt x="1741432" y="121389"/>
                      <a:pt x="1904922" y="397921"/>
                    </a:cubicBezTo>
                    <a:cubicBezTo>
                      <a:pt x="2130425" y="789204"/>
                      <a:pt x="1995123" y="1285834"/>
                      <a:pt x="1604250" y="1507812"/>
                    </a:cubicBezTo>
                    <a:cubicBezTo>
                      <a:pt x="1307337" y="1673355"/>
                      <a:pt x="954048" y="1635732"/>
                      <a:pt x="702236" y="1436327"/>
                    </a:cubicBezTo>
                    <a:cubicBezTo>
                      <a:pt x="623310" y="1368605"/>
                      <a:pt x="510558" y="1361080"/>
                      <a:pt x="420357" y="1413753"/>
                    </a:cubicBezTo>
                    <a:cubicBezTo>
                      <a:pt x="420357" y="1413753"/>
                      <a:pt x="420357" y="1413753"/>
                      <a:pt x="416598" y="1417516"/>
                    </a:cubicBezTo>
                    <a:cubicBezTo>
                      <a:pt x="360223" y="1448555"/>
                      <a:pt x="318645" y="1498641"/>
                      <a:pt x="296623" y="1556664"/>
                    </a:cubicBezTo>
                    <a:lnTo>
                      <a:pt x="281406" y="1616487"/>
                    </a:lnTo>
                    <a:lnTo>
                      <a:pt x="281944" y="1616531"/>
                    </a:lnTo>
                    <a:cubicBezTo>
                      <a:pt x="278185" y="1627806"/>
                      <a:pt x="278185" y="1639082"/>
                      <a:pt x="278185" y="1650358"/>
                    </a:cubicBezTo>
                    <a:cubicBezTo>
                      <a:pt x="278185" y="1751840"/>
                      <a:pt x="334573" y="1849563"/>
                      <a:pt x="424795" y="1898425"/>
                    </a:cubicBezTo>
                    <a:cubicBezTo>
                      <a:pt x="424795" y="1898425"/>
                      <a:pt x="424795" y="1898425"/>
                      <a:pt x="477425" y="1932252"/>
                    </a:cubicBezTo>
                    <a:cubicBezTo>
                      <a:pt x="563887" y="1981114"/>
                      <a:pt x="672905" y="1977355"/>
                      <a:pt x="755609" y="1917218"/>
                    </a:cubicBezTo>
                    <a:cubicBezTo>
                      <a:pt x="984923" y="1744323"/>
                      <a:pt x="1308218" y="1718013"/>
                      <a:pt x="1571366" y="1879632"/>
                    </a:cubicBezTo>
                    <a:cubicBezTo>
                      <a:pt x="1920976" y="2097630"/>
                      <a:pt x="2022475" y="2563695"/>
                      <a:pt x="1789402" y="2905727"/>
                    </a:cubicBezTo>
                    <a:cubicBezTo>
                      <a:pt x="1575125" y="3217689"/>
                      <a:pt x="1157848" y="3311654"/>
                      <a:pt x="830794" y="3127483"/>
                    </a:cubicBezTo>
                    <a:cubicBezTo>
                      <a:pt x="571406" y="2980898"/>
                      <a:pt x="436073" y="2699004"/>
                      <a:pt x="466147" y="2420869"/>
                    </a:cubicBezTo>
                    <a:cubicBezTo>
                      <a:pt x="477425" y="2319387"/>
                      <a:pt x="424795" y="2225422"/>
                      <a:pt x="338332" y="2176560"/>
                    </a:cubicBezTo>
                    <a:cubicBezTo>
                      <a:pt x="338332" y="2176560"/>
                      <a:pt x="338332" y="2176560"/>
                      <a:pt x="278185" y="2138975"/>
                    </a:cubicBezTo>
                    <a:cubicBezTo>
                      <a:pt x="101500" y="2037493"/>
                      <a:pt x="0" y="1857080"/>
                      <a:pt x="0" y="1657875"/>
                    </a:cubicBezTo>
                    <a:lnTo>
                      <a:pt x="3735" y="1594391"/>
                    </a:lnTo>
                    <a:lnTo>
                      <a:pt x="3175" y="1594346"/>
                    </a:lnTo>
                    <a:cubicBezTo>
                      <a:pt x="21967" y="1417516"/>
                      <a:pt x="127202" y="1259497"/>
                      <a:pt x="285055" y="1169201"/>
                    </a:cubicBezTo>
                    <a:cubicBezTo>
                      <a:pt x="375256" y="1116528"/>
                      <a:pt x="424115" y="1018707"/>
                      <a:pt x="409082" y="913362"/>
                    </a:cubicBezTo>
                    <a:cubicBezTo>
                      <a:pt x="363981" y="589800"/>
                      <a:pt x="525592" y="251189"/>
                      <a:pt x="837538" y="89409"/>
                    </a:cubicBezTo>
                    <a:cubicBezTo>
                      <a:pt x="932438" y="40498"/>
                      <a:pt x="1032975" y="12281"/>
                      <a:pt x="1133805" y="3228"/>
                    </a:cubicBezTo>
                    <a:close/>
                  </a:path>
                </a:pathLst>
              </a:custGeom>
              <a:solidFill>
                <a:schemeClr val="accent2"/>
              </a:solidFill>
              <a:ln>
                <a:noFill/>
              </a:ln>
              <a:extLst/>
            </p:spPr>
            <p:txBody>
              <a:bodyPr/>
              <a:lstStyle/>
              <a:p>
                <a:pPr>
                  <a:defRPr/>
                </a:pPr>
                <a:endParaRPr lang="en-US" sz="1799"/>
              </a:p>
            </p:txBody>
          </p:sp>
          <p:sp>
            <p:nvSpPr>
              <p:cNvPr id="21" name="Freeform 102"/>
              <p:cNvSpPr>
                <a:spLocks noChangeArrowheads="1"/>
              </p:cNvSpPr>
              <p:nvPr/>
            </p:nvSpPr>
            <p:spPr bwMode="auto">
              <a:xfrm>
                <a:off x="4989693" y="4317519"/>
                <a:ext cx="466594" cy="417042"/>
              </a:xfrm>
              <a:custGeom>
                <a:avLst/>
                <a:gdLst>
                  <a:gd name="T0" fmla="*/ 74955 w 498"/>
                  <a:gd name="T1" fmla="*/ 141513 h 445"/>
                  <a:gd name="T2" fmla="*/ 74955 w 498"/>
                  <a:gd name="T3" fmla="*/ 141513 h 445"/>
                  <a:gd name="T4" fmla="*/ 133045 w 498"/>
                  <a:gd name="T5" fmla="*/ 158382 h 445"/>
                  <a:gd name="T6" fmla="*/ 141477 w 498"/>
                  <a:gd name="T7" fmla="*/ 158382 h 445"/>
                  <a:gd name="T8" fmla="*/ 182702 w 498"/>
                  <a:gd name="T9" fmla="*/ 125581 h 445"/>
                  <a:gd name="T10" fmla="*/ 182702 w 498"/>
                  <a:gd name="T11" fmla="*/ 117147 h 445"/>
                  <a:gd name="T12" fmla="*/ 166775 w 498"/>
                  <a:gd name="T13" fmla="*/ 100278 h 445"/>
                  <a:gd name="T14" fmla="*/ 257657 w 498"/>
                  <a:gd name="T15" fmla="*/ 9372 h 445"/>
                  <a:gd name="T16" fmla="*/ 182702 w 498"/>
                  <a:gd name="T17" fmla="*/ 0 h 445"/>
                  <a:gd name="T18" fmla="*/ 100252 w 498"/>
                  <a:gd name="T19" fmla="*/ 50607 h 445"/>
                  <a:gd name="T20" fmla="*/ 67459 w 498"/>
                  <a:gd name="T21" fmla="*/ 75911 h 445"/>
                  <a:gd name="T22" fmla="*/ 49658 w 498"/>
                  <a:gd name="T23" fmla="*/ 108712 h 445"/>
                  <a:gd name="T24" fmla="*/ 16865 w 498"/>
                  <a:gd name="T25" fmla="*/ 117147 h 445"/>
                  <a:gd name="T26" fmla="*/ 0 w 498"/>
                  <a:gd name="T27" fmla="*/ 134016 h 445"/>
                  <a:gd name="T28" fmla="*/ 0 w 498"/>
                  <a:gd name="T29" fmla="*/ 141513 h 445"/>
                  <a:gd name="T30" fmla="*/ 33730 w 498"/>
                  <a:gd name="T31" fmla="*/ 175251 h 445"/>
                  <a:gd name="T32" fmla="*/ 49658 w 498"/>
                  <a:gd name="T33" fmla="*/ 183686 h 445"/>
                  <a:gd name="T34" fmla="*/ 67459 w 498"/>
                  <a:gd name="T35" fmla="*/ 166817 h 445"/>
                  <a:gd name="T36" fmla="*/ 74955 w 498"/>
                  <a:gd name="T37" fmla="*/ 141513 h 445"/>
                  <a:gd name="T38" fmla="*/ 208000 w 498"/>
                  <a:gd name="T39" fmla="*/ 149948 h 445"/>
                  <a:gd name="T40" fmla="*/ 208000 w 498"/>
                  <a:gd name="T41" fmla="*/ 149948 h 445"/>
                  <a:gd name="T42" fmla="*/ 199567 w 498"/>
                  <a:gd name="T43" fmla="*/ 149948 h 445"/>
                  <a:gd name="T44" fmla="*/ 166775 w 498"/>
                  <a:gd name="T45" fmla="*/ 175251 h 445"/>
                  <a:gd name="T46" fmla="*/ 158342 w 498"/>
                  <a:gd name="T47" fmla="*/ 191183 h 445"/>
                  <a:gd name="T48" fmla="*/ 356973 w 498"/>
                  <a:gd name="T49" fmla="*/ 407670 h 445"/>
                  <a:gd name="T50" fmla="*/ 373837 w 498"/>
                  <a:gd name="T51" fmla="*/ 407670 h 445"/>
                  <a:gd name="T52" fmla="*/ 399135 w 498"/>
                  <a:gd name="T53" fmla="*/ 390801 h 445"/>
                  <a:gd name="T54" fmla="*/ 399135 w 498"/>
                  <a:gd name="T55" fmla="*/ 374869 h 445"/>
                  <a:gd name="T56" fmla="*/ 208000 w 498"/>
                  <a:gd name="T57" fmla="*/ 149948 h 445"/>
                  <a:gd name="T58" fmla="*/ 465657 w 498"/>
                  <a:gd name="T59" fmla="*/ 59042 h 445"/>
                  <a:gd name="T60" fmla="*/ 465657 w 498"/>
                  <a:gd name="T61" fmla="*/ 59042 h 445"/>
                  <a:gd name="T62" fmla="*/ 448792 w 498"/>
                  <a:gd name="T63" fmla="*/ 50607 h 445"/>
                  <a:gd name="T64" fmla="*/ 431927 w 498"/>
                  <a:gd name="T65" fmla="*/ 83408 h 445"/>
                  <a:gd name="T66" fmla="*/ 382270 w 498"/>
                  <a:gd name="T67" fmla="*/ 100278 h 445"/>
                  <a:gd name="T68" fmla="*/ 373837 w 498"/>
                  <a:gd name="T69" fmla="*/ 59042 h 445"/>
                  <a:gd name="T70" fmla="*/ 390702 w 498"/>
                  <a:gd name="T71" fmla="*/ 17806 h 445"/>
                  <a:gd name="T72" fmla="*/ 382270 w 498"/>
                  <a:gd name="T73" fmla="*/ 9372 h 445"/>
                  <a:gd name="T74" fmla="*/ 315747 w 498"/>
                  <a:gd name="T75" fmla="*/ 67476 h 445"/>
                  <a:gd name="T76" fmla="*/ 298883 w 498"/>
                  <a:gd name="T77" fmla="*/ 141513 h 445"/>
                  <a:gd name="T78" fmla="*/ 266090 w 498"/>
                  <a:gd name="T79" fmla="*/ 175251 h 445"/>
                  <a:gd name="T80" fmla="*/ 298883 w 498"/>
                  <a:gd name="T81" fmla="*/ 216487 h 445"/>
                  <a:gd name="T82" fmla="*/ 341045 w 498"/>
                  <a:gd name="T83" fmla="*/ 175251 h 445"/>
                  <a:gd name="T84" fmla="*/ 382270 w 498"/>
                  <a:gd name="T85" fmla="*/ 166817 h 445"/>
                  <a:gd name="T86" fmla="*/ 457225 w 498"/>
                  <a:gd name="T87" fmla="*/ 134016 h 445"/>
                  <a:gd name="T88" fmla="*/ 465657 w 498"/>
                  <a:gd name="T89" fmla="*/ 59042 h 445"/>
                  <a:gd name="T90" fmla="*/ 67459 w 498"/>
                  <a:gd name="T91" fmla="*/ 374869 h 445"/>
                  <a:gd name="T92" fmla="*/ 67459 w 498"/>
                  <a:gd name="T93" fmla="*/ 374869 h 445"/>
                  <a:gd name="T94" fmla="*/ 67459 w 498"/>
                  <a:gd name="T95" fmla="*/ 390801 h 445"/>
                  <a:gd name="T96" fmla="*/ 83387 w 498"/>
                  <a:gd name="T97" fmla="*/ 416105 h 445"/>
                  <a:gd name="T98" fmla="*/ 100252 w 498"/>
                  <a:gd name="T99" fmla="*/ 407670 h 445"/>
                  <a:gd name="T100" fmla="*/ 216432 w 498"/>
                  <a:gd name="T101" fmla="*/ 299895 h 445"/>
                  <a:gd name="T102" fmla="*/ 182702 w 498"/>
                  <a:gd name="T103" fmla="*/ 257723 h 445"/>
                  <a:gd name="T104" fmla="*/ 67459 w 498"/>
                  <a:gd name="T105" fmla="*/ 374869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1799"/>
              </a:p>
            </p:txBody>
          </p:sp>
        </p:grpSp>
        <p:grpSp>
          <p:nvGrpSpPr>
            <p:cNvPr id="4" name="Group 3"/>
            <p:cNvGrpSpPr>
              <a:grpSpLocks/>
            </p:cNvGrpSpPr>
            <p:nvPr/>
          </p:nvGrpSpPr>
          <p:grpSpPr bwMode="auto">
            <a:xfrm>
              <a:off x="4547383" y="1635126"/>
              <a:ext cx="3221498" cy="2015667"/>
              <a:chOff x="4547383" y="1635126"/>
              <a:chExt cx="3221498" cy="2015667"/>
            </a:xfrm>
          </p:grpSpPr>
          <p:sp>
            <p:nvSpPr>
              <p:cNvPr id="19" name="Freeform 18"/>
              <p:cNvSpPr>
                <a:spLocks/>
              </p:cNvSpPr>
              <p:nvPr/>
            </p:nvSpPr>
            <p:spPr bwMode="auto">
              <a:xfrm>
                <a:off x="4546600" y="1635126"/>
                <a:ext cx="3222625" cy="2016125"/>
              </a:xfrm>
              <a:custGeom>
                <a:avLst/>
                <a:gdLst>
                  <a:gd name="connsiteX0" fmla="*/ 1566268 w 3221498"/>
                  <a:gd name="connsiteY0" fmla="*/ 0 h 2015667"/>
                  <a:gd name="connsiteX1" fmla="*/ 1626405 w 3221498"/>
                  <a:gd name="connsiteY1" fmla="*/ 3759 h 2015667"/>
                  <a:gd name="connsiteX2" fmla="*/ 1626320 w 3221498"/>
                  <a:gd name="connsiteY2" fmla="*/ 4815 h 2015667"/>
                  <a:gd name="connsiteX3" fmla="*/ 1691487 w 3221498"/>
                  <a:gd name="connsiteY3" fmla="*/ 15796 h 2015667"/>
                  <a:gd name="connsiteX4" fmla="*/ 2054779 w 3221498"/>
                  <a:gd name="connsiteY4" fmla="*/ 286642 h 2015667"/>
                  <a:gd name="connsiteX5" fmla="*/ 2306773 w 3221498"/>
                  <a:gd name="connsiteY5" fmla="*/ 410669 h 2015667"/>
                  <a:gd name="connsiteX6" fmla="*/ 3130454 w 3221498"/>
                  <a:gd name="connsiteY6" fmla="*/ 839126 h 2015667"/>
                  <a:gd name="connsiteX7" fmla="*/ 2822044 w 3221498"/>
                  <a:gd name="connsiteY7" fmla="*/ 1906510 h 2015667"/>
                  <a:gd name="connsiteX8" fmla="*/ 1716280 w 3221498"/>
                  <a:gd name="connsiteY8" fmla="*/ 1605838 h 2015667"/>
                  <a:gd name="connsiteX9" fmla="*/ 1787741 w 3221498"/>
                  <a:gd name="connsiteY9" fmla="*/ 707583 h 2015667"/>
                  <a:gd name="connsiteX10" fmla="*/ 1806546 w 3221498"/>
                  <a:gd name="connsiteY10" fmla="*/ 421945 h 2015667"/>
                  <a:gd name="connsiteX11" fmla="*/ 1806546 w 3221498"/>
                  <a:gd name="connsiteY11" fmla="*/ 418186 h 2015667"/>
                  <a:gd name="connsiteX12" fmla="*/ 1603447 w 3221498"/>
                  <a:gd name="connsiteY12" fmla="*/ 282884 h 2015667"/>
                  <a:gd name="connsiteX13" fmla="*/ 1603526 w 3221498"/>
                  <a:gd name="connsiteY13" fmla="*/ 281903 h 2015667"/>
                  <a:gd name="connsiteX14" fmla="*/ 1573785 w 3221498"/>
                  <a:gd name="connsiteY14" fmla="*/ 278184 h 2015667"/>
                  <a:gd name="connsiteX15" fmla="*/ 1321959 w 3221498"/>
                  <a:gd name="connsiteY15" fmla="*/ 424795 h 2015667"/>
                  <a:gd name="connsiteX16" fmla="*/ 1291890 w 3221498"/>
                  <a:gd name="connsiteY16" fmla="*/ 477425 h 2015667"/>
                  <a:gd name="connsiteX17" fmla="*/ 1306925 w 3221498"/>
                  <a:gd name="connsiteY17" fmla="*/ 755609 h 2015667"/>
                  <a:gd name="connsiteX18" fmla="*/ 1344511 w 3221498"/>
                  <a:gd name="connsiteY18" fmla="*/ 1571366 h 2015667"/>
                  <a:gd name="connsiteX19" fmla="*/ 314657 w 3221498"/>
                  <a:gd name="connsiteY19" fmla="*/ 1789402 h 2015667"/>
                  <a:gd name="connsiteX20" fmla="*/ 92901 w 3221498"/>
                  <a:gd name="connsiteY20" fmla="*/ 834553 h 2015667"/>
                  <a:gd name="connsiteX21" fmla="*/ 803274 w 3221498"/>
                  <a:gd name="connsiteY21" fmla="*/ 469906 h 2015667"/>
                  <a:gd name="connsiteX22" fmla="*/ 1047582 w 3221498"/>
                  <a:gd name="connsiteY22" fmla="*/ 342092 h 2015667"/>
                  <a:gd name="connsiteX23" fmla="*/ 1085168 w 3221498"/>
                  <a:gd name="connsiteY23" fmla="*/ 278184 h 2015667"/>
                  <a:gd name="connsiteX24" fmla="*/ 1566268 w 3221498"/>
                  <a:gd name="connsiteY24" fmla="*/ 0 h 2015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21498" h="2015667">
                    <a:moveTo>
                      <a:pt x="1566268" y="0"/>
                    </a:moveTo>
                    <a:cubicBezTo>
                      <a:pt x="1585061" y="0"/>
                      <a:pt x="1607612" y="0"/>
                      <a:pt x="1626405" y="3759"/>
                    </a:cubicBezTo>
                    <a:lnTo>
                      <a:pt x="1626320" y="4815"/>
                    </a:lnTo>
                    <a:lnTo>
                      <a:pt x="1691487" y="15796"/>
                    </a:lnTo>
                    <a:cubicBezTo>
                      <a:pt x="1842100" y="50686"/>
                      <a:pt x="1975796" y="148522"/>
                      <a:pt x="2054779" y="286642"/>
                    </a:cubicBezTo>
                    <a:cubicBezTo>
                      <a:pt x="2103673" y="376844"/>
                      <a:pt x="2205223" y="425703"/>
                      <a:pt x="2306773" y="410669"/>
                    </a:cubicBezTo>
                    <a:cubicBezTo>
                      <a:pt x="2633988" y="369327"/>
                      <a:pt x="2968726" y="527180"/>
                      <a:pt x="3130454" y="839126"/>
                    </a:cubicBezTo>
                    <a:cubicBezTo>
                      <a:pt x="3329792" y="1218724"/>
                      <a:pt x="3190631" y="1688523"/>
                      <a:pt x="2822044" y="1906510"/>
                    </a:cubicBezTo>
                    <a:cubicBezTo>
                      <a:pt x="2434650" y="2132013"/>
                      <a:pt x="1934424" y="1996711"/>
                      <a:pt x="1716280" y="1605838"/>
                    </a:cubicBezTo>
                    <a:cubicBezTo>
                      <a:pt x="1547030" y="1308925"/>
                      <a:pt x="1588402" y="955636"/>
                      <a:pt x="1787741" y="707583"/>
                    </a:cubicBezTo>
                    <a:cubicBezTo>
                      <a:pt x="1851679" y="624898"/>
                      <a:pt x="1859202" y="512146"/>
                      <a:pt x="1806546" y="421945"/>
                    </a:cubicBezTo>
                    <a:cubicBezTo>
                      <a:pt x="1806546" y="421945"/>
                      <a:pt x="1806546" y="421945"/>
                      <a:pt x="1806546" y="418186"/>
                    </a:cubicBezTo>
                    <a:cubicBezTo>
                      <a:pt x="1761413" y="343018"/>
                      <a:pt x="1689952" y="294159"/>
                      <a:pt x="1603447" y="282884"/>
                    </a:cubicBezTo>
                    <a:lnTo>
                      <a:pt x="1603526" y="281903"/>
                    </a:lnTo>
                    <a:lnTo>
                      <a:pt x="1573785" y="278184"/>
                    </a:lnTo>
                    <a:cubicBezTo>
                      <a:pt x="1468544" y="278184"/>
                      <a:pt x="1374579" y="334573"/>
                      <a:pt x="1321959" y="424795"/>
                    </a:cubicBezTo>
                    <a:cubicBezTo>
                      <a:pt x="1321959" y="424795"/>
                      <a:pt x="1321959" y="424795"/>
                      <a:pt x="1291890" y="477425"/>
                    </a:cubicBezTo>
                    <a:cubicBezTo>
                      <a:pt x="1243029" y="563887"/>
                      <a:pt x="1246787" y="672905"/>
                      <a:pt x="1306925" y="755609"/>
                    </a:cubicBezTo>
                    <a:cubicBezTo>
                      <a:pt x="1479820" y="984923"/>
                      <a:pt x="1506130" y="1308218"/>
                      <a:pt x="1344511" y="1571366"/>
                    </a:cubicBezTo>
                    <a:cubicBezTo>
                      <a:pt x="1126513" y="1920976"/>
                      <a:pt x="660448" y="2022475"/>
                      <a:pt x="314657" y="1789402"/>
                    </a:cubicBezTo>
                    <a:cubicBezTo>
                      <a:pt x="6453" y="1578884"/>
                      <a:pt x="-91270" y="1157848"/>
                      <a:pt x="92901" y="834553"/>
                    </a:cubicBezTo>
                    <a:cubicBezTo>
                      <a:pt x="243244" y="571406"/>
                      <a:pt x="525138" y="439832"/>
                      <a:pt x="803274" y="469906"/>
                    </a:cubicBezTo>
                    <a:cubicBezTo>
                      <a:pt x="900997" y="477425"/>
                      <a:pt x="998721" y="428554"/>
                      <a:pt x="1047582" y="342092"/>
                    </a:cubicBezTo>
                    <a:cubicBezTo>
                      <a:pt x="1047582" y="342092"/>
                      <a:pt x="1047582" y="342092"/>
                      <a:pt x="1085168" y="278184"/>
                    </a:cubicBezTo>
                    <a:cubicBezTo>
                      <a:pt x="1186650" y="105259"/>
                      <a:pt x="1363304" y="0"/>
                      <a:pt x="1566268" y="0"/>
                    </a:cubicBezTo>
                    <a:close/>
                  </a:path>
                </a:pathLst>
              </a:custGeom>
              <a:solidFill>
                <a:schemeClr val="accent1"/>
              </a:solidFill>
              <a:ln>
                <a:noFill/>
              </a:ln>
              <a:extLst/>
            </p:spPr>
            <p:txBody>
              <a:bodyPr/>
              <a:lstStyle/>
              <a:p>
                <a:pPr>
                  <a:defRPr/>
                </a:pPr>
                <a:endParaRPr lang="en-US" sz="1799"/>
              </a:p>
            </p:txBody>
          </p:sp>
          <p:sp>
            <p:nvSpPr>
              <p:cNvPr id="28" name="Freeform 154"/>
              <p:cNvSpPr>
                <a:spLocks noChangeArrowheads="1"/>
              </p:cNvSpPr>
              <p:nvPr/>
            </p:nvSpPr>
            <p:spPr bwMode="auto">
              <a:xfrm>
                <a:off x="5125209" y="2561429"/>
                <a:ext cx="358788" cy="487239"/>
              </a:xfrm>
              <a:custGeom>
                <a:avLst/>
                <a:gdLst>
                  <a:gd name="T0" fmla="*/ 349692 w 355"/>
                  <a:gd name="T1" fmla="*/ 132065 h 487"/>
                  <a:gd name="T2" fmla="*/ 349692 w 355"/>
                  <a:gd name="T3" fmla="*/ 132065 h 487"/>
                  <a:gd name="T4" fmla="*/ 117238 w 355"/>
                  <a:gd name="T5" fmla="*/ 17008 h 487"/>
                  <a:gd name="T6" fmla="*/ 9096 w 355"/>
                  <a:gd name="T7" fmla="*/ 53026 h 487"/>
                  <a:gd name="T8" fmla="*/ 0 w 355"/>
                  <a:gd name="T9" fmla="*/ 79039 h 487"/>
                  <a:gd name="T10" fmla="*/ 9096 w 355"/>
                  <a:gd name="T11" fmla="*/ 345169 h 487"/>
                  <a:gd name="T12" fmla="*/ 18192 w 355"/>
                  <a:gd name="T13" fmla="*/ 363178 h 487"/>
                  <a:gd name="T14" fmla="*/ 224369 w 355"/>
                  <a:gd name="T15" fmla="*/ 486239 h 487"/>
                  <a:gd name="T16" fmla="*/ 233465 w 355"/>
                  <a:gd name="T17" fmla="*/ 486239 h 487"/>
                  <a:gd name="T18" fmla="*/ 242561 w 355"/>
                  <a:gd name="T19" fmla="*/ 486239 h 487"/>
                  <a:gd name="T20" fmla="*/ 250646 w 355"/>
                  <a:gd name="T21" fmla="*/ 478235 h 487"/>
                  <a:gd name="T22" fmla="*/ 250646 w 355"/>
                  <a:gd name="T23" fmla="*/ 203100 h 487"/>
                  <a:gd name="T24" fmla="*/ 242561 w 355"/>
                  <a:gd name="T25" fmla="*/ 185091 h 487"/>
                  <a:gd name="T26" fmla="*/ 44469 w 355"/>
                  <a:gd name="T27" fmla="*/ 70034 h 487"/>
                  <a:gd name="T28" fmla="*/ 71758 w 355"/>
                  <a:gd name="T29" fmla="*/ 53026 h 487"/>
                  <a:gd name="T30" fmla="*/ 108142 w 355"/>
                  <a:gd name="T31" fmla="*/ 44022 h 487"/>
                  <a:gd name="T32" fmla="*/ 304212 w 355"/>
                  <a:gd name="T33" fmla="*/ 150074 h 487"/>
                  <a:gd name="T34" fmla="*/ 313308 w 355"/>
                  <a:gd name="T35" fmla="*/ 159078 h 487"/>
                  <a:gd name="T36" fmla="*/ 313308 w 355"/>
                  <a:gd name="T37" fmla="*/ 425209 h 487"/>
                  <a:gd name="T38" fmla="*/ 331500 w 355"/>
                  <a:gd name="T39" fmla="*/ 442217 h 487"/>
                  <a:gd name="T40" fmla="*/ 357777 w 355"/>
                  <a:gd name="T41" fmla="*/ 425209 h 487"/>
                  <a:gd name="T42" fmla="*/ 357777 w 355"/>
                  <a:gd name="T43" fmla="*/ 141069 h 487"/>
                  <a:gd name="T44" fmla="*/ 349692 w 355"/>
                  <a:gd name="T45" fmla="*/ 132065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1799"/>
              </a:p>
            </p:txBody>
          </p:sp>
        </p:grpSp>
        <p:grpSp>
          <p:nvGrpSpPr>
            <p:cNvPr id="5" name="Group 4"/>
            <p:cNvGrpSpPr>
              <a:grpSpLocks/>
            </p:cNvGrpSpPr>
            <p:nvPr/>
          </p:nvGrpSpPr>
          <p:grpSpPr bwMode="auto">
            <a:xfrm>
              <a:off x="6140540" y="2116131"/>
              <a:ext cx="2014448" cy="3221268"/>
              <a:chOff x="6140540" y="2116131"/>
              <a:chExt cx="2014448" cy="3221268"/>
            </a:xfrm>
          </p:grpSpPr>
          <p:sp>
            <p:nvSpPr>
              <p:cNvPr id="18" name="Freeform 17"/>
              <p:cNvSpPr>
                <a:spLocks/>
              </p:cNvSpPr>
              <p:nvPr/>
            </p:nvSpPr>
            <p:spPr bwMode="auto">
              <a:xfrm>
                <a:off x="6140450" y="2116139"/>
                <a:ext cx="2014538" cy="3221036"/>
              </a:xfrm>
              <a:custGeom>
                <a:avLst/>
                <a:gdLst>
                  <a:gd name="connsiteX0" fmla="*/ 793317 w 2014448"/>
                  <a:gd name="connsiteY0" fmla="*/ 748 h 3221268"/>
                  <a:gd name="connsiteX1" fmla="*/ 1183655 w 2014448"/>
                  <a:gd name="connsiteY1" fmla="*/ 93859 h 3221268"/>
                  <a:gd name="connsiteX2" fmla="*/ 1548302 w 2014448"/>
                  <a:gd name="connsiteY2" fmla="*/ 801127 h 3221268"/>
                  <a:gd name="connsiteX3" fmla="*/ 1676116 w 2014448"/>
                  <a:gd name="connsiteY3" fmla="*/ 1045661 h 3221268"/>
                  <a:gd name="connsiteX4" fmla="*/ 1736264 w 2014448"/>
                  <a:gd name="connsiteY4" fmla="*/ 1083282 h 3221268"/>
                  <a:gd name="connsiteX5" fmla="*/ 2014448 w 2014448"/>
                  <a:gd name="connsiteY5" fmla="*/ 1564826 h 3221268"/>
                  <a:gd name="connsiteX6" fmla="*/ 2010718 w 2014448"/>
                  <a:gd name="connsiteY6" fmla="*/ 1628300 h 3221268"/>
                  <a:gd name="connsiteX7" fmla="*/ 2011272 w 2014448"/>
                  <a:gd name="connsiteY7" fmla="*/ 1628345 h 3221268"/>
                  <a:gd name="connsiteX8" fmla="*/ 1729182 w 2014448"/>
                  <a:gd name="connsiteY8" fmla="*/ 2053110 h 3221268"/>
                  <a:gd name="connsiteX9" fmla="*/ 1605063 w 2014448"/>
                  <a:gd name="connsiteY9" fmla="*/ 2308721 h 3221268"/>
                  <a:gd name="connsiteX10" fmla="*/ 1176287 w 2014448"/>
                  <a:gd name="connsiteY10" fmla="*/ 3131939 h 3221268"/>
                  <a:gd name="connsiteX11" fmla="*/ 111868 w 2014448"/>
                  <a:gd name="connsiteY11" fmla="*/ 2823702 h 3221268"/>
                  <a:gd name="connsiteX12" fmla="*/ 409003 w 2014448"/>
                  <a:gd name="connsiteY12" fmla="*/ 1714801 h 3221268"/>
                  <a:gd name="connsiteX13" fmla="*/ 1311690 w 2014448"/>
                  <a:gd name="connsiteY13" fmla="*/ 1786222 h 3221268"/>
                  <a:gd name="connsiteX14" fmla="*/ 1597541 w 2014448"/>
                  <a:gd name="connsiteY14" fmla="*/ 1808776 h 3221268"/>
                  <a:gd name="connsiteX15" fmla="*/ 1597541 w 2014448"/>
                  <a:gd name="connsiteY15" fmla="*/ 1805017 h 3221268"/>
                  <a:gd name="connsiteX16" fmla="*/ 1717605 w 2014448"/>
                  <a:gd name="connsiteY16" fmla="*/ 1665993 h 3221268"/>
                  <a:gd name="connsiteX17" fmla="*/ 1732831 w 2014448"/>
                  <a:gd name="connsiteY17" fmla="*/ 1606235 h 3221268"/>
                  <a:gd name="connsiteX18" fmla="*/ 1732505 w 2014448"/>
                  <a:gd name="connsiteY18" fmla="*/ 1606209 h 3221268"/>
                  <a:gd name="connsiteX19" fmla="*/ 1736264 w 2014448"/>
                  <a:gd name="connsiteY19" fmla="*/ 1572350 h 3221268"/>
                  <a:gd name="connsiteX20" fmla="*/ 1593412 w 2014448"/>
                  <a:gd name="connsiteY20" fmla="*/ 1324054 h 3221268"/>
                  <a:gd name="connsiteX21" fmla="*/ 1537024 w 2014448"/>
                  <a:gd name="connsiteY21" fmla="*/ 1290195 h 3221268"/>
                  <a:gd name="connsiteX22" fmla="*/ 1262599 w 2014448"/>
                  <a:gd name="connsiteY22" fmla="*/ 1305244 h 3221268"/>
                  <a:gd name="connsiteX23" fmla="*/ 443083 w 2014448"/>
                  <a:gd name="connsiteY23" fmla="*/ 1342864 h 3221268"/>
                  <a:gd name="connsiteX24" fmla="*/ 228806 w 2014448"/>
                  <a:gd name="connsiteY24" fmla="*/ 315821 h 3221268"/>
                  <a:gd name="connsiteX25" fmla="*/ 793317 w 2014448"/>
                  <a:gd name="connsiteY25" fmla="*/ 748 h 3221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14448" h="3221268">
                    <a:moveTo>
                      <a:pt x="793317" y="748"/>
                    </a:moveTo>
                    <a:cubicBezTo>
                      <a:pt x="925676" y="-5248"/>
                      <a:pt x="1061009" y="24731"/>
                      <a:pt x="1183655" y="93859"/>
                    </a:cubicBezTo>
                    <a:cubicBezTo>
                      <a:pt x="1443043" y="240580"/>
                      <a:pt x="1578376" y="522734"/>
                      <a:pt x="1548302" y="801127"/>
                    </a:cubicBezTo>
                    <a:cubicBezTo>
                      <a:pt x="1537024" y="902703"/>
                      <a:pt x="1589653" y="996755"/>
                      <a:pt x="1676116" y="1045661"/>
                    </a:cubicBezTo>
                    <a:cubicBezTo>
                      <a:pt x="1676116" y="1045661"/>
                      <a:pt x="1676116" y="1045661"/>
                      <a:pt x="1736264" y="1083282"/>
                    </a:cubicBezTo>
                    <a:cubicBezTo>
                      <a:pt x="1912949" y="1184858"/>
                      <a:pt x="2014448" y="1365437"/>
                      <a:pt x="2014448" y="1564826"/>
                    </a:cubicBezTo>
                    <a:lnTo>
                      <a:pt x="2010718" y="1628300"/>
                    </a:lnTo>
                    <a:lnTo>
                      <a:pt x="2011272" y="1628345"/>
                    </a:lnTo>
                    <a:cubicBezTo>
                      <a:pt x="1992466" y="1805017"/>
                      <a:pt x="1887153" y="1962895"/>
                      <a:pt x="1729182" y="2053110"/>
                    </a:cubicBezTo>
                    <a:cubicBezTo>
                      <a:pt x="1642675" y="2105736"/>
                      <a:pt x="1590018" y="2203470"/>
                      <a:pt x="1605063" y="2308721"/>
                    </a:cubicBezTo>
                    <a:cubicBezTo>
                      <a:pt x="1650197" y="2631994"/>
                      <a:pt x="1488466" y="2970303"/>
                      <a:pt x="1176287" y="3131939"/>
                    </a:cubicBezTo>
                    <a:cubicBezTo>
                      <a:pt x="796406" y="3327406"/>
                      <a:pt x="326256" y="3192083"/>
                      <a:pt x="111868" y="2823702"/>
                    </a:cubicBezTo>
                    <a:cubicBezTo>
                      <a:pt x="-117565" y="2432768"/>
                      <a:pt x="17838" y="1936582"/>
                      <a:pt x="409003" y="1714801"/>
                    </a:cubicBezTo>
                    <a:cubicBezTo>
                      <a:pt x="706137" y="1549406"/>
                      <a:pt x="1063451" y="1586996"/>
                      <a:pt x="1311690" y="1786222"/>
                    </a:cubicBezTo>
                    <a:cubicBezTo>
                      <a:pt x="1390675" y="1853884"/>
                      <a:pt x="1507272" y="1861402"/>
                      <a:pt x="1597541" y="1808776"/>
                    </a:cubicBezTo>
                    <a:cubicBezTo>
                      <a:pt x="1597541" y="1808776"/>
                      <a:pt x="1597541" y="1808776"/>
                      <a:pt x="1597541" y="1805017"/>
                    </a:cubicBezTo>
                    <a:cubicBezTo>
                      <a:pt x="1653959" y="1774006"/>
                      <a:pt x="1695567" y="1723964"/>
                      <a:pt x="1717605" y="1665993"/>
                    </a:cubicBezTo>
                    <a:lnTo>
                      <a:pt x="1732831" y="1606235"/>
                    </a:lnTo>
                    <a:lnTo>
                      <a:pt x="1732505" y="1606209"/>
                    </a:lnTo>
                    <a:cubicBezTo>
                      <a:pt x="1736264" y="1594923"/>
                      <a:pt x="1736264" y="1583636"/>
                      <a:pt x="1736264" y="1572350"/>
                    </a:cubicBezTo>
                    <a:cubicBezTo>
                      <a:pt x="1740023" y="1470775"/>
                      <a:pt x="1679875" y="1372961"/>
                      <a:pt x="1593412" y="1324054"/>
                    </a:cubicBezTo>
                    <a:cubicBezTo>
                      <a:pt x="1593412" y="1324054"/>
                      <a:pt x="1593412" y="1324054"/>
                      <a:pt x="1537024" y="1290195"/>
                    </a:cubicBezTo>
                    <a:cubicBezTo>
                      <a:pt x="1450561" y="1241289"/>
                      <a:pt x="1341543" y="1245051"/>
                      <a:pt x="1262599" y="1305244"/>
                    </a:cubicBezTo>
                    <a:cubicBezTo>
                      <a:pt x="1029525" y="1478299"/>
                      <a:pt x="706230" y="1504633"/>
                      <a:pt x="443083" y="1342864"/>
                    </a:cubicBezTo>
                    <a:cubicBezTo>
                      <a:pt x="93473" y="1124665"/>
                      <a:pt x="-8027" y="658169"/>
                      <a:pt x="228806" y="315821"/>
                    </a:cubicBezTo>
                    <a:cubicBezTo>
                      <a:pt x="360380" y="120664"/>
                      <a:pt x="572718" y="10741"/>
                      <a:pt x="793317" y="748"/>
                    </a:cubicBezTo>
                    <a:close/>
                  </a:path>
                </a:pathLst>
              </a:custGeom>
              <a:solidFill>
                <a:schemeClr val="accent4"/>
              </a:solidFill>
              <a:ln>
                <a:noFill/>
              </a:ln>
              <a:extLst/>
            </p:spPr>
            <p:txBody>
              <a:bodyPr/>
              <a:lstStyle/>
              <a:p>
                <a:pPr>
                  <a:defRPr/>
                </a:pPr>
                <a:endParaRPr lang="en-US" sz="1799"/>
              </a:p>
            </p:txBody>
          </p:sp>
          <p:sp>
            <p:nvSpPr>
              <p:cNvPr id="29" name="Freeform 28"/>
              <p:cNvSpPr>
                <a:spLocks noChangeArrowheads="1"/>
              </p:cNvSpPr>
              <p:nvPr/>
            </p:nvSpPr>
            <p:spPr bwMode="auto">
              <a:xfrm>
                <a:off x="6780814" y="2565712"/>
                <a:ext cx="569368" cy="478671"/>
              </a:xfrm>
              <a:custGeom>
                <a:avLst/>
                <a:gdLst>
                  <a:gd name="T0" fmla="*/ 141770 w 498"/>
                  <a:gd name="T1" fmla="*/ 92757 h 418"/>
                  <a:gd name="T2" fmla="*/ 141770 w 498"/>
                  <a:gd name="T3" fmla="*/ 92757 h 418"/>
                  <a:gd name="T4" fmla="*/ 41159 w 498"/>
                  <a:gd name="T5" fmla="*/ 295448 h 418"/>
                  <a:gd name="T6" fmla="*/ 395585 w 498"/>
                  <a:gd name="T7" fmla="*/ 132837 h 418"/>
                  <a:gd name="T8" fmla="*/ 10290 w 498"/>
                  <a:gd name="T9" fmla="*/ 437446 h 418"/>
                  <a:gd name="T10" fmla="*/ 50306 w 498"/>
                  <a:gd name="T11" fmla="*/ 458058 h 418"/>
                  <a:gd name="T12" fmla="*/ 110901 w 498"/>
                  <a:gd name="T13" fmla="*/ 356140 h 418"/>
                  <a:gd name="T14" fmla="*/ 334990 w 498"/>
                  <a:gd name="T15" fmla="*/ 356140 h 418"/>
                  <a:gd name="T16" fmla="*/ 536212 w 498"/>
                  <a:gd name="T17" fmla="*/ 82451 h 418"/>
                  <a:gd name="T18" fmla="*/ 141770 w 498"/>
                  <a:gd name="T19" fmla="*/ 92757 h 4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1799"/>
              </a:p>
            </p:txBody>
          </p:sp>
        </p:grpSp>
        <p:grpSp>
          <p:nvGrpSpPr>
            <p:cNvPr id="6" name="Group 5"/>
            <p:cNvGrpSpPr>
              <a:grpSpLocks/>
            </p:cNvGrpSpPr>
            <p:nvPr/>
          </p:nvGrpSpPr>
          <p:grpSpPr bwMode="auto">
            <a:xfrm>
              <a:off x="6046788" y="3698875"/>
              <a:ext cx="1717675" cy="2024063"/>
              <a:chOff x="6046788" y="3698875"/>
              <a:chExt cx="1717675" cy="2024063"/>
            </a:xfrm>
          </p:grpSpPr>
          <p:sp>
            <p:nvSpPr>
              <p:cNvPr id="128019" name="Freeform 13"/>
              <p:cNvSpPr>
                <a:spLocks/>
              </p:cNvSpPr>
              <p:nvPr/>
            </p:nvSpPr>
            <p:spPr bwMode="auto">
              <a:xfrm>
                <a:off x="6046788" y="3698875"/>
                <a:ext cx="1717675" cy="2024063"/>
              </a:xfrm>
              <a:custGeom>
                <a:avLst/>
                <a:gdLst>
                  <a:gd name="T0" fmla="*/ 281894 w 457"/>
                  <a:gd name="T1" fmla="*/ 451464 h 538"/>
                  <a:gd name="T2" fmla="*/ 319480 w 457"/>
                  <a:gd name="T3" fmla="*/ 1267861 h 538"/>
                  <a:gd name="T4" fmla="*/ 334514 w 457"/>
                  <a:gd name="T5" fmla="*/ 1546264 h 538"/>
                  <a:gd name="T6" fmla="*/ 304446 w 457"/>
                  <a:gd name="T7" fmla="*/ 1598935 h 538"/>
                  <a:gd name="T8" fmla="*/ 56379 w 457"/>
                  <a:gd name="T9" fmla="*/ 1745660 h 538"/>
                  <a:gd name="T10" fmla="*/ 22552 w 457"/>
                  <a:gd name="T11" fmla="*/ 1741898 h 538"/>
                  <a:gd name="T12" fmla="*/ 0 w 457"/>
                  <a:gd name="T13" fmla="*/ 2020301 h 538"/>
                  <a:gd name="T14" fmla="*/ 60137 w 457"/>
                  <a:gd name="T15" fmla="*/ 2024063 h 538"/>
                  <a:gd name="T16" fmla="*/ 541237 w 457"/>
                  <a:gd name="T17" fmla="*/ 1745660 h 538"/>
                  <a:gd name="T18" fmla="*/ 578823 w 457"/>
                  <a:gd name="T19" fmla="*/ 1681703 h 538"/>
                  <a:gd name="T20" fmla="*/ 823131 w 457"/>
                  <a:gd name="T21" fmla="*/ 1553788 h 538"/>
                  <a:gd name="T22" fmla="*/ 1533504 w 457"/>
                  <a:gd name="T23" fmla="*/ 1188855 h 538"/>
                  <a:gd name="T24" fmla="*/ 1311747 w 457"/>
                  <a:gd name="T25" fmla="*/ 233256 h 538"/>
                  <a:gd name="T26" fmla="*/ 281894 w 457"/>
                  <a:gd name="T27" fmla="*/ 451464 h 5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57" h="538">
                    <a:moveTo>
                      <a:pt x="75" y="120"/>
                    </a:moveTo>
                    <a:cubicBezTo>
                      <a:pt x="33" y="190"/>
                      <a:pt x="39" y="276"/>
                      <a:pt x="85" y="337"/>
                    </a:cubicBezTo>
                    <a:cubicBezTo>
                      <a:pt x="101" y="359"/>
                      <a:pt x="102" y="388"/>
                      <a:pt x="89" y="411"/>
                    </a:cubicBezTo>
                    <a:cubicBezTo>
                      <a:pt x="81" y="425"/>
                      <a:pt x="81" y="425"/>
                      <a:pt x="81" y="425"/>
                    </a:cubicBezTo>
                    <a:cubicBezTo>
                      <a:pt x="67" y="449"/>
                      <a:pt x="42" y="464"/>
                      <a:pt x="15" y="464"/>
                    </a:cubicBezTo>
                    <a:cubicBezTo>
                      <a:pt x="12" y="464"/>
                      <a:pt x="9" y="463"/>
                      <a:pt x="6" y="463"/>
                    </a:cubicBezTo>
                    <a:cubicBezTo>
                      <a:pt x="0" y="537"/>
                      <a:pt x="0" y="537"/>
                      <a:pt x="0" y="537"/>
                    </a:cubicBezTo>
                    <a:cubicBezTo>
                      <a:pt x="5" y="538"/>
                      <a:pt x="11" y="538"/>
                      <a:pt x="16" y="538"/>
                    </a:cubicBezTo>
                    <a:cubicBezTo>
                      <a:pt x="70" y="538"/>
                      <a:pt x="118" y="510"/>
                      <a:pt x="144" y="464"/>
                    </a:cubicBezTo>
                    <a:cubicBezTo>
                      <a:pt x="154" y="447"/>
                      <a:pt x="154" y="447"/>
                      <a:pt x="154" y="447"/>
                    </a:cubicBezTo>
                    <a:cubicBezTo>
                      <a:pt x="167" y="424"/>
                      <a:pt x="193" y="411"/>
                      <a:pt x="219" y="413"/>
                    </a:cubicBezTo>
                    <a:cubicBezTo>
                      <a:pt x="293" y="421"/>
                      <a:pt x="368" y="386"/>
                      <a:pt x="408" y="316"/>
                    </a:cubicBezTo>
                    <a:cubicBezTo>
                      <a:pt x="457" y="230"/>
                      <a:pt x="431" y="118"/>
                      <a:pt x="349" y="62"/>
                    </a:cubicBezTo>
                    <a:cubicBezTo>
                      <a:pt x="257" y="0"/>
                      <a:pt x="133" y="27"/>
                      <a:pt x="75" y="12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799"/>
              </a:p>
            </p:txBody>
          </p:sp>
          <p:sp>
            <p:nvSpPr>
              <p:cNvPr id="30" name="Freeform 100"/>
              <p:cNvSpPr>
                <a:spLocks noChangeArrowheads="1"/>
              </p:cNvSpPr>
              <p:nvPr/>
            </p:nvSpPr>
            <p:spPr bwMode="auto">
              <a:xfrm>
                <a:off x="6714942" y="4303664"/>
                <a:ext cx="635240" cy="410378"/>
              </a:xfrm>
              <a:custGeom>
                <a:avLst/>
                <a:gdLst>
                  <a:gd name="T0" fmla="*/ 485997 w 498"/>
                  <a:gd name="T1" fmla="*/ 114136 h 320"/>
                  <a:gd name="T2" fmla="*/ 485997 w 498"/>
                  <a:gd name="T3" fmla="*/ 114136 h 320"/>
                  <a:gd name="T4" fmla="*/ 452832 w 498"/>
                  <a:gd name="T5" fmla="*/ 114136 h 320"/>
                  <a:gd name="T6" fmla="*/ 294660 w 498"/>
                  <a:gd name="T7" fmla="*/ 0 h 320"/>
                  <a:gd name="T8" fmla="*/ 125007 w 498"/>
                  <a:gd name="T9" fmla="*/ 171846 h 320"/>
                  <a:gd name="T10" fmla="*/ 125007 w 498"/>
                  <a:gd name="T11" fmla="*/ 192365 h 320"/>
                  <a:gd name="T12" fmla="*/ 113527 w 498"/>
                  <a:gd name="T13" fmla="*/ 192365 h 320"/>
                  <a:gd name="T14" fmla="*/ 0 w 498"/>
                  <a:gd name="T15" fmla="*/ 307784 h 320"/>
                  <a:gd name="T16" fmla="*/ 113527 w 498"/>
                  <a:gd name="T17" fmla="*/ 409096 h 320"/>
                  <a:gd name="T18" fmla="*/ 485997 w 498"/>
                  <a:gd name="T19" fmla="*/ 409096 h 320"/>
                  <a:gd name="T20" fmla="*/ 633964 w 498"/>
                  <a:gd name="T21" fmla="*/ 261616 h 320"/>
                  <a:gd name="T22" fmla="*/ 485997 w 498"/>
                  <a:gd name="T23" fmla="*/ 114136 h 320"/>
                  <a:gd name="T24" fmla="*/ 362265 w 498"/>
                  <a:gd name="T25" fmla="*/ 250074 h 320"/>
                  <a:gd name="T26" fmla="*/ 362265 w 498"/>
                  <a:gd name="T27" fmla="*/ 250074 h 320"/>
                  <a:gd name="T28" fmla="*/ 271699 w 498"/>
                  <a:gd name="T29" fmla="*/ 352669 h 320"/>
                  <a:gd name="T30" fmla="*/ 248739 w 498"/>
                  <a:gd name="T31" fmla="*/ 352669 h 320"/>
                  <a:gd name="T32" fmla="*/ 248739 w 498"/>
                  <a:gd name="T33" fmla="*/ 341127 h 320"/>
                  <a:gd name="T34" fmla="*/ 248739 w 498"/>
                  <a:gd name="T35" fmla="*/ 329585 h 320"/>
                  <a:gd name="T36" fmla="*/ 283179 w 498"/>
                  <a:gd name="T37" fmla="*/ 261616 h 320"/>
                  <a:gd name="T38" fmla="*/ 260219 w 498"/>
                  <a:gd name="T39" fmla="*/ 250074 h 320"/>
                  <a:gd name="T40" fmla="*/ 260219 w 498"/>
                  <a:gd name="T41" fmla="*/ 250074 h 320"/>
                  <a:gd name="T42" fmla="*/ 237258 w 498"/>
                  <a:gd name="T43" fmla="*/ 228273 h 320"/>
                  <a:gd name="T44" fmla="*/ 248739 w 498"/>
                  <a:gd name="T45" fmla="*/ 205189 h 320"/>
                  <a:gd name="T46" fmla="*/ 329100 w 498"/>
                  <a:gd name="T47" fmla="*/ 114136 h 320"/>
                  <a:gd name="T48" fmla="*/ 350785 w 498"/>
                  <a:gd name="T49" fmla="*/ 102595 h 320"/>
                  <a:gd name="T50" fmla="*/ 362265 w 498"/>
                  <a:gd name="T51" fmla="*/ 114136 h 320"/>
                  <a:gd name="T52" fmla="*/ 350785 w 498"/>
                  <a:gd name="T53" fmla="*/ 135938 h 320"/>
                  <a:gd name="T54" fmla="*/ 317620 w 498"/>
                  <a:gd name="T55" fmla="*/ 205189 h 320"/>
                  <a:gd name="T56" fmla="*/ 350785 w 498"/>
                  <a:gd name="T57" fmla="*/ 216731 h 320"/>
                  <a:gd name="T58" fmla="*/ 350785 w 498"/>
                  <a:gd name="T59" fmla="*/ 216731 h 320"/>
                  <a:gd name="T60" fmla="*/ 373746 w 498"/>
                  <a:gd name="T61" fmla="*/ 239815 h 320"/>
                  <a:gd name="T62" fmla="*/ 362265 w 498"/>
                  <a:gd name="T63" fmla="*/ 250074 h 3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98" h="320">
                    <a:moveTo>
                      <a:pt x="381" y="89"/>
                    </a:moveTo>
                    <a:lnTo>
                      <a:pt x="381" y="89"/>
                    </a:lnTo>
                    <a:cubicBezTo>
                      <a:pt x="372" y="89"/>
                      <a:pt x="364" y="89"/>
                      <a:pt x="355" y="89"/>
                    </a:cubicBezTo>
                    <a:cubicBezTo>
                      <a:pt x="337" y="36"/>
                      <a:pt x="293" y="0"/>
                      <a:pt x="231" y="0"/>
                    </a:cubicBezTo>
                    <a:cubicBezTo>
                      <a:pt x="160" y="0"/>
                      <a:pt x="98" y="62"/>
                      <a:pt x="98" y="134"/>
                    </a:cubicBezTo>
                    <a:cubicBezTo>
                      <a:pt x="98" y="134"/>
                      <a:pt x="98" y="142"/>
                      <a:pt x="98" y="150"/>
                    </a:cubicBezTo>
                    <a:cubicBezTo>
                      <a:pt x="98" y="150"/>
                      <a:pt x="98" y="150"/>
                      <a:pt x="89" y="150"/>
                    </a:cubicBezTo>
                    <a:cubicBezTo>
                      <a:pt x="45" y="150"/>
                      <a:pt x="0" y="187"/>
                      <a:pt x="0" y="240"/>
                    </a:cubicBezTo>
                    <a:cubicBezTo>
                      <a:pt x="0" y="284"/>
                      <a:pt x="45" y="319"/>
                      <a:pt x="89" y="319"/>
                    </a:cubicBezTo>
                    <a:cubicBezTo>
                      <a:pt x="381" y="319"/>
                      <a:pt x="381" y="319"/>
                      <a:pt x="381" y="319"/>
                    </a:cubicBezTo>
                    <a:cubicBezTo>
                      <a:pt x="443" y="319"/>
                      <a:pt x="497" y="275"/>
                      <a:pt x="497" y="204"/>
                    </a:cubicBezTo>
                    <a:cubicBezTo>
                      <a:pt x="497" y="142"/>
                      <a:pt x="443" y="89"/>
                      <a:pt x="381" y="89"/>
                    </a:cubicBezTo>
                    <a:close/>
                    <a:moveTo>
                      <a:pt x="284" y="195"/>
                    </a:moveTo>
                    <a:lnTo>
                      <a:pt x="284" y="195"/>
                    </a:lnTo>
                    <a:cubicBezTo>
                      <a:pt x="266" y="213"/>
                      <a:pt x="222" y="266"/>
                      <a:pt x="213" y="275"/>
                    </a:cubicBezTo>
                    <a:cubicBezTo>
                      <a:pt x="213" y="275"/>
                      <a:pt x="204" y="284"/>
                      <a:pt x="195" y="275"/>
                    </a:cubicBezTo>
                    <a:cubicBezTo>
                      <a:pt x="195" y="275"/>
                      <a:pt x="195" y="275"/>
                      <a:pt x="195" y="266"/>
                    </a:cubicBezTo>
                    <a:lnTo>
                      <a:pt x="195" y="257"/>
                    </a:lnTo>
                    <a:cubicBezTo>
                      <a:pt x="222" y="204"/>
                      <a:pt x="222" y="204"/>
                      <a:pt x="222" y="204"/>
                    </a:cubicBezTo>
                    <a:cubicBezTo>
                      <a:pt x="222" y="195"/>
                      <a:pt x="213" y="195"/>
                      <a:pt x="204" y="195"/>
                    </a:cubicBezTo>
                    <a:cubicBezTo>
                      <a:pt x="195" y="187"/>
                      <a:pt x="186" y="187"/>
                      <a:pt x="186" y="178"/>
                    </a:cubicBezTo>
                    <a:cubicBezTo>
                      <a:pt x="186" y="169"/>
                      <a:pt x="186" y="169"/>
                      <a:pt x="195" y="160"/>
                    </a:cubicBezTo>
                    <a:cubicBezTo>
                      <a:pt x="204" y="142"/>
                      <a:pt x="258" y="89"/>
                      <a:pt x="258" y="89"/>
                    </a:cubicBezTo>
                    <a:cubicBezTo>
                      <a:pt x="266" y="80"/>
                      <a:pt x="266" y="80"/>
                      <a:pt x="275" y="80"/>
                    </a:cubicBezTo>
                    <a:cubicBezTo>
                      <a:pt x="275" y="89"/>
                      <a:pt x="284" y="89"/>
                      <a:pt x="284" y="89"/>
                    </a:cubicBezTo>
                    <a:cubicBezTo>
                      <a:pt x="284" y="97"/>
                      <a:pt x="275" y="97"/>
                      <a:pt x="275" y="106"/>
                    </a:cubicBezTo>
                    <a:cubicBezTo>
                      <a:pt x="249" y="160"/>
                      <a:pt x="249" y="160"/>
                      <a:pt x="249" y="160"/>
                    </a:cubicBezTo>
                    <a:cubicBezTo>
                      <a:pt x="258" y="160"/>
                      <a:pt x="266" y="169"/>
                      <a:pt x="275" y="169"/>
                    </a:cubicBezTo>
                    <a:cubicBezTo>
                      <a:pt x="284" y="169"/>
                      <a:pt x="293" y="178"/>
                      <a:pt x="293" y="187"/>
                    </a:cubicBezTo>
                    <a:lnTo>
                      <a:pt x="284" y="195"/>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1799"/>
              </a:p>
            </p:txBody>
          </p:sp>
        </p:grpSp>
      </p:grpSp>
      <p:sp>
        <p:nvSpPr>
          <p:cNvPr id="31" name="TextBox 30"/>
          <p:cNvSpPr txBox="1">
            <a:spLocks noChangeArrowheads="1"/>
          </p:cNvSpPr>
          <p:nvPr/>
        </p:nvSpPr>
        <p:spPr bwMode="auto">
          <a:xfrm>
            <a:off x="6161270" y="1671638"/>
            <a:ext cx="2026171" cy="31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9" tIns="34279" rIns="68559" bIns="34279">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l"/>
            <a:endParaRPr lang="en-US" altLang="zh-CN" sz="800" dirty="0">
              <a:solidFill>
                <a:schemeClr val="bg2">
                  <a:lumMod val="75000"/>
                </a:schemeClr>
              </a:solidFill>
              <a:latin typeface="微软雅黑" panose="020B0503020204020204" pitchFamily="34" charset="-122"/>
              <a:ea typeface="微软雅黑" panose="020B0503020204020204" pitchFamily="34" charset="-122"/>
            </a:endParaRPr>
          </a:p>
          <a:p>
            <a:pPr algn="l"/>
            <a:r>
              <a:rPr lang="zh-CN" altLang="en-US" sz="800" dirty="0">
                <a:solidFill>
                  <a:schemeClr val="bg2">
                    <a:lumMod val="75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800" dirty="0">
              <a:solidFill>
                <a:srgbClr val="BFBFBF"/>
              </a:solidFill>
              <a:latin typeface="Arial" pitchFamily="34" charset="0"/>
            </a:endParaRPr>
          </a:p>
        </p:txBody>
      </p:sp>
      <p:sp>
        <p:nvSpPr>
          <p:cNvPr id="32" name="TextBox 31"/>
          <p:cNvSpPr txBox="1">
            <a:spLocks noChangeArrowheads="1"/>
          </p:cNvSpPr>
          <p:nvPr/>
        </p:nvSpPr>
        <p:spPr bwMode="auto">
          <a:xfrm>
            <a:off x="1010130" y="1796654"/>
            <a:ext cx="2026171" cy="31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9" tIns="34279" rIns="68559" bIns="34279">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l"/>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l"/>
            <a:r>
              <a:rPr lang="zh-CN" altLang="en-US" sz="800" dirty="0">
                <a:solidFill>
                  <a:schemeClr val="bg1">
                    <a:lumMod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800" dirty="0">
              <a:solidFill>
                <a:schemeClr val="bg1">
                  <a:lumMod val="50000"/>
                </a:schemeClr>
              </a:solidFill>
              <a:latin typeface="Arial" pitchFamily="34" charset="0"/>
            </a:endParaRPr>
          </a:p>
        </p:txBody>
      </p:sp>
      <p:sp>
        <p:nvSpPr>
          <p:cNvPr id="33" name="TextBox 32"/>
          <p:cNvSpPr txBox="1">
            <a:spLocks noChangeArrowheads="1"/>
          </p:cNvSpPr>
          <p:nvPr/>
        </p:nvSpPr>
        <p:spPr bwMode="auto">
          <a:xfrm>
            <a:off x="1020845" y="3307557"/>
            <a:ext cx="2026171" cy="31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9" tIns="34279" rIns="68559" bIns="34279">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l"/>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l"/>
            <a:r>
              <a:rPr lang="zh-CN" altLang="en-US" sz="800" dirty="0">
                <a:solidFill>
                  <a:schemeClr val="bg1">
                    <a:lumMod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800" dirty="0">
              <a:solidFill>
                <a:schemeClr val="bg1">
                  <a:lumMod val="50000"/>
                </a:schemeClr>
              </a:solidFill>
              <a:latin typeface="Arial" pitchFamily="34" charset="0"/>
            </a:endParaRPr>
          </a:p>
        </p:txBody>
      </p:sp>
      <p:sp>
        <p:nvSpPr>
          <p:cNvPr id="22" name="Text Placeholder 33"/>
          <p:cNvSpPr txBox="1">
            <a:spLocks/>
          </p:cNvSpPr>
          <p:nvPr/>
        </p:nvSpPr>
        <p:spPr bwMode="auto">
          <a:xfrm>
            <a:off x="1079179" y="1569243"/>
            <a:ext cx="1579746"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08013">
              <a:defRPr>
                <a:solidFill>
                  <a:schemeClr val="tx1"/>
                </a:solidFill>
                <a:latin typeface="Calibri" pitchFamily="34" charset="0"/>
                <a:ea typeface="MS PGothic" pitchFamily="34" charset="-128"/>
              </a:defRPr>
            </a:lvl1pPr>
            <a:lvl2pPr marL="742950" indent="-285750" defTabSz="608013">
              <a:defRPr>
                <a:solidFill>
                  <a:schemeClr val="tx1"/>
                </a:solidFill>
                <a:latin typeface="Calibri" pitchFamily="34" charset="0"/>
                <a:ea typeface="MS PGothic" pitchFamily="34" charset="-128"/>
              </a:defRPr>
            </a:lvl2pPr>
            <a:lvl3pPr marL="1143000" indent="-228600" defTabSz="608013">
              <a:defRPr>
                <a:solidFill>
                  <a:schemeClr val="tx1"/>
                </a:solidFill>
                <a:latin typeface="Calibri" pitchFamily="34" charset="0"/>
                <a:ea typeface="MS PGothic" pitchFamily="34" charset="-128"/>
              </a:defRPr>
            </a:lvl3pPr>
            <a:lvl4pPr marL="1600200" indent="-228600" defTabSz="608013">
              <a:defRPr>
                <a:solidFill>
                  <a:schemeClr val="tx1"/>
                </a:solidFill>
                <a:latin typeface="Calibri" pitchFamily="34" charset="0"/>
                <a:ea typeface="MS PGothic" pitchFamily="34" charset="-128"/>
              </a:defRPr>
            </a:lvl4pPr>
            <a:lvl5pPr marL="2057400" indent="-228600" defTabSz="608013">
              <a:defRPr>
                <a:solidFill>
                  <a:schemeClr val="tx1"/>
                </a:solidFill>
                <a:latin typeface="Calibri" pitchFamily="34" charset="0"/>
                <a:ea typeface="MS PGothic" pitchFamily="34" charset="-128"/>
              </a:defRPr>
            </a:lvl5pPr>
            <a:lvl6pPr marL="2514600" indent="-228600" defTabSz="608013" fontAlgn="base">
              <a:spcBef>
                <a:spcPct val="0"/>
              </a:spcBef>
              <a:spcAft>
                <a:spcPct val="0"/>
              </a:spcAft>
              <a:defRPr>
                <a:solidFill>
                  <a:schemeClr val="tx1"/>
                </a:solidFill>
                <a:latin typeface="Calibri" pitchFamily="34" charset="0"/>
                <a:ea typeface="MS PGothic" pitchFamily="34" charset="-128"/>
              </a:defRPr>
            </a:lvl6pPr>
            <a:lvl7pPr marL="2971800" indent="-228600" defTabSz="608013" fontAlgn="base">
              <a:spcBef>
                <a:spcPct val="0"/>
              </a:spcBef>
              <a:spcAft>
                <a:spcPct val="0"/>
              </a:spcAft>
              <a:defRPr>
                <a:solidFill>
                  <a:schemeClr val="tx1"/>
                </a:solidFill>
                <a:latin typeface="Calibri" pitchFamily="34" charset="0"/>
                <a:ea typeface="MS PGothic" pitchFamily="34" charset="-128"/>
              </a:defRPr>
            </a:lvl7pPr>
            <a:lvl8pPr marL="3429000" indent="-228600" defTabSz="608013" fontAlgn="base">
              <a:spcBef>
                <a:spcPct val="0"/>
              </a:spcBef>
              <a:spcAft>
                <a:spcPct val="0"/>
              </a:spcAft>
              <a:defRPr>
                <a:solidFill>
                  <a:schemeClr val="tx1"/>
                </a:solidFill>
                <a:latin typeface="Calibri" pitchFamily="34" charset="0"/>
                <a:ea typeface="MS PGothic" pitchFamily="34" charset="-128"/>
              </a:defRPr>
            </a:lvl8pPr>
            <a:lvl9pPr marL="3886200" indent="-228600" defTabSz="608013" fontAlgn="base">
              <a:spcBef>
                <a:spcPct val="0"/>
              </a:spcBef>
              <a:spcAft>
                <a:spcPct val="0"/>
              </a:spcAft>
              <a:defRPr>
                <a:solidFill>
                  <a:schemeClr val="tx1"/>
                </a:solidFill>
                <a:latin typeface="Calibri" pitchFamily="34" charset="0"/>
                <a:ea typeface="MS PGothic" pitchFamily="34" charset="-128"/>
              </a:defRPr>
            </a:lvl9pPr>
          </a:lstStyle>
          <a:p>
            <a:pPr defTabSz="456945">
              <a:defRPr/>
            </a:pPr>
            <a:r>
              <a:rPr lang="zh-CN" altLang="en-US" sz="1200" b="1" dirty="0">
                <a:solidFill>
                  <a:schemeClr val="bg1">
                    <a:lumMod val="50000"/>
                  </a:schemeClr>
                </a:solidFill>
                <a:ea typeface="微软雅黑" pitchFamily="34" charset="-122"/>
              </a:rPr>
              <a:t>点击输入标题</a:t>
            </a:r>
            <a:endParaRPr lang="en-AU" altLang="zh-CN" sz="1200" b="1" dirty="0">
              <a:solidFill>
                <a:schemeClr val="bg1">
                  <a:lumMod val="50000"/>
                </a:schemeClr>
              </a:solidFill>
              <a:latin typeface="Roboto Condensed" panose="02000000000000000000" pitchFamily="2" charset="0"/>
              <a:ea typeface="Arial"/>
              <a:cs typeface="Arial"/>
            </a:endParaRPr>
          </a:p>
        </p:txBody>
      </p:sp>
      <p:sp>
        <p:nvSpPr>
          <p:cNvPr id="24" name="Text Placeholder 33"/>
          <p:cNvSpPr txBox="1">
            <a:spLocks/>
          </p:cNvSpPr>
          <p:nvPr/>
        </p:nvSpPr>
        <p:spPr>
          <a:xfrm>
            <a:off x="1079177" y="3108724"/>
            <a:ext cx="1172608" cy="238126"/>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456945">
              <a:buNone/>
              <a:defRPr/>
            </a:pPr>
            <a:r>
              <a:rPr lang="zh-CN" altLang="en-US" sz="1200" b="1" dirty="0">
                <a:solidFill>
                  <a:schemeClr val="bg1">
                    <a:lumMod val="50000"/>
                  </a:schemeClr>
                </a:solidFill>
                <a:ea typeface="微软雅黑" pitchFamily="34" charset="-122"/>
              </a:rPr>
              <a:t>点击输入标题</a:t>
            </a:r>
            <a:endParaRPr lang="en-AU" altLang="zh-CN" sz="1200" b="1" dirty="0">
              <a:solidFill>
                <a:schemeClr val="bg1">
                  <a:lumMod val="50000"/>
                </a:schemeClr>
              </a:solidFill>
              <a:latin typeface="Roboto Condensed" panose="02000000000000000000" pitchFamily="2" charset="0"/>
              <a:ea typeface="Arial"/>
              <a:cs typeface="Arial"/>
            </a:endParaRPr>
          </a:p>
        </p:txBody>
      </p:sp>
      <p:sp>
        <p:nvSpPr>
          <p:cNvPr id="25" name="Text Placeholder 33"/>
          <p:cNvSpPr txBox="1">
            <a:spLocks/>
          </p:cNvSpPr>
          <p:nvPr/>
        </p:nvSpPr>
        <p:spPr bwMode="auto">
          <a:xfrm>
            <a:off x="6229127" y="1482331"/>
            <a:ext cx="1172608" cy="239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08013">
              <a:defRPr>
                <a:solidFill>
                  <a:schemeClr val="tx1"/>
                </a:solidFill>
                <a:latin typeface="Calibri" pitchFamily="34" charset="0"/>
                <a:ea typeface="MS PGothic" pitchFamily="34" charset="-128"/>
              </a:defRPr>
            </a:lvl1pPr>
            <a:lvl2pPr marL="742950" indent="-285750" defTabSz="608013">
              <a:defRPr>
                <a:solidFill>
                  <a:schemeClr val="tx1"/>
                </a:solidFill>
                <a:latin typeface="Calibri" pitchFamily="34" charset="0"/>
                <a:ea typeface="MS PGothic" pitchFamily="34" charset="-128"/>
              </a:defRPr>
            </a:lvl2pPr>
            <a:lvl3pPr marL="1143000" indent="-228600" defTabSz="608013">
              <a:defRPr>
                <a:solidFill>
                  <a:schemeClr val="tx1"/>
                </a:solidFill>
                <a:latin typeface="Calibri" pitchFamily="34" charset="0"/>
                <a:ea typeface="MS PGothic" pitchFamily="34" charset="-128"/>
              </a:defRPr>
            </a:lvl3pPr>
            <a:lvl4pPr marL="1600200" indent="-228600" defTabSz="608013">
              <a:defRPr>
                <a:solidFill>
                  <a:schemeClr val="tx1"/>
                </a:solidFill>
                <a:latin typeface="Calibri" pitchFamily="34" charset="0"/>
                <a:ea typeface="MS PGothic" pitchFamily="34" charset="-128"/>
              </a:defRPr>
            </a:lvl4pPr>
            <a:lvl5pPr marL="2057400" indent="-228600" defTabSz="608013">
              <a:defRPr>
                <a:solidFill>
                  <a:schemeClr val="tx1"/>
                </a:solidFill>
                <a:latin typeface="Calibri" pitchFamily="34" charset="0"/>
                <a:ea typeface="MS PGothic" pitchFamily="34" charset="-128"/>
              </a:defRPr>
            </a:lvl5pPr>
            <a:lvl6pPr marL="2514600" indent="-228600" defTabSz="608013" fontAlgn="base">
              <a:spcBef>
                <a:spcPct val="0"/>
              </a:spcBef>
              <a:spcAft>
                <a:spcPct val="0"/>
              </a:spcAft>
              <a:defRPr>
                <a:solidFill>
                  <a:schemeClr val="tx1"/>
                </a:solidFill>
                <a:latin typeface="Calibri" pitchFamily="34" charset="0"/>
                <a:ea typeface="MS PGothic" pitchFamily="34" charset="-128"/>
              </a:defRPr>
            </a:lvl6pPr>
            <a:lvl7pPr marL="2971800" indent="-228600" defTabSz="608013" fontAlgn="base">
              <a:spcBef>
                <a:spcPct val="0"/>
              </a:spcBef>
              <a:spcAft>
                <a:spcPct val="0"/>
              </a:spcAft>
              <a:defRPr>
                <a:solidFill>
                  <a:schemeClr val="tx1"/>
                </a:solidFill>
                <a:latin typeface="Calibri" pitchFamily="34" charset="0"/>
                <a:ea typeface="MS PGothic" pitchFamily="34" charset="-128"/>
              </a:defRPr>
            </a:lvl7pPr>
            <a:lvl8pPr marL="3429000" indent="-228600" defTabSz="608013" fontAlgn="base">
              <a:spcBef>
                <a:spcPct val="0"/>
              </a:spcBef>
              <a:spcAft>
                <a:spcPct val="0"/>
              </a:spcAft>
              <a:defRPr>
                <a:solidFill>
                  <a:schemeClr val="tx1"/>
                </a:solidFill>
                <a:latin typeface="Calibri" pitchFamily="34" charset="0"/>
                <a:ea typeface="MS PGothic" pitchFamily="34" charset="-128"/>
              </a:defRPr>
            </a:lvl8pPr>
            <a:lvl9pPr marL="3886200" indent="-228600" defTabSz="608013" fontAlgn="base">
              <a:spcBef>
                <a:spcPct val="0"/>
              </a:spcBef>
              <a:spcAft>
                <a:spcPct val="0"/>
              </a:spcAft>
              <a:defRPr>
                <a:solidFill>
                  <a:schemeClr val="tx1"/>
                </a:solidFill>
                <a:latin typeface="Calibri" pitchFamily="34" charset="0"/>
                <a:ea typeface="MS PGothic" pitchFamily="34" charset="-128"/>
              </a:defRPr>
            </a:lvl9pPr>
          </a:lstStyle>
          <a:p>
            <a:pPr defTabSz="456945">
              <a:defRPr/>
            </a:pPr>
            <a:r>
              <a:rPr lang="zh-CN" altLang="en-US" sz="1200" b="1" dirty="0">
                <a:solidFill>
                  <a:schemeClr val="bg1">
                    <a:lumMod val="50000"/>
                  </a:schemeClr>
                </a:solidFill>
                <a:ea typeface="微软雅黑" pitchFamily="34" charset="-122"/>
              </a:rPr>
              <a:t>点击输入标题</a:t>
            </a:r>
            <a:endParaRPr lang="en-AU" altLang="zh-CN" sz="1200" b="1" dirty="0">
              <a:solidFill>
                <a:schemeClr val="bg1">
                  <a:lumMod val="50000"/>
                </a:schemeClr>
              </a:solidFill>
              <a:latin typeface="Roboto Condensed" panose="02000000000000000000" pitchFamily="2" charset="0"/>
              <a:ea typeface="Arial"/>
              <a:cs typeface="Arial"/>
            </a:endParaRPr>
          </a:p>
        </p:txBody>
      </p:sp>
      <p:sp>
        <p:nvSpPr>
          <p:cNvPr id="26" name="Text Placeholder 33"/>
          <p:cNvSpPr txBox="1">
            <a:spLocks/>
          </p:cNvSpPr>
          <p:nvPr/>
        </p:nvSpPr>
        <p:spPr>
          <a:xfrm>
            <a:off x="6230319" y="3187306"/>
            <a:ext cx="1521413" cy="183356"/>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456945">
              <a:buNone/>
              <a:defRPr/>
            </a:pPr>
            <a:r>
              <a:rPr lang="zh-CN" altLang="en-US" sz="1200" b="1" dirty="0">
                <a:solidFill>
                  <a:schemeClr val="bg1">
                    <a:lumMod val="50000"/>
                  </a:schemeClr>
                </a:solidFill>
                <a:ea typeface="微软雅黑" pitchFamily="34" charset="-122"/>
              </a:rPr>
              <a:t>点击输入标题</a:t>
            </a:r>
            <a:endParaRPr lang="en-AU" altLang="zh-CN" sz="1200" b="1" dirty="0">
              <a:solidFill>
                <a:schemeClr val="bg1">
                  <a:lumMod val="50000"/>
                </a:schemeClr>
              </a:solidFill>
              <a:latin typeface="Roboto Condensed" panose="02000000000000000000" pitchFamily="2" charset="0"/>
              <a:ea typeface="Arial"/>
              <a:cs typeface="Arial"/>
            </a:endParaRPr>
          </a:p>
        </p:txBody>
      </p:sp>
    </p:spTree>
    <p:extLst>
      <p:ext uri="{BB962C8B-B14F-4D97-AF65-F5344CB8AC3E}">
        <p14:creationId xmlns:p14="http://schemas.microsoft.com/office/powerpoint/2010/main" val="3527677875"/>
      </p:ext>
    </p:extLst>
  </p:cSld>
  <p:clrMapOvr>
    <a:masterClrMapping/>
  </p:clrMapOvr>
  <mc:AlternateContent xmlns:mc="http://schemas.openxmlformats.org/markup-compatibility/2006" xmlns:p14="http://schemas.microsoft.com/office/powerpoint/2010/main">
    <mc:Choice Requires="p14">
      <p:transition spd="slow" p14:dur="175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nodeType="afterGroup">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p:cTn id="14" dur="500" fill="hold"/>
                                        <p:tgtEl>
                                          <p:spTgt spid="23"/>
                                        </p:tgtEl>
                                        <p:attrNameLst>
                                          <p:attrName>ppt_w</p:attrName>
                                        </p:attrNameLst>
                                      </p:cBhvr>
                                      <p:tavLst>
                                        <p:tav tm="0">
                                          <p:val>
                                            <p:fltVal val="0"/>
                                          </p:val>
                                        </p:tav>
                                        <p:tav tm="100000">
                                          <p:val>
                                            <p:strVal val="#ppt_w"/>
                                          </p:val>
                                        </p:tav>
                                      </p:tavLst>
                                    </p:anim>
                                    <p:anim calcmode="lin" valueType="num">
                                      <p:cBhvr>
                                        <p:cTn id="15" dur="500" fill="hold"/>
                                        <p:tgtEl>
                                          <p:spTgt spid="23"/>
                                        </p:tgtEl>
                                        <p:attrNameLst>
                                          <p:attrName>ppt_h</p:attrName>
                                        </p:attrNameLst>
                                      </p:cBhvr>
                                      <p:tavLst>
                                        <p:tav tm="0">
                                          <p:val>
                                            <p:fltVal val="0"/>
                                          </p:val>
                                        </p:tav>
                                        <p:tav tm="100000">
                                          <p:val>
                                            <p:strVal val="#ppt_h"/>
                                          </p:val>
                                        </p:tav>
                                      </p:tavLst>
                                    </p:anim>
                                    <p:animEffect transition="in" filter="fade">
                                      <p:cBhvr>
                                        <p:cTn id="16" dur="500"/>
                                        <p:tgtEl>
                                          <p:spTgt spid="23"/>
                                        </p:tgtEl>
                                      </p:cBhvr>
                                    </p:animEffect>
                                  </p:childTnLst>
                                </p:cTn>
                              </p:par>
                            </p:childTnLst>
                          </p:cTn>
                        </p:par>
                        <p:par>
                          <p:cTn id="17" fill="hold" nodeType="afterGroup">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p:cTn id="20" dur="500" fill="hold"/>
                                        <p:tgtEl>
                                          <p:spTgt spid="31"/>
                                        </p:tgtEl>
                                        <p:attrNameLst>
                                          <p:attrName>ppt_w</p:attrName>
                                        </p:attrNameLst>
                                      </p:cBhvr>
                                      <p:tavLst>
                                        <p:tav tm="0">
                                          <p:val>
                                            <p:fltVal val="0"/>
                                          </p:val>
                                        </p:tav>
                                        <p:tav tm="100000">
                                          <p:val>
                                            <p:strVal val="#ppt_w"/>
                                          </p:val>
                                        </p:tav>
                                      </p:tavLst>
                                    </p:anim>
                                    <p:anim calcmode="lin" valueType="num">
                                      <p:cBhvr>
                                        <p:cTn id="21" dur="500" fill="hold"/>
                                        <p:tgtEl>
                                          <p:spTgt spid="31"/>
                                        </p:tgtEl>
                                        <p:attrNameLst>
                                          <p:attrName>ppt_h</p:attrName>
                                        </p:attrNameLst>
                                      </p:cBhvr>
                                      <p:tavLst>
                                        <p:tav tm="0">
                                          <p:val>
                                            <p:fltVal val="0"/>
                                          </p:val>
                                        </p:tav>
                                        <p:tav tm="100000">
                                          <p:val>
                                            <p:strVal val="#ppt_h"/>
                                          </p:val>
                                        </p:tav>
                                      </p:tavLst>
                                    </p:anim>
                                    <p:animEffect transition="in" filter="fade">
                                      <p:cBhvr>
                                        <p:cTn id="22" dur="500"/>
                                        <p:tgtEl>
                                          <p:spTgt spid="31"/>
                                        </p:tgtEl>
                                      </p:cBhvr>
                                    </p:animEffect>
                                  </p:childTnLst>
                                </p:cTn>
                              </p:par>
                            </p:childTnLst>
                          </p:cTn>
                        </p:par>
                        <p:par>
                          <p:cTn id="23" fill="hold" nodeType="afterGroup">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p:cTn id="26" dur="500" fill="hold"/>
                                        <p:tgtEl>
                                          <p:spTgt spid="32"/>
                                        </p:tgtEl>
                                        <p:attrNameLst>
                                          <p:attrName>ppt_w</p:attrName>
                                        </p:attrNameLst>
                                      </p:cBhvr>
                                      <p:tavLst>
                                        <p:tav tm="0">
                                          <p:val>
                                            <p:fltVal val="0"/>
                                          </p:val>
                                        </p:tav>
                                        <p:tav tm="100000">
                                          <p:val>
                                            <p:strVal val="#ppt_w"/>
                                          </p:val>
                                        </p:tav>
                                      </p:tavLst>
                                    </p:anim>
                                    <p:anim calcmode="lin" valueType="num">
                                      <p:cBhvr>
                                        <p:cTn id="27" dur="500" fill="hold"/>
                                        <p:tgtEl>
                                          <p:spTgt spid="32"/>
                                        </p:tgtEl>
                                        <p:attrNameLst>
                                          <p:attrName>ppt_h</p:attrName>
                                        </p:attrNameLst>
                                      </p:cBhvr>
                                      <p:tavLst>
                                        <p:tav tm="0">
                                          <p:val>
                                            <p:fltVal val="0"/>
                                          </p:val>
                                        </p:tav>
                                        <p:tav tm="100000">
                                          <p:val>
                                            <p:strVal val="#ppt_h"/>
                                          </p:val>
                                        </p:tav>
                                      </p:tavLst>
                                    </p:anim>
                                    <p:animEffect transition="in" filter="fade">
                                      <p:cBhvr>
                                        <p:cTn id="28" dur="500"/>
                                        <p:tgtEl>
                                          <p:spTgt spid="32"/>
                                        </p:tgtEl>
                                      </p:cBhvr>
                                    </p:animEffect>
                                  </p:childTnLst>
                                </p:cTn>
                              </p:par>
                            </p:childTnLst>
                          </p:cTn>
                        </p:par>
                        <p:par>
                          <p:cTn id="29" fill="hold" nodeType="afterGroup">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childTnLst>
                          </p:cTn>
                        </p:par>
                        <p:par>
                          <p:cTn id="35" fill="hold" nodeType="afterGroup">
                            <p:stCondLst>
                              <p:cond delay="3000"/>
                            </p:stCondLst>
                            <p:childTnLst>
                              <p:par>
                                <p:cTn id="36" presetID="14" presetClass="entr" presetSubtype="10"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randombar(horizontal)">
                                      <p:cBhvr>
                                        <p:cTn id="38" dur="500"/>
                                        <p:tgtEl>
                                          <p:spTgt spid="22"/>
                                        </p:tgtEl>
                                      </p:cBhvr>
                                    </p:animEffect>
                                  </p:childTnLst>
                                </p:cTn>
                              </p:par>
                            </p:childTnLst>
                          </p:cTn>
                        </p:par>
                        <p:par>
                          <p:cTn id="39" fill="hold" nodeType="afterGroup">
                            <p:stCondLst>
                              <p:cond delay="3500"/>
                            </p:stCondLst>
                            <p:childTnLst>
                              <p:par>
                                <p:cTn id="40" presetID="14" presetClass="entr" presetSubtype="10"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randombar(horizontal)">
                                      <p:cBhvr>
                                        <p:cTn id="42" dur="500"/>
                                        <p:tgtEl>
                                          <p:spTgt spid="25"/>
                                        </p:tgtEl>
                                      </p:cBhvr>
                                    </p:animEffect>
                                  </p:childTnLst>
                                </p:cTn>
                              </p:par>
                            </p:childTnLst>
                          </p:cTn>
                        </p:par>
                        <p:par>
                          <p:cTn id="43" fill="hold" nodeType="afterGroup">
                            <p:stCondLst>
                              <p:cond delay="4000"/>
                            </p:stCondLst>
                            <p:childTnLst>
                              <p:par>
                                <p:cTn id="44" presetID="14" presetClass="entr" presetSubtype="10"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randombar(horizontal)">
                                      <p:cBhvr>
                                        <p:cTn id="46" dur="500"/>
                                        <p:tgtEl>
                                          <p:spTgt spid="24"/>
                                        </p:tgtEl>
                                      </p:cBhvr>
                                    </p:animEffect>
                                  </p:childTnLst>
                                </p:cTn>
                              </p:par>
                            </p:childTnLst>
                          </p:cTn>
                        </p:par>
                        <p:par>
                          <p:cTn id="47" fill="hold" nodeType="afterGroup">
                            <p:stCondLst>
                              <p:cond delay="4500"/>
                            </p:stCondLst>
                            <p:childTnLst>
                              <p:par>
                                <p:cTn id="48" presetID="14" presetClass="entr" presetSubtype="1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randombar(horizontal)">
                                      <p:cBhvr>
                                        <p:cTn id="50" dur="500"/>
                                        <p:tgtEl>
                                          <p:spTgt spid="26"/>
                                        </p:tgtEl>
                                      </p:cBhvr>
                                    </p:animEffect>
                                  </p:childTnLst>
                                </p:cTn>
                              </p:par>
                              <p:par>
                                <p:cTn id="51" presetID="8" presetClass="emph" presetSubtype="0" fill="hold" nodeType="withEffect">
                                  <p:stCondLst>
                                    <p:cond delay="0"/>
                                  </p:stCondLst>
                                  <p:childTnLst>
                                    <p:animRot by="21600000">
                                      <p:cBhvr>
                                        <p:cTn id="52"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1" grpId="0"/>
      <p:bldP spid="32" grpId="0"/>
      <p:bldP spid="33" grpId="0"/>
      <p:bldP spid="22" grpId="0"/>
      <p:bldP spid="24" grpId="0"/>
      <p:bldP spid="25" grpId="0"/>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五边形 28"/>
          <p:cNvSpPr>
            <a:spLocks noChangeAspect="1"/>
          </p:cNvSpPr>
          <p:nvPr/>
        </p:nvSpPr>
        <p:spPr>
          <a:xfrm flipH="1">
            <a:off x="1594581" y="1790147"/>
            <a:ext cx="2885616" cy="294163"/>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5829" tIns="22915" rIns="45829" bIns="22915" rtlCol="0" anchor="ctr"/>
          <a:lstStyle/>
          <a:p>
            <a:pPr algn="ctr"/>
            <a:endParaRPr lang="zh-CN" altLang="en-US" sz="1600" dirty="0">
              <a:solidFill>
                <a:schemeClr val="tx1">
                  <a:lumMod val="65000"/>
                  <a:lumOff val="35000"/>
                </a:schemeClr>
              </a:solidFill>
            </a:endParaRPr>
          </a:p>
        </p:txBody>
      </p:sp>
      <p:sp>
        <p:nvSpPr>
          <p:cNvPr id="30" name="五边形 29"/>
          <p:cNvSpPr>
            <a:spLocks noChangeAspect="1"/>
          </p:cNvSpPr>
          <p:nvPr/>
        </p:nvSpPr>
        <p:spPr>
          <a:xfrm flipH="1">
            <a:off x="2696805" y="2234103"/>
            <a:ext cx="1774650" cy="294163"/>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45829" tIns="22915" rIns="45829" bIns="22915" rtlCol="0" anchor="ctr"/>
          <a:lstStyle/>
          <a:p>
            <a:pPr algn="ctr"/>
            <a:endParaRPr lang="zh-CN" altLang="en-US" sz="1600" dirty="0">
              <a:solidFill>
                <a:schemeClr val="tx1">
                  <a:lumMod val="65000"/>
                  <a:lumOff val="35000"/>
                </a:schemeClr>
              </a:solidFill>
            </a:endParaRPr>
          </a:p>
        </p:txBody>
      </p:sp>
      <p:sp>
        <p:nvSpPr>
          <p:cNvPr id="31" name="五边形 30"/>
          <p:cNvSpPr>
            <a:spLocks noChangeAspect="1"/>
          </p:cNvSpPr>
          <p:nvPr/>
        </p:nvSpPr>
        <p:spPr>
          <a:xfrm flipH="1">
            <a:off x="2030431" y="2667753"/>
            <a:ext cx="2449765" cy="294163"/>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45829" tIns="22915" rIns="45829" bIns="22915" rtlCol="0" anchor="ctr"/>
          <a:lstStyle/>
          <a:p>
            <a:pPr algn="ctr"/>
            <a:endParaRPr lang="zh-CN" altLang="en-US" sz="1600" dirty="0">
              <a:solidFill>
                <a:schemeClr val="tx1">
                  <a:lumMod val="65000"/>
                  <a:lumOff val="35000"/>
                </a:schemeClr>
              </a:solidFill>
            </a:endParaRPr>
          </a:p>
        </p:txBody>
      </p:sp>
      <p:sp>
        <p:nvSpPr>
          <p:cNvPr id="32" name="五边形 31"/>
          <p:cNvSpPr>
            <a:spLocks noChangeAspect="1"/>
          </p:cNvSpPr>
          <p:nvPr/>
        </p:nvSpPr>
        <p:spPr>
          <a:xfrm flipH="1">
            <a:off x="969002" y="3115180"/>
            <a:ext cx="3511193" cy="294163"/>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45829" tIns="22915" rIns="45829" bIns="22915" rtlCol="0" anchor="ctr"/>
          <a:lstStyle/>
          <a:p>
            <a:pPr algn="ctr"/>
            <a:endParaRPr lang="zh-CN" altLang="en-US" sz="1600" dirty="0">
              <a:solidFill>
                <a:schemeClr val="tx1">
                  <a:lumMod val="65000"/>
                  <a:lumOff val="35000"/>
                </a:schemeClr>
              </a:solidFill>
            </a:endParaRPr>
          </a:p>
        </p:txBody>
      </p:sp>
      <p:sp>
        <p:nvSpPr>
          <p:cNvPr id="33" name="五边形 32"/>
          <p:cNvSpPr>
            <a:spLocks noChangeAspect="1"/>
          </p:cNvSpPr>
          <p:nvPr/>
        </p:nvSpPr>
        <p:spPr>
          <a:xfrm flipH="1">
            <a:off x="1258189" y="3544125"/>
            <a:ext cx="3216282" cy="294163"/>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5829" tIns="22915" rIns="45829" bIns="22915" rtlCol="0" anchor="ctr"/>
          <a:lstStyle/>
          <a:p>
            <a:pPr algn="ctr"/>
            <a:endParaRPr lang="zh-CN" altLang="en-US" sz="1600" dirty="0">
              <a:solidFill>
                <a:schemeClr val="tx1">
                  <a:lumMod val="65000"/>
                  <a:lumOff val="35000"/>
                </a:schemeClr>
              </a:solidFill>
            </a:endParaRPr>
          </a:p>
        </p:txBody>
      </p:sp>
      <p:sp>
        <p:nvSpPr>
          <p:cNvPr id="34" name="五边形 33"/>
          <p:cNvSpPr>
            <a:spLocks noChangeAspect="1"/>
          </p:cNvSpPr>
          <p:nvPr/>
        </p:nvSpPr>
        <p:spPr>
          <a:xfrm flipH="1">
            <a:off x="2300946" y="3983448"/>
            <a:ext cx="2179249" cy="294163"/>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45829" tIns="22915" rIns="45829" bIns="22915" rtlCol="0" anchor="ctr"/>
          <a:lstStyle/>
          <a:p>
            <a:pPr algn="ctr"/>
            <a:endParaRPr lang="zh-CN" altLang="en-US" sz="1600" dirty="0">
              <a:solidFill>
                <a:schemeClr val="tx1">
                  <a:lumMod val="65000"/>
                  <a:lumOff val="35000"/>
                </a:schemeClr>
              </a:solidFill>
            </a:endParaRPr>
          </a:p>
        </p:txBody>
      </p:sp>
      <p:sp>
        <p:nvSpPr>
          <p:cNvPr id="35" name="五边形 34"/>
          <p:cNvSpPr>
            <a:spLocks noChangeAspect="1"/>
          </p:cNvSpPr>
          <p:nvPr/>
        </p:nvSpPr>
        <p:spPr>
          <a:xfrm flipH="1">
            <a:off x="3156686" y="4412393"/>
            <a:ext cx="1307551" cy="294163"/>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45829" tIns="22915" rIns="45829" bIns="22915" rtlCol="0" anchor="ctr"/>
          <a:lstStyle/>
          <a:p>
            <a:pPr algn="ctr"/>
            <a:endParaRPr lang="zh-CN" altLang="en-US" sz="1600" dirty="0">
              <a:solidFill>
                <a:schemeClr val="tx1">
                  <a:lumMod val="65000"/>
                  <a:lumOff val="35000"/>
                </a:schemeClr>
              </a:solidFill>
            </a:endParaRPr>
          </a:p>
        </p:txBody>
      </p:sp>
      <p:sp>
        <p:nvSpPr>
          <p:cNvPr id="36" name="TextBox 10"/>
          <p:cNvSpPr txBox="1">
            <a:spLocks noChangeAspect="1"/>
          </p:cNvSpPr>
          <p:nvPr/>
        </p:nvSpPr>
        <p:spPr>
          <a:xfrm>
            <a:off x="1181711" y="1853322"/>
            <a:ext cx="358226" cy="205106"/>
          </a:xfrm>
          <a:prstGeom prst="rect">
            <a:avLst/>
          </a:prstGeom>
          <a:noFill/>
        </p:spPr>
        <p:txBody>
          <a:bodyPr wrap="none" lIns="45829" tIns="22915" rIns="45829" bIns="22915" rtlCol="0">
            <a:spAutoFit/>
          </a:bodyPr>
          <a:lstStyle/>
          <a:p>
            <a:r>
              <a:rPr lang="zh-CN" altLang="en-US" sz="1000" dirty="0">
                <a:solidFill>
                  <a:schemeClr val="tx1">
                    <a:lumMod val="65000"/>
                    <a:lumOff val="35000"/>
                  </a:schemeClr>
                </a:solidFill>
                <a:latin typeface="微软雅黑" pitchFamily="34" charset="-122"/>
                <a:ea typeface="微软雅黑" pitchFamily="34" charset="-122"/>
              </a:rPr>
              <a:t>文字</a:t>
            </a:r>
          </a:p>
        </p:txBody>
      </p:sp>
      <p:sp>
        <p:nvSpPr>
          <p:cNvPr id="37" name="TextBox 11"/>
          <p:cNvSpPr txBox="1">
            <a:spLocks noChangeAspect="1"/>
          </p:cNvSpPr>
          <p:nvPr/>
        </p:nvSpPr>
        <p:spPr>
          <a:xfrm>
            <a:off x="2273947" y="2281898"/>
            <a:ext cx="358226" cy="205106"/>
          </a:xfrm>
          <a:prstGeom prst="rect">
            <a:avLst/>
          </a:prstGeom>
          <a:noFill/>
        </p:spPr>
        <p:txBody>
          <a:bodyPr wrap="none" lIns="45829" tIns="22915" rIns="45829" bIns="22915" rtlCol="0">
            <a:spAutoFit/>
          </a:bodyPr>
          <a:lstStyle/>
          <a:p>
            <a:r>
              <a:rPr lang="zh-CN" altLang="en-US" sz="1000" dirty="0">
                <a:solidFill>
                  <a:schemeClr val="tx1">
                    <a:lumMod val="65000"/>
                    <a:lumOff val="35000"/>
                  </a:schemeClr>
                </a:solidFill>
                <a:latin typeface="微软雅黑" pitchFamily="34" charset="-122"/>
                <a:ea typeface="微软雅黑" pitchFamily="34" charset="-122"/>
              </a:rPr>
              <a:t>文字</a:t>
            </a:r>
          </a:p>
        </p:txBody>
      </p:sp>
      <p:sp>
        <p:nvSpPr>
          <p:cNvPr id="38" name="TextBox 12"/>
          <p:cNvSpPr txBox="1">
            <a:spLocks noChangeAspect="1"/>
          </p:cNvSpPr>
          <p:nvPr/>
        </p:nvSpPr>
        <p:spPr>
          <a:xfrm>
            <a:off x="1544616" y="2737705"/>
            <a:ext cx="358226" cy="205106"/>
          </a:xfrm>
          <a:prstGeom prst="rect">
            <a:avLst/>
          </a:prstGeom>
          <a:noFill/>
        </p:spPr>
        <p:txBody>
          <a:bodyPr wrap="none" lIns="45829" tIns="22915" rIns="45829" bIns="22915" rtlCol="0">
            <a:spAutoFit/>
          </a:bodyPr>
          <a:lstStyle/>
          <a:p>
            <a:r>
              <a:rPr lang="zh-CN" altLang="en-US" sz="1000" dirty="0">
                <a:solidFill>
                  <a:schemeClr val="tx1">
                    <a:lumMod val="65000"/>
                    <a:lumOff val="35000"/>
                  </a:schemeClr>
                </a:solidFill>
                <a:latin typeface="微软雅黑" pitchFamily="34" charset="-122"/>
                <a:ea typeface="微软雅黑" pitchFamily="34" charset="-122"/>
              </a:rPr>
              <a:t>文字</a:t>
            </a:r>
          </a:p>
        </p:txBody>
      </p:sp>
      <p:sp>
        <p:nvSpPr>
          <p:cNvPr id="39" name="TextBox 13"/>
          <p:cNvSpPr txBox="1">
            <a:spLocks noChangeAspect="1"/>
          </p:cNvSpPr>
          <p:nvPr/>
        </p:nvSpPr>
        <p:spPr>
          <a:xfrm>
            <a:off x="481683" y="3161914"/>
            <a:ext cx="358226" cy="205106"/>
          </a:xfrm>
          <a:prstGeom prst="rect">
            <a:avLst/>
          </a:prstGeom>
          <a:noFill/>
        </p:spPr>
        <p:txBody>
          <a:bodyPr wrap="none" lIns="45829" tIns="22915" rIns="45829" bIns="22915" rtlCol="0">
            <a:spAutoFit/>
          </a:bodyPr>
          <a:lstStyle/>
          <a:p>
            <a:r>
              <a:rPr lang="zh-CN" altLang="en-US" sz="1000" dirty="0">
                <a:solidFill>
                  <a:schemeClr val="tx1">
                    <a:lumMod val="65000"/>
                    <a:lumOff val="35000"/>
                  </a:schemeClr>
                </a:solidFill>
                <a:latin typeface="微软雅黑" pitchFamily="34" charset="-122"/>
                <a:ea typeface="微软雅黑" pitchFamily="34" charset="-122"/>
              </a:rPr>
              <a:t>文字</a:t>
            </a:r>
          </a:p>
        </p:txBody>
      </p:sp>
      <p:sp>
        <p:nvSpPr>
          <p:cNvPr id="40" name="TextBox 14"/>
          <p:cNvSpPr txBox="1">
            <a:spLocks noChangeAspect="1"/>
          </p:cNvSpPr>
          <p:nvPr/>
        </p:nvSpPr>
        <p:spPr>
          <a:xfrm>
            <a:off x="760145" y="3604176"/>
            <a:ext cx="358226" cy="205106"/>
          </a:xfrm>
          <a:prstGeom prst="rect">
            <a:avLst/>
          </a:prstGeom>
          <a:noFill/>
        </p:spPr>
        <p:txBody>
          <a:bodyPr wrap="none" lIns="45829" tIns="22915" rIns="45829" bIns="22915" rtlCol="0">
            <a:spAutoFit/>
          </a:bodyPr>
          <a:lstStyle/>
          <a:p>
            <a:r>
              <a:rPr lang="zh-CN" altLang="en-US" sz="1000" dirty="0">
                <a:solidFill>
                  <a:schemeClr val="tx1">
                    <a:lumMod val="65000"/>
                    <a:lumOff val="35000"/>
                  </a:schemeClr>
                </a:solidFill>
                <a:latin typeface="微软雅黑" pitchFamily="34" charset="-122"/>
                <a:ea typeface="微软雅黑" pitchFamily="34" charset="-122"/>
              </a:rPr>
              <a:t>文字</a:t>
            </a:r>
          </a:p>
        </p:txBody>
      </p:sp>
      <p:sp>
        <p:nvSpPr>
          <p:cNvPr id="41" name="TextBox 15"/>
          <p:cNvSpPr txBox="1">
            <a:spLocks noChangeAspect="1"/>
          </p:cNvSpPr>
          <p:nvPr/>
        </p:nvSpPr>
        <p:spPr>
          <a:xfrm>
            <a:off x="1848104" y="4059208"/>
            <a:ext cx="358226" cy="205106"/>
          </a:xfrm>
          <a:prstGeom prst="rect">
            <a:avLst/>
          </a:prstGeom>
          <a:noFill/>
        </p:spPr>
        <p:txBody>
          <a:bodyPr wrap="none" lIns="45829" tIns="22915" rIns="45829" bIns="22915" rtlCol="0">
            <a:spAutoFit/>
          </a:bodyPr>
          <a:lstStyle/>
          <a:p>
            <a:r>
              <a:rPr lang="zh-CN" altLang="en-US" sz="1000" dirty="0">
                <a:solidFill>
                  <a:schemeClr val="tx1">
                    <a:lumMod val="65000"/>
                    <a:lumOff val="35000"/>
                  </a:schemeClr>
                </a:solidFill>
                <a:latin typeface="微软雅黑" pitchFamily="34" charset="-122"/>
                <a:ea typeface="微软雅黑" pitchFamily="34" charset="-122"/>
              </a:rPr>
              <a:t>文字</a:t>
            </a:r>
          </a:p>
        </p:txBody>
      </p:sp>
      <p:sp>
        <p:nvSpPr>
          <p:cNvPr id="42" name="TextBox 16"/>
          <p:cNvSpPr txBox="1">
            <a:spLocks noChangeAspect="1"/>
          </p:cNvSpPr>
          <p:nvPr/>
        </p:nvSpPr>
        <p:spPr>
          <a:xfrm>
            <a:off x="2704660" y="4481070"/>
            <a:ext cx="358226" cy="205106"/>
          </a:xfrm>
          <a:prstGeom prst="rect">
            <a:avLst/>
          </a:prstGeom>
          <a:noFill/>
        </p:spPr>
        <p:txBody>
          <a:bodyPr wrap="none" lIns="45829" tIns="22915" rIns="45829" bIns="22915" rtlCol="0">
            <a:spAutoFit/>
          </a:bodyPr>
          <a:lstStyle/>
          <a:p>
            <a:r>
              <a:rPr lang="zh-CN" altLang="en-US" sz="1000" dirty="0">
                <a:solidFill>
                  <a:schemeClr val="tx1">
                    <a:lumMod val="65000"/>
                    <a:lumOff val="35000"/>
                  </a:schemeClr>
                </a:solidFill>
                <a:latin typeface="微软雅黑" pitchFamily="34" charset="-122"/>
                <a:ea typeface="微软雅黑" pitchFamily="34" charset="-122"/>
              </a:rPr>
              <a:t>文字</a:t>
            </a:r>
          </a:p>
        </p:txBody>
      </p:sp>
      <p:sp>
        <p:nvSpPr>
          <p:cNvPr id="43" name="五边形 42"/>
          <p:cNvSpPr>
            <a:spLocks noChangeAspect="1"/>
          </p:cNvSpPr>
          <p:nvPr/>
        </p:nvSpPr>
        <p:spPr>
          <a:xfrm>
            <a:off x="4901771" y="1806522"/>
            <a:ext cx="1472881" cy="294163"/>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5829" tIns="22915" rIns="45829" bIns="22915" rtlCol="0" anchor="ctr"/>
          <a:lstStyle/>
          <a:p>
            <a:pPr algn="ctr"/>
            <a:endParaRPr lang="zh-CN" altLang="en-US" sz="1600" dirty="0">
              <a:solidFill>
                <a:schemeClr val="tx1">
                  <a:lumMod val="65000"/>
                  <a:lumOff val="35000"/>
                </a:schemeClr>
              </a:solidFill>
            </a:endParaRPr>
          </a:p>
        </p:txBody>
      </p:sp>
      <p:sp>
        <p:nvSpPr>
          <p:cNvPr id="44" name="五边形 43"/>
          <p:cNvSpPr>
            <a:spLocks noChangeAspect="1"/>
          </p:cNvSpPr>
          <p:nvPr/>
        </p:nvSpPr>
        <p:spPr>
          <a:xfrm>
            <a:off x="4906037" y="2235533"/>
            <a:ext cx="2780430" cy="294163"/>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45829" tIns="22915" rIns="45829" bIns="22915" rtlCol="0" anchor="ctr"/>
          <a:lstStyle/>
          <a:p>
            <a:pPr algn="ctr"/>
            <a:endParaRPr lang="zh-CN" altLang="en-US" sz="1600" dirty="0">
              <a:solidFill>
                <a:schemeClr val="tx1">
                  <a:lumMod val="65000"/>
                  <a:lumOff val="35000"/>
                </a:schemeClr>
              </a:solidFill>
            </a:endParaRPr>
          </a:p>
        </p:txBody>
      </p:sp>
      <p:sp>
        <p:nvSpPr>
          <p:cNvPr id="45" name="五边形 44"/>
          <p:cNvSpPr>
            <a:spLocks noChangeAspect="1"/>
          </p:cNvSpPr>
          <p:nvPr/>
        </p:nvSpPr>
        <p:spPr>
          <a:xfrm>
            <a:off x="4914834" y="2664543"/>
            <a:ext cx="1743398" cy="294163"/>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45829" tIns="22915" rIns="45829" bIns="22915" rtlCol="0" anchor="ctr"/>
          <a:lstStyle/>
          <a:p>
            <a:pPr algn="ctr"/>
            <a:endParaRPr lang="zh-CN" altLang="en-US" sz="1600" dirty="0">
              <a:solidFill>
                <a:schemeClr val="tx1">
                  <a:lumMod val="65000"/>
                  <a:lumOff val="35000"/>
                </a:schemeClr>
              </a:solidFill>
            </a:endParaRPr>
          </a:p>
        </p:txBody>
      </p:sp>
      <p:sp>
        <p:nvSpPr>
          <p:cNvPr id="46" name="五边形 45"/>
          <p:cNvSpPr>
            <a:spLocks noChangeAspect="1"/>
          </p:cNvSpPr>
          <p:nvPr/>
        </p:nvSpPr>
        <p:spPr>
          <a:xfrm>
            <a:off x="4899392" y="3115114"/>
            <a:ext cx="3239696" cy="294163"/>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45829" tIns="22915" rIns="45829" bIns="22915" rtlCol="0" anchor="ctr"/>
          <a:lstStyle/>
          <a:p>
            <a:pPr algn="ctr"/>
            <a:endParaRPr lang="zh-CN" altLang="en-US" sz="1600" dirty="0">
              <a:solidFill>
                <a:schemeClr val="tx1">
                  <a:lumMod val="65000"/>
                  <a:lumOff val="35000"/>
                </a:schemeClr>
              </a:solidFill>
            </a:endParaRPr>
          </a:p>
        </p:txBody>
      </p:sp>
      <p:sp>
        <p:nvSpPr>
          <p:cNvPr id="47" name="五边形 46"/>
          <p:cNvSpPr>
            <a:spLocks noChangeAspect="1"/>
          </p:cNvSpPr>
          <p:nvPr/>
        </p:nvSpPr>
        <p:spPr>
          <a:xfrm>
            <a:off x="4914635" y="3544125"/>
            <a:ext cx="2689875" cy="294163"/>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5829" tIns="22915" rIns="45829" bIns="22915" rtlCol="0" anchor="ctr"/>
          <a:lstStyle/>
          <a:p>
            <a:pPr algn="ctr"/>
            <a:endParaRPr lang="zh-CN" altLang="en-US" sz="1600" dirty="0">
              <a:solidFill>
                <a:schemeClr val="tx1">
                  <a:lumMod val="65000"/>
                  <a:lumOff val="35000"/>
                </a:schemeClr>
              </a:solidFill>
            </a:endParaRPr>
          </a:p>
        </p:txBody>
      </p:sp>
      <p:sp>
        <p:nvSpPr>
          <p:cNvPr id="48" name="五边形 47"/>
          <p:cNvSpPr>
            <a:spLocks noChangeAspect="1"/>
          </p:cNvSpPr>
          <p:nvPr/>
        </p:nvSpPr>
        <p:spPr>
          <a:xfrm>
            <a:off x="4914634" y="3985388"/>
            <a:ext cx="3117680" cy="294163"/>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45829" tIns="22915" rIns="45829" bIns="22915" rtlCol="0" anchor="ctr"/>
          <a:lstStyle/>
          <a:p>
            <a:pPr algn="ctr"/>
            <a:endParaRPr lang="zh-CN" altLang="en-US" sz="1600" dirty="0">
              <a:solidFill>
                <a:schemeClr val="tx1">
                  <a:lumMod val="65000"/>
                  <a:lumOff val="35000"/>
                </a:schemeClr>
              </a:solidFill>
            </a:endParaRPr>
          </a:p>
        </p:txBody>
      </p:sp>
      <p:sp>
        <p:nvSpPr>
          <p:cNvPr id="49" name="五边形 48"/>
          <p:cNvSpPr>
            <a:spLocks noChangeAspect="1"/>
          </p:cNvSpPr>
          <p:nvPr/>
        </p:nvSpPr>
        <p:spPr>
          <a:xfrm>
            <a:off x="4916261" y="4416082"/>
            <a:ext cx="2297609" cy="286584"/>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45829" tIns="22915" rIns="45829" bIns="22915" rtlCol="0" anchor="ctr"/>
          <a:lstStyle/>
          <a:p>
            <a:pPr algn="ctr"/>
            <a:endParaRPr lang="zh-CN" altLang="en-US" sz="1600" dirty="0">
              <a:solidFill>
                <a:schemeClr val="tx1">
                  <a:lumMod val="65000"/>
                  <a:lumOff val="35000"/>
                </a:schemeClr>
              </a:solidFill>
            </a:endParaRPr>
          </a:p>
        </p:txBody>
      </p:sp>
      <p:sp>
        <p:nvSpPr>
          <p:cNvPr id="50" name="TextBox 24"/>
          <p:cNvSpPr txBox="1">
            <a:spLocks noChangeAspect="1"/>
          </p:cNvSpPr>
          <p:nvPr/>
        </p:nvSpPr>
        <p:spPr>
          <a:xfrm>
            <a:off x="6446572" y="1852226"/>
            <a:ext cx="358226" cy="205106"/>
          </a:xfrm>
          <a:prstGeom prst="rect">
            <a:avLst/>
          </a:prstGeom>
          <a:noFill/>
        </p:spPr>
        <p:txBody>
          <a:bodyPr wrap="none" lIns="45829" tIns="22915" rIns="45829" bIns="22915" rtlCol="0">
            <a:spAutoFit/>
          </a:bodyPr>
          <a:lstStyle/>
          <a:p>
            <a:r>
              <a:rPr lang="zh-CN" altLang="en-US" sz="1000" dirty="0">
                <a:solidFill>
                  <a:schemeClr val="tx1">
                    <a:lumMod val="65000"/>
                    <a:lumOff val="35000"/>
                  </a:schemeClr>
                </a:solidFill>
                <a:latin typeface="微软雅黑" pitchFamily="34" charset="-122"/>
                <a:ea typeface="微软雅黑" pitchFamily="34" charset="-122"/>
              </a:rPr>
              <a:t>文字</a:t>
            </a:r>
          </a:p>
        </p:txBody>
      </p:sp>
      <p:sp>
        <p:nvSpPr>
          <p:cNvPr id="51" name="TextBox 25"/>
          <p:cNvSpPr txBox="1">
            <a:spLocks noChangeAspect="1"/>
          </p:cNvSpPr>
          <p:nvPr/>
        </p:nvSpPr>
        <p:spPr>
          <a:xfrm>
            <a:off x="7751114" y="2308830"/>
            <a:ext cx="358226" cy="205106"/>
          </a:xfrm>
          <a:prstGeom prst="rect">
            <a:avLst/>
          </a:prstGeom>
          <a:noFill/>
        </p:spPr>
        <p:txBody>
          <a:bodyPr wrap="none" lIns="45829" tIns="22915" rIns="45829" bIns="22915" rtlCol="0">
            <a:spAutoFit/>
          </a:bodyPr>
          <a:lstStyle/>
          <a:p>
            <a:r>
              <a:rPr lang="zh-CN" altLang="en-US" sz="1000" dirty="0">
                <a:solidFill>
                  <a:schemeClr val="tx1">
                    <a:lumMod val="65000"/>
                    <a:lumOff val="35000"/>
                  </a:schemeClr>
                </a:solidFill>
                <a:latin typeface="微软雅黑" pitchFamily="34" charset="-122"/>
                <a:ea typeface="微软雅黑" pitchFamily="34" charset="-122"/>
              </a:rPr>
              <a:t>文字</a:t>
            </a:r>
          </a:p>
        </p:txBody>
      </p:sp>
      <p:sp>
        <p:nvSpPr>
          <p:cNvPr id="52" name="TextBox 26"/>
          <p:cNvSpPr txBox="1">
            <a:spLocks noChangeAspect="1"/>
          </p:cNvSpPr>
          <p:nvPr/>
        </p:nvSpPr>
        <p:spPr>
          <a:xfrm>
            <a:off x="6729220" y="2711383"/>
            <a:ext cx="358226" cy="205106"/>
          </a:xfrm>
          <a:prstGeom prst="rect">
            <a:avLst/>
          </a:prstGeom>
          <a:noFill/>
        </p:spPr>
        <p:txBody>
          <a:bodyPr wrap="none" lIns="45829" tIns="22915" rIns="45829" bIns="22915" rtlCol="0">
            <a:spAutoFit/>
          </a:bodyPr>
          <a:lstStyle/>
          <a:p>
            <a:r>
              <a:rPr lang="zh-CN" altLang="en-US" sz="1000" dirty="0">
                <a:solidFill>
                  <a:schemeClr val="tx1">
                    <a:lumMod val="65000"/>
                    <a:lumOff val="35000"/>
                  </a:schemeClr>
                </a:solidFill>
                <a:latin typeface="微软雅黑" pitchFamily="34" charset="-122"/>
                <a:ea typeface="微软雅黑" pitchFamily="34" charset="-122"/>
              </a:rPr>
              <a:t>文字</a:t>
            </a:r>
          </a:p>
        </p:txBody>
      </p:sp>
      <p:sp>
        <p:nvSpPr>
          <p:cNvPr id="53" name="TextBox 27"/>
          <p:cNvSpPr txBox="1">
            <a:spLocks noChangeAspect="1"/>
          </p:cNvSpPr>
          <p:nvPr/>
        </p:nvSpPr>
        <p:spPr>
          <a:xfrm>
            <a:off x="8276245" y="3161914"/>
            <a:ext cx="358226" cy="205106"/>
          </a:xfrm>
          <a:prstGeom prst="rect">
            <a:avLst/>
          </a:prstGeom>
          <a:noFill/>
        </p:spPr>
        <p:txBody>
          <a:bodyPr wrap="none" lIns="45829" tIns="22915" rIns="45829" bIns="22915" rtlCol="0">
            <a:spAutoFit/>
          </a:bodyPr>
          <a:lstStyle/>
          <a:p>
            <a:r>
              <a:rPr lang="zh-CN" altLang="en-US" sz="1000" dirty="0">
                <a:solidFill>
                  <a:schemeClr val="tx1">
                    <a:lumMod val="65000"/>
                    <a:lumOff val="35000"/>
                  </a:schemeClr>
                </a:solidFill>
                <a:latin typeface="微软雅黑" pitchFamily="34" charset="-122"/>
                <a:ea typeface="微软雅黑" pitchFamily="34" charset="-122"/>
              </a:rPr>
              <a:t>文字</a:t>
            </a:r>
          </a:p>
        </p:txBody>
      </p:sp>
      <p:sp>
        <p:nvSpPr>
          <p:cNvPr id="54" name="TextBox 28"/>
          <p:cNvSpPr txBox="1">
            <a:spLocks noChangeAspect="1"/>
          </p:cNvSpPr>
          <p:nvPr/>
        </p:nvSpPr>
        <p:spPr>
          <a:xfrm>
            <a:off x="7677158" y="3604176"/>
            <a:ext cx="358226" cy="205106"/>
          </a:xfrm>
          <a:prstGeom prst="rect">
            <a:avLst/>
          </a:prstGeom>
          <a:noFill/>
        </p:spPr>
        <p:txBody>
          <a:bodyPr wrap="none" lIns="45829" tIns="22915" rIns="45829" bIns="22915" rtlCol="0">
            <a:spAutoFit/>
          </a:bodyPr>
          <a:lstStyle/>
          <a:p>
            <a:r>
              <a:rPr lang="zh-CN" altLang="en-US" sz="1000" dirty="0">
                <a:solidFill>
                  <a:schemeClr val="tx1">
                    <a:lumMod val="65000"/>
                    <a:lumOff val="35000"/>
                  </a:schemeClr>
                </a:solidFill>
                <a:latin typeface="微软雅黑" pitchFamily="34" charset="-122"/>
                <a:ea typeface="微软雅黑" pitchFamily="34" charset="-122"/>
              </a:rPr>
              <a:t>文字</a:t>
            </a:r>
          </a:p>
        </p:txBody>
      </p:sp>
      <p:sp>
        <p:nvSpPr>
          <p:cNvPr id="55" name="TextBox 29"/>
          <p:cNvSpPr txBox="1">
            <a:spLocks noChangeAspect="1"/>
          </p:cNvSpPr>
          <p:nvPr/>
        </p:nvSpPr>
        <p:spPr>
          <a:xfrm>
            <a:off x="8101417" y="4030249"/>
            <a:ext cx="358226" cy="205106"/>
          </a:xfrm>
          <a:prstGeom prst="rect">
            <a:avLst/>
          </a:prstGeom>
          <a:noFill/>
        </p:spPr>
        <p:txBody>
          <a:bodyPr wrap="none" lIns="45829" tIns="22915" rIns="45829" bIns="22915" rtlCol="0">
            <a:spAutoFit/>
          </a:bodyPr>
          <a:lstStyle/>
          <a:p>
            <a:r>
              <a:rPr lang="zh-CN" altLang="en-US" sz="1000" dirty="0">
                <a:solidFill>
                  <a:schemeClr val="tx1">
                    <a:lumMod val="65000"/>
                    <a:lumOff val="35000"/>
                  </a:schemeClr>
                </a:solidFill>
                <a:latin typeface="微软雅黑" pitchFamily="34" charset="-122"/>
                <a:ea typeface="微软雅黑" pitchFamily="34" charset="-122"/>
              </a:rPr>
              <a:t>文字</a:t>
            </a:r>
          </a:p>
        </p:txBody>
      </p:sp>
      <p:sp>
        <p:nvSpPr>
          <p:cNvPr id="56" name="TextBox 30"/>
          <p:cNvSpPr txBox="1">
            <a:spLocks noChangeAspect="1"/>
          </p:cNvSpPr>
          <p:nvPr/>
        </p:nvSpPr>
        <p:spPr>
          <a:xfrm>
            <a:off x="7316239" y="4459093"/>
            <a:ext cx="358226" cy="205106"/>
          </a:xfrm>
          <a:prstGeom prst="rect">
            <a:avLst/>
          </a:prstGeom>
          <a:noFill/>
        </p:spPr>
        <p:txBody>
          <a:bodyPr wrap="none" lIns="45829" tIns="22915" rIns="45829" bIns="22915" rtlCol="0">
            <a:spAutoFit/>
          </a:bodyPr>
          <a:lstStyle/>
          <a:p>
            <a:r>
              <a:rPr lang="zh-CN" altLang="en-US" sz="1000" dirty="0">
                <a:solidFill>
                  <a:schemeClr val="tx1">
                    <a:lumMod val="65000"/>
                    <a:lumOff val="35000"/>
                  </a:schemeClr>
                </a:solidFill>
                <a:latin typeface="微软雅黑" pitchFamily="34" charset="-122"/>
                <a:ea typeface="微软雅黑" pitchFamily="34" charset="-122"/>
              </a:rPr>
              <a:t>文字</a:t>
            </a:r>
          </a:p>
        </p:txBody>
      </p:sp>
      <p:sp>
        <p:nvSpPr>
          <p:cNvPr id="57" name="TextBox 31"/>
          <p:cNvSpPr txBox="1">
            <a:spLocks noChangeAspect="1"/>
          </p:cNvSpPr>
          <p:nvPr/>
        </p:nvSpPr>
        <p:spPr>
          <a:xfrm>
            <a:off x="4617857" y="1849841"/>
            <a:ext cx="185756" cy="205106"/>
          </a:xfrm>
          <a:prstGeom prst="rect">
            <a:avLst/>
          </a:prstGeom>
          <a:noFill/>
        </p:spPr>
        <p:txBody>
          <a:bodyPr wrap="none" lIns="45829" tIns="22915" rIns="45829" bIns="22915" rtlCol="0">
            <a:spAutoFit/>
          </a:bodyPr>
          <a:lstStyle/>
          <a:p>
            <a:r>
              <a:rPr lang="en-US" altLang="zh-CN" sz="1000" dirty="0">
                <a:solidFill>
                  <a:schemeClr val="tx1">
                    <a:lumMod val="65000"/>
                    <a:lumOff val="35000"/>
                  </a:schemeClr>
                </a:solidFill>
                <a:latin typeface="微软雅黑" pitchFamily="34" charset="-122"/>
                <a:ea typeface="微软雅黑" pitchFamily="34" charset="-122"/>
              </a:rPr>
              <a:t>A</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58" name="TextBox 32"/>
          <p:cNvSpPr txBox="1">
            <a:spLocks noChangeAspect="1"/>
          </p:cNvSpPr>
          <p:nvPr/>
        </p:nvSpPr>
        <p:spPr>
          <a:xfrm>
            <a:off x="4617857" y="2292708"/>
            <a:ext cx="176115" cy="205106"/>
          </a:xfrm>
          <a:prstGeom prst="rect">
            <a:avLst/>
          </a:prstGeom>
          <a:noFill/>
        </p:spPr>
        <p:txBody>
          <a:bodyPr wrap="none" lIns="45829" tIns="22915" rIns="45829" bIns="22915" rtlCol="0">
            <a:spAutoFit/>
          </a:bodyPr>
          <a:lstStyle/>
          <a:p>
            <a:r>
              <a:rPr lang="en-US" altLang="zh-CN" sz="1000" dirty="0">
                <a:solidFill>
                  <a:schemeClr val="tx1">
                    <a:lumMod val="65000"/>
                    <a:lumOff val="35000"/>
                  </a:schemeClr>
                </a:solidFill>
                <a:latin typeface="微软雅黑" pitchFamily="34" charset="-122"/>
                <a:ea typeface="微软雅黑" pitchFamily="34" charset="-122"/>
              </a:rPr>
              <a:t>B</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60" name="TextBox 33"/>
          <p:cNvSpPr txBox="1">
            <a:spLocks noChangeAspect="1"/>
          </p:cNvSpPr>
          <p:nvPr/>
        </p:nvSpPr>
        <p:spPr>
          <a:xfrm>
            <a:off x="4617857" y="2713821"/>
            <a:ext cx="181470" cy="205106"/>
          </a:xfrm>
          <a:prstGeom prst="rect">
            <a:avLst/>
          </a:prstGeom>
          <a:noFill/>
        </p:spPr>
        <p:txBody>
          <a:bodyPr wrap="none" lIns="45829" tIns="22915" rIns="45829" bIns="22915" rtlCol="0">
            <a:spAutoFit/>
          </a:bodyPr>
          <a:lstStyle/>
          <a:p>
            <a:r>
              <a:rPr lang="en-US" altLang="zh-CN" sz="1000" dirty="0">
                <a:solidFill>
                  <a:schemeClr val="tx1">
                    <a:lumMod val="65000"/>
                    <a:lumOff val="35000"/>
                  </a:schemeClr>
                </a:solidFill>
                <a:latin typeface="微软雅黑" pitchFamily="34" charset="-122"/>
                <a:ea typeface="微软雅黑" pitchFamily="34" charset="-122"/>
              </a:rPr>
              <a:t>C</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63" name="TextBox 36"/>
          <p:cNvSpPr txBox="1">
            <a:spLocks noChangeAspect="1"/>
          </p:cNvSpPr>
          <p:nvPr/>
        </p:nvSpPr>
        <p:spPr>
          <a:xfrm>
            <a:off x="4617856" y="3183062"/>
            <a:ext cx="193254" cy="205106"/>
          </a:xfrm>
          <a:prstGeom prst="rect">
            <a:avLst/>
          </a:prstGeom>
          <a:noFill/>
        </p:spPr>
        <p:txBody>
          <a:bodyPr wrap="none" lIns="45829" tIns="22915" rIns="45829" bIns="22915" rtlCol="0">
            <a:spAutoFit/>
          </a:bodyPr>
          <a:lstStyle/>
          <a:p>
            <a:r>
              <a:rPr lang="en-US" altLang="zh-CN" sz="1000" dirty="0">
                <a:solidFill>
                  <a:schemeClr val="tx1">
                    <a:lumMod val="65000"/>
                    <a:lumOff val="35000"/>
                  </a:schemeClr>
                </a:solidFill>
                <a:latin typeface="微软雅黑" pitchFamily="34" charset="-122"/>
                <a:ea typeface="微软雅黑" pitchFamily="34" charset="-122"/>
              </a:rPr>
              <a:t>D</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64" name="TextBox 37"/>
          <p:cNvSpPr txBox="1">
            <a:spLocks noChangeAspect="1"/>
          </p:cNvSpPr>
          <p:nvPr/>
        </p:nvSpPr>
        <p:spPr>
          <a:xfrm>
            <a:off x="4617855" y="3604176"/>
            <a:ext cx="165402" cy="205106"/>
          </a:xfrm>
          <a:prstGeom prst="rect">
            <a:avLst/>
          </a:prstGeom>
          <a:noFill/>
        </p:spPr>
        <p:txBody>
          <a:bodyPr wrap="none" lIns="45829" tIns="22915" rIns="45829" bIns="22915" rtlCol="0">
            <a:spAutoFit/>
          </a:bodyPr>
          <a:lstStyle/>
          <a:p>
            <a:r>
              <a:rPr lang="en-US" altLang="zh-CN" sz="1000" dirty="0">
                <a:solidFill>
                  <a:schemeClr val="tx1">
                    <a:lumMod val="65000"/>
                    <a:lumOff val="35000"/>
                  </a:schemeClr>
                </a:solidFill>
                <a:latin typeface="微软雅黑" pitchFamily="34" charset="-122"/>
                <a:ea typeface="微软雅黑" pitchFamily="34" charset="-122"/>
              </a:rPr>
              <a:t>E</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67" name="TextBox 38"/>
          <p:cNvSpPr txBox="1">
            <a:spLocks noChangeAspect="1"/>
          </p:cNvSpPr>
          <p:nvPr/>
        </p:nvSpPr>
        <p:spPr>
          <a:xfrm>
            <a:off x="4617855" y="4073417"/>
            <a:ext cx="163260" cy="205106"/>
          </a:xfrm>
          <a:prstGeom prst="rect">
            <a:avLst/>
          </a:prstGeom>
          <a:noFill/>
        </p:spPr>
        <p:txBody>
          <a:bodyPr wrap="none" lIns="45829" tIns="22915" rIns="45829" bIns="22915" rtlCol="0">
            <a:spAutoFit/>
          </a:bodyPr>
          <a:lstStyle/>
          <a:p>
            <a:r>
              <a:rPr lang="en-US" altLang="zh-CN" sz="1000" dirty="0">
                <a:solidFill>
                  <a:schemeClr val="tx1">
                    <a:lumMod val="65000"/>
                    <a:lumOff val="35000"/>
                  </a:schemeClr>
                </a:solidFill>
                <a:latin typeface="微软雅黑" pitchFamily="34" charset="-122"/>
                <a:ea typeface="微软雅黑" pitchFamily="34" charset="-122"/>
              </a:rPr>
              <a:t>F</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68" name="TextBox 39"/>
          <p:cNvSpPr txBox="1">
            <a:spLocks noChangeAspect="1"/>
          </p:cNvSpPr>
          <p:nvPr/>
        </p:nvSpPr>
        <p:spPr>
          <a:xfrm>
            <a:off x="4613269" y="4470467"/>
            <a:ext cx="191111" cy="205106"/>
          </a:xfrm>
          <a:prstGeom prst="rect">
            <a:avLst/>
          </a:prstGeom>
          <a:noFill/>
        </p:spPr>
        <p:txBody>
          <a:bodyPr wrap="none" lIns="45829" tIns="22915" rIns="45829" bIns="22915" rtlCol="0">
            <a:spAutoFit/>
          </a:bodyPr>
          <a:lstStyle/>
          <a:p>
            <a:r>
              <a:rPr lang="en-US" altLang="zh-CN" sz="1000" dirty="0">
                <a:solidFill>
                  <a:schemeClr val="tx1">
                    <a:lumMod val="65000"/>
                    <a:lumOff val="35000"/>
                  </a:schemeClr>
                </a:solidFill>
                <a:latin typeface="微软雅黑" pitchFamily="34" charset="-122"/>
                <a:ea typeface="微软雅黑" pitchFamily="34" charset="-122"/>
              </a:rPr>
              <a:t>G</a:t>
            </a:r>
            <a:endParaRPr lang="zh-CN" altLang="en-US" sz="1000" dirty="0">
              <a:solidFill>
                <a:schemeClr val="tx1">
                  <a:lumMod val="65000"/>
                  <a:lumOff val="35000"/>
                </a:schemeClr>
              </a:solidFill>
              <a:latin typeface="微软雅黑" pitchFamily="34" charset="-122"/>
              <a:ea typeface="微软雅黑" pitchFamily="34" charset="-122"/>
            </a:endParaRPr>
          </a:p>
        </p:txBody>
      </p:sp>
      <p:grpSp>
        <p:nvGrpSpPr>
          <p:cNvPr id="2" name="组合 74"/>
          <p:cNvGrpSpPr>
            <a:grpSpLocks noChangeAspect="1"/>
          </p:cNvGrpSpPr>
          <p:nvPr/>
        </p:nvGrpSpPr>
        <p:grpSpPr>
          <a:xfrm>
            <a:off x="1275196" y="1368569"/>
            <a:ext cx="3920096" cy="65370"/>
            <a:chOff x="1507396" y="1628800"/>
            <a:chExt cx="4320480" cy="144016"/>
          </a:xfrm>
        </p:grpSpPr>
        <p:cxnSp>
          <p:nvCxnSpPr>
            <p:cNvPr id="76" name="直接连接符 75"/>
            <p:cNvCxnSpPr/>
            <p:nvPr/>
          </p:nvCxnSpPr>
          <p:spPr>
            <a:xfrm>
              <a:off x="1507396" y="1700808"/>
              <a:ext cx="432048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V="1">
              <a:off x="150739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1987449"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2467502"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2947555"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3427608"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3907661"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4387714"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4867767"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5347820"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582787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3" name="组合 98"/>
          <p:cNvGrpSpPr>
            <a:grpSpLocks noChangeAspect="1"/>
          </p:cNvGrpSpPr>
          <p:nvPr/>
        </p:nvGrpSpPr>
        <p:grpSpPr>
          <a:xfrm>
            <a:off x="4218992" y="1368569"/>
            <a:ext cx="3920096" cy="65370"/>
            <a:chOff x="1507396" y="1628800"/>
            <a:chExt cx="4320480" cy="144016"/>
          </a:xfrm>
        </p:grpSpPr>
        <p:cxnSp>
          <p:nvCxnSpPr>
            <p:cNvPr id="100" name="直接连接符 99"/>
            <p:cNvCxnSpPr/>
            <p:nvPr/>
          </p:nvCxnSpPr>
          <p:spPr>
            <a:xfrm>
              <a:off x="1507396" y="1700808"/>
              <a:ext cx="432048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150739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1987449"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2467502"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2947555"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3427608"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flipV="1">
              <a:off x="3907661"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V="1">
              <a:off x="4387714"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V="1">
              <a:off x="4867767"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flipV="1">
              <a:off x="5347820"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flipV="1">
              <a:off x="582787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11" name="TextBox 66"/>
          <p:cNvSpPr txBox="1">
            <a:spLocks noChangeAspect="1"/>
          </p:cNvSpPr>
          <p:nvPr/>
        </p:nvSpPr>
        <p:spPr>
          <a:xfrm>
            <a:off x="4529983" y="1176060"/>
            <a:ext cx="198306" cy="153959"/>
          </a:xfrm>
          <a:prstGeom prst="rect">
            <a:avLst/>
          </a:prstGeom>
          <a:noFill/>
        </p:spPr>
        <p:txBody>
          <a:bodyPr wrap="none" lIns="45823" tIns="22912" rIns="45823" bIns="22912" rtlCol="0">
            <a:spAutoFit/>
          </a:bodyPr>
          <a:lstStyle/>
          <a:p>
            <a:r>
              <a:rPr lang="en-US" altLang="zh-CN" sz="700" dirty="0">
                <a:solidFill>
                  <a:schemeClr val="tx1">
                    <a:lumMod val="50000"/>
                    <a:lumOff val="50000"/>
                  </a:schemeClr>
                </a:solidFill>
                <a:latin typeface="微软雅黑" pitchFamily="34" charset="-122"/>
                <a:ea typeface="微软雅黑" pitchFamily="34" charset="-122"/>
              </a:rPr>
              <a:t>10</a:t>
            </a:r>
            <a:endParaRPr lang="zh-CN" altLang="en-US" sz="700" dirty="0">
              <a:solidFill>
                <a:schemeClr val="tx1">
                  <a:lumMod val="50000"/>
                  <a:lumOff val="50000"/>
                </a:schemeClr>
              </a:solidFill>
              <a:latin typeface="微软雅黑" pitchFamily="34" charset="-122"/>
              <a:ea typeface="微软雅黑" pitchFamily="34" charset="-122"/>
            </a:endParaRPr>
          </a:p>
        </p:txBody>
      </p:sp>
      <p:sp>
        <p:nvSpPr>
          <p:cNvPr id="112" name="TextBox 67"/>
          <p:cNvSpPr txBox="1">
            <a:spLocks noChangeAspect="1"/>
          </p:cNvSpPr>
          <p:nvPr/>
        </p:nvSpPr>
        <p:spPr>
          <a:xfrm>
            <a:off x="4279533" y="1176060"/>
            <a:ext cx="198306" cy="153959"/>
          </a:xfrm>
          <a:prstGeom prst="rect">
            <a:avLst/>
          </a:prstGeom>
          <a:noFill/>
        </p:spPr>
        <p:txBody>
          <a:bodyPr wrap="none" lIns="45823" tIns="22912" rIns="45823" bIns="22912" rtlCol="0">
            <a:spAutoFit/>
          </a:bodyPr>
          <a:lstStyle/>
          <a:p>
            <a:r>
              <a:rPr lang="en-US" altLang="zh-CN" sz="700" dirty="0">
                <a:solidFill>
                  <a:schemeClr val="tx1">
                    <a:lumMod val="50000"/>
                    <a:lumOff val="50000"/>
                  </a:schemeClr>
                </a:solidFill>
                <a:latin typeface="微软雅黑" pitchFamily="34" charset="-122"/>
                <a:ea typeface="微软雅黑" pitchFamily="34" charset="-122"/>
              </a:rPr>
              <a:t>20</a:t>
            </a:r>
            <a:endParaRPr lang="zh-CN" altLang="en-US" sz="700" dirty="0">
              <a:solidFill>
                <a:schemeClr val="tx1">
                  <a:lumMod val="50000"/>
                  <a:lumOff val="50000"/>
                </a:schemeClr>
              </a:solidFill>
              <a:latin typeface="微软雅黑" pitchFamily="34" charset="-122"/>
              <a:ea typeface="微软雅黑" pitchFamily="34" charset="-122"/>
            </a:endParaRPr>
          </a:p>
        </p:txBody>
      </p:sp>
      <p:sp>
        <p:nvSpPr>
          <p:cNvPr id="113" name="TextBox 68"/>
          <p:cNvSpPr txBox="1">
            <a:spLocks noChangeAspect="1"/>
          </p:cNvSpPr>
          <p:nvPr/>
        </p:nvSpPr>
        <p:spPr>
          <a:xfrm>
            <a:off x="4096892" y="1176060"/>
            <a:ext cx="198306" cy="153959"/>
          </a:xfrm>
          <a:prstGeom prst="rect">
            <a:avLst/>
          </a:prstGeom>
          <a:noFill/>
        </p:spPr>
        <p:txBody>
          <a:bodyPr wrap="none" lIns="45823" tIns="22912" rIns="45823" bIns="22912" rtlCol="0">
            <a:spAutoFit/>
          </a:bodyPr>
          <a:lstStyle/>
          <a:p>
            <a:r>
              <a:rPr lang="en-US" altLang="zh-CN" sz="700" dirty="0">
                <a:solidFill>
                  <a:schemeClr val="tx1">
                    <a:lumMod val="50000"/>
                    <a:lumOff val="50000"/>
                  </a:schemeClr>
                </a:solidFill>
                <a:latin typeface="微软雅黑" pitchFamily="34" charset="-122"/>
                <a:ea typeface="微软雅黑" pitchFamily="34" charset="-122"/>
              </a:rPr>
              <a:t>30</a:t>
            </a:r>
            <a:endParaRPr lang="zh-CN" altLang="en-US" sz="700" dirty="0">
              <a:solidFill>
                <a:schemeClr val="tx1">
                  <a:lumMod val="50000"/>
                  <a:lumOff val="50000"/>
                </a:schemeClr>
              </a:solidFill>
              <a:latin typeface="微软雅黑" pitchFamily="34" charset="-122"/>
              <a:ea typeface="微软雅黑" pitchFamily="34" charset="-122"/>
            </a:endParaRPr>
          </a:p>
        </p:txBody>
      </p:sp>
      <p:sp>
        <p:nvSpPr>
          <p:cNvPr id="114" name="TextBox 69"/>
          <p:cNvSpPr txBox="1">
            <a:spLocks noChangeAspect="1"/>
          </p:cNvSpPr>
          <p:nvPr/>
        </p:nvSpPr>
        <p:spPr>
          <a:xfrm>
            <a:off x="3805462" y="1176060"/>
            <a:ext cx="198306" cy="153959"/>
          </a:xfrm>
          <a:prstGeom prst="rect">
            <a:avLst/>
          </a:prstGeom>
          <a:noFill/>
        </p:spPr>
        <p:txBody>
          <a:bodyPr wrap="none" lIns="45823" tIns="22912" rIns="45823" bIns="22912" rtlCol="0">
            <a:spAutoFit/>
          </a:bodyPr>
          <a:lstStyle/>
          <a:p>
            <a:r>
              <a:rPr lang="en-US" altLang="zh-CN" sz="700" dirty="0">
                <a:solidFill>
                  <a:schemeClr val="tx1">
                    <a:lumMod val="50000"/>
                    <a:lumOff val="50000"/>
                  </a:schemeClr>
                </a:solidFill>
                <a:latin typeface="微软雅黑" pitchFamily="34" charset="-122"/>
                <a:ea typeface="微软雅黑" pitchFamily="34" charset="-122"/>
              </a:rPr>
              <a:t>40</a:t>
            </a:r>
            <a:endParaRPr lang="zh-CN" altLang="en-US" sz="700" dirty="0">
              <a:solidFill>
                <a:schemeClr val="tx1">
                  <a:lumMod val="50000"/>
                  <a:lumOff val="50000"/>
                </a:schemeClr>
              </a:solidFill>
              <a:latin typeface="微软雅黑" pitchFamily="34" charset="-122"/>
              <a:ea typeface="微软雅黑" pitchFamily="34" charset="-122"/>
            </a:endParaRPr>
          </a:p>
        </p:txBody>
      </p:sp>
      <p:sp>
        <p:nvSpPr>
          <p:cNvPr id="115" name="TextBox 70"/>
          <p:cNvSpPr txBox="1">
            <a:spLocks noChangeAspect="1"/>
          </p:cNvSpPr>
          <p:nvPr/>
        </p:nvSpPr>
        <p:spPr>
          <a:xfrm>
            <a:off x="3372495" y="1176060"/>
            <a:ext cx="198306" cy="153959"/>
          </a:xfrm>
          <a:prstGeom prst="rect">
            <a:avLst/>
          </a:prstGeom>
          <a:noFill/>
        </p:spPr>
        <p:txBody>
          <a:bodyPr wrap="none" lIns="45823" tIns="22912" rIns="45823" bIns="22912" rtlCol="0">
            <a:spAutoFit/>
          </a:bodyPr>
          <a:lstStyle/>
          <a:p>
            <a:r>
              <a:rPr lang="en-US" altLang="zh-CN" sz="700" dirty="0">
                <a:solidFill>
                  <a:schemeClr val="tx1">
                    <a:lumMod val="50000"/>
                    <a:lumOff val="50000"/>
                  </a:schemeClr>
                </a:solidFill>
                <a:latin typeface="微软雅黑" pitchFamily="34" charset="-122"/>
                <a:ea typeface="微软雅黑" pitchFamily="34" charset="-122"/>
              </a:rPr>
              <a:t>50</a:t>
            </a:r>
            <a:endParaRPr lang="zh-CN" altLang="en-US" sz="700" dirty="0">
              <a:solidFill>
                <a:schemeClr val="tx1">
                  <a:lumMod val="50000"/>
                  <a:lumOff val="50000"/>
                </a:schemeClr>
              </a:solidFill>
              <a:latin typeface="微软雅黑" pitchFamily="34" charset="-122"/>
              <a:ea typeface="微软雅黑" pitchFamily="34" charset="-122"/>
            </a:endParaRPr>
          </a:p>
        </p:txBody>
      </p:sp>
      <p:sp>
        <p:nvSpPr>
          <p:cNvPr id="116" name="TextBox 71"/>
          <p:cNvSpPr txBox="1">
            <a:spLocks noChangeAspect="1"/>
          </p:cNvSpPr>
          <p:nvPr/>
        </p:nvSpPr>
        <p:spPr>
          <a:xfrm>
            <a:off x="2939529" y="1176060"/>
            <a:ext cx="198306" cy="153959"/>
          </a:xfrm>
          <a:prstGeom prst="rect">
            <a:avLst/>
          </a:prstGeom>
          <a:noFill/>
        </p:spPr>
        <p:txBody>
          <a:bodyPr wrap="none" lIns="45823" tIns="22912" rIns="45823" bIns="22912" rtlCol="0">
            <a:spAutoFit/>
          </a:bodyPr>
          <a:lstStyle/>
          <a:p>
            <a:r>
              <a:rPr lang="en-US" altLang="zh-CN" sz="700" dirty="0">
                <a:solidFill>
                  <a:schemeClr val="tx1">
                    <a:lumMod val="50000"/>
                    <a:lumOff val="50000"/>
                  </a:schemeClr>
                </a:solidFill>
                <a:latin typeface="微软雅黑" pitchFamily="34" charset="-122"/>
                <a:ea typeface="微软雅黑" pitchFamily="34" charset="-122"/>
              </a:rPr>
              <a:t>60</a:t>
            </a:r>
            <a:endParaRPr lang="zh-CN" altLang="en-US" sz="700" dirty="0">
              <a:solidFill>
                <a:schemeClr val="tx1">
                  <a:lumMod val="50000"/>
                  <a:lumOff val="50000"/>
                </a:schemeClr>
              </a:solidFill>
              <a:latin typeface="微软雅黑" pitchFamily="34" charset="-122"/>
              <a:ea typeface="微软雅黑" pitchFamily="34" charset="-122"/>
            </a:endParaRPr>
          </a:p>
        </p:txBody>
      </p:sp>
      <p:sp>
        <p:nvSpPr>
          <p:cNvPr id="117" name="TextBox 72"/>
          <p:cNvSpPr txBox="1">
            <a:spLocks noChangeAspect="1"/>
          </p:cNvSpPr>
          <p:nvPr/>
        </p:nvSpPr>
        <p:spPr>
          <a:xfrm>
            <a:off x="2478481" y="1176060"/>
            <a:ext cx="198306" cy="153959"/>
          </a:xfrm>
          <a:prstGeom prst="rect">
            <a:avLst/>
          </a:prstGeom>
          <a:noFill/>
        </p:spPr>
        <p:txBody>
          <a:bodyPr wrap="none" lIns="45823" tIns="22912" rIns="45823" bIns="22912" rtlCol="0">
            <a:spAutoFit/>
          </a:bodyPr>
          <a:lstStyle/>
          <a:p>
            <a:r>
              <a:rPr lang="en-US" altLang="zh-CN" sz="700" dirty="0">
                <a:solidFill>
                  <a:schemeClr val="tx1">
                    <a:lumMod val="50000"/>
                    <a:lumOff val="50000"/>
                  </a:schemeClr>
                </a:solidFill>
                <a:latin typeface="微软雅黑" pitchFamily="34" charset="-122"/>
                <a:ea typeface="微软雅黑" pitchFamily="34" charset="-122"/>
              </a:rPr>
              <a:t>70</a:t>
            </a:r>
            <a:endParaRPr lang="zh-CN" altLang="en-US" sz="700" dirty="0">
              <a:solidFill>
                <a:schemeClr val="tx1">
                  <a:lumMod val="50000"/>
                  <a:lumOff val="50000"/>
                </a:schemeClr>
              </a:solidFill>
              <a:latin typeface="微软雅黑" pitchFamily="34" charset="-122"/>
              <a:ea typeface="微软雅黑" pitchFamily="34" charset="-122"/>
            </a:endParaRPr>
          </a:p>
        </p:txBody>
      </p:sp>
      <p:sp>
        <p:nvSpPr>
          <p:cNvPr id="118" name="TextBox 73"/>
          <p:cNvSpPr txBox="1">
            <a:spLocks noChangeAspect="1"/>
          </p:cNvSpPr>
          <p:nvPr/>
        </p:nvSpPr>
        <p:spPr>
          <a:xfrm>
            <a:off x="2073595" y="1176060"/>
            <a:ext cx="198306" cy="153959"/>
          </a:xfrm>
          <a:prstGeom prst="rect">
            <a:avLst/>
          </a:prstGeom>
          <a:noFill/>
        </p:spPr>
        <p:txBody>
          <a:bodyPr wrap="none" lIns="45823" tIns="22912" rIns="45823" bIns="22912" rtlCol="0">
            <a:spAutoFit/>
          </a:bodyPr>
          <a:lstStyle/>
          <a:p>
            <a:r>
              <a:rPr lang="en-US" altLang="zh-CN" sz="700" dirty="0">
                <a:solidFill>
                  <a:schemeClr val="tx1">
                    <a:lumMod val="50000"/>
                    <a:lumOff val="50000"/>
                  </a:schemeClr>
                </a:solidFill>
                <a:latin typeface="微软雅黑" pitchFamily="34" charset="-122"/>
                <a:ea typeface="微软雅黑" pitchFamily="34" charset="-122"/>
              </a:rPr>
              <a:t>80</a:t>
            </a:r>
            <a:endParaRPr lang="zh-CN" altLang="en-US" sz="700" dirty="0">
              <a:solidFill>
                <a:schemeClr val="tx1">
                  <a:lumMod val="50000"/>
                  <a:lumOff val="50000"/>
                </a:schemeClr>
              </a:solidFill>
              <a:latin typeface="微软雅黑" pitchFamily="34" charset="-122"/>
              <a:ea typeface="微软雅黑" pitchFamily="34" charset="-122"/>
            </a:endParaRPr>
          </a:p>
        </p:txBody>
      </p:sp>
      <p:sp>
        <p:nvSpPr>
          <p:cNvPr id="119" name="TextBox 74"/>
          <p:cNvSpPr txBox="1">
            <a:spLocks noChangeAspect="1"/>
          </p:cNvSpPr>
          <p:nvPr/>
        </p:nvSpPr>
        <p:spPr>
          <a:xfrm>
            <a:off x="1640628" y="1176060"/>
            <a:ext cx="198306" cy="153959"/>
          </a:xfrm>
          <a:prstGeom prst="rect">
            <a:avLst/>
          </a:prstGeom>
          <a:noFill/>
        </p:spPr>
        <p:txBody>
          <a:bodyPr wrap="none" lIns="45823" tIns="22912" rIns="45823" bIns="22912" rtlCol="0">
            <a:spAutoFit/>
          </a:bodyPr>
          <a:lstStyle/>
          <a:p>
            <a:r>
              <a:rPr lang="en-US" altLang="zh-CN" sz="700" dirty="0">
                <a:solidFill>
                  <a:schemeClr val="tx1">
                    <a:lumMod val="50000"/>
                    <a:lumOff val="50000"/>
                  </a:schemeClr>
                </a:solidFill>
                <a:latin typeface="微软雅黑" pitchFamily="34" charset="-122"/>
                <a:ea typeface="微软雅黑" pitchFamily="34" charset="-122"/>
              </a:rPr>
              <a:t>90</a:t>
            </a:r>
            <a:endParaRPr lang="zh-CN" altLang="en-US" sz="700" dirty="0">
              <a:solidFill>
                <a:schemeClr val="tx1">
                  <a:lumMod val="50000"/>
                  <a:lumOff val="50000"/>
                </a:schemeClr>
              </a:solidFill>
              <a:latin typeface="微软雅黑" pitchFamily="34" charset="-122"/>
              <a:ea typeface="微软雅黑" pitchFamily="34" charset="-122"/>
            </a:endParaRPr>
          </a:p>
        </p:txBody>
      </p:sp>
      <p:sp>
        <p:nvSpPr>
          <p:cNvPr id="120" name="TextBox 75"/>
          <p:cNvSpPr txBox="1">
            <a:spLocks noChangeAspect="1"/>
          </p:cNvSpPr>
          <p:nvPr/>
        </p:nvSpPr>
        <p:spPr>
          <a:xfrm>
            <a:off x="1161488" y="1176060"/>
            <a:ext cx="251189" cy="153959"/>
          </a:xfrm>
          <a:prstGeom prst="rect">
            <a:avLst/>
          </a:prstGeom>
          <a:noFill/>
        </p:spPr>
        <p:txBody>
          <a:bodyPr wrap="none" lIns="45823" tIns="22912" rIns="45823" bIns="22912" rtlCol="0">
            <a:spAutoFit/>
          </a:bodyPr>
          <a:lstStyle/>
          <a:p>
            <a:r>
              <a:rPr lang="en-US" altLang="zh-CN" sz="700" dirty="0">
                <a:solidFill>
                  <a:schemeClr val="tx1">
                    <a:lumMod val="50000"/>
                    <a:lumOff val="50000"/>
                  </a:schemeClr>
                </a:solidFill>
                <a:latin typeface="微软雅黑" pitchFamily="34" charset="-122"/>
                <a:ea typeface="微软雅黑" pitchFamily="34" charset="-122"/>
              </a:rPr>
              <a:t>100</a:t>
            </a:r>
            <a:endParaRPr lang="zh-CN" altLang="en-US" sz="700" dirty="0">
              <a:solidFill>
                <a:schemeClr val="tx1">
                  <a:lumMod val="50000"/>
                  <a:lumOff val="50000"/>
                </a:schemeClr>
              </a:solidFill>
              <a:latin typeface="微软雅黑" pitchFamily="34" charset="-122"/>
              <a:ea typeface="微软雅黑" pitchFamily="34" charset="-122"/>
            </a:endParaRPr>
          </a:p>
        </p:txBody>
      </p:sp>
      <p:sp>
        <p:nvSpPr>
          <p:cNvPr id="121" name="TextBox 76"/>
          <p:cNvSpPr txBox="1">
            <a:spLocks noChangeAspect="1"/>
          </p:cNvSpPr>
          <p:nvPr/>
        </p:nvSpPr>
        <p:spPr>
          <a:xfrm>
            <a:off x="4689912" y="1176060"/>
            <a:ext cx="198306" cy="153959"/>
          </a:xfrm>
          <a:prstGeom prst="rect">
            <a:avLst/>
          </a:prstGeom>
          <a:noFill/>
        </p:spPr>
        <p:txBody>
          <a:bodyPr wrap="none" lIns="45823" tIns="22912" rIns="45823" bIns="22912" rtlCol="0">
            <a:spAutoFit/>
          </a:bodyPr>
          <a:lstStyle/>
          <a:p>
            <a:r>
              <a:rPr lang="en-US" altLang="zh-CN" sz="700" dirty="0">
                <a:solidFill>
                  <a:schemeClr val="tx1">
                    <a:lumMod val="50000"/>
                    <a:lumOff val="50000"/>
                  </a:schemeClr>
                </a:solidFill>
                <a:latin typeface="微软雅黑" pitchFamily="34" charset="-122"/>
                <a:ea typeface="微软雅黑" pitchFamily="34" charset="-122"/>
              </a:rPr>
              <a:t>10</a:t>
            </a:r>
            <a:endParaRPr lang="zh-CN" altLang="en-US" sz="700" dirty="0">
              <a:solidFill>
                <a:schemeClr val="tx1">
                  <a:lumMod val="50000"/>
                  <a:lumOff val="50000"/>
                </a:schemeClr>
              </a:solidFill>
              <a:latin typeface="微软雅黑" pitchFamily="34" charset="-122"/>
              <a:ea typeface="微软雅黑" pitchFamily="34" charset="-122"/>
            </a:endParaRPr>
          </a:p>
        </p:txBody>
      </p:sp>
      <p:sp>
        <p:nvSpPr>
          <p:cNvPr id="122" name="TextBox 77"/>
          <p:cNvSpPr txBox="1">
            <a:spLocks noChangeAspect="1"/>
          </p:cNvSpPr>
          <p:nvPr/>
        </p:nvSpPr>
        <p:spPr>
          <a:xfrm>
            <a:off x="4949355" y="1176060"/>
            <a:ext cx="198306" cy="153959"/>
          </a:xfrm>
          <a:prstGeom prst="rect">
            <a:avLst/>
          </a:prstGeom>
          <a:noFill/>
        </p:spPr>
        <p:txBody>
          <a:bodyPr wrap="none" lIns="45823" tIns="22912" rIns="45823" bIns="22912" rtlCol="0">
            <a:spAutoFit/>
          </a:bodyPr>
          <a:lstStyle/>
          <a:p>
            <a:r>
              <a:rPr lang="en-US" altLang="zh-CN" sz="700" dirty="0">
                <a:solidFill>
                  <a:schemeClr val="tx1">
                    <a:lumMod val="50000"/>
                    <a:lumOff val="50000"/>
                  </a:schemeClr>
                </a:solidFill>
                <a:latin typeface="微软雅黑" pitchFamily="34" charset="-122"/>
                <a:ea typeface="微软雅黑" pitchFamily="34" charset="-122"/>
              </a:rPr>
              <a:t>20</a:t>
            </a:r>
            <a:endParaRPr lang="zh-CN" altLang="en-US" sz="700" dirty="0">
              <a:solidFill>
                <a:schemeClr val="tx1">
                  <a:lumMod val="50000"/>
                  <a:lumOff val="50000"/>
                </a:schemeClr>
              </a:solidFill>
              <a:latin typeface="微软雅黑" pitchFamily="34" charset="-122"/>
              <a:ea typeface="微软雅黑" pitchFamily="34" charset="-122"/>
            </a:endParaRPr>
          </a:p>
        </p:txBody>
      </p:sp>
      <p:sp>
        <p:nvSpPr>
          <p:cNvPr id="123" name="TextBox 78"/>
          <p:cNvSpPr txBox="1">
            <a:spLocks noChangeAspect="1"/>
          </p:cNvSpPr>
          <p:nvPr/>
        </p:nvSpPr>
        <p:spPr>
          <a:xfrm>
            <a:off x="5129265" y="1176060"/>
            <a:ext cx="198306" cy="153959"/>
          </a:xfrm>
          <a:prstGeom prst="rect">
            <a:avLst/>
          </a:prstGeom>
          <a:noFill/>
        </p:spPr>
        <p:txBody>
          <a:bodyPr wrap="none" lIns="45823" tIns="22912" rIns="45823" bIns="22912" rtlCol="0">
            <a:spAutoFit/>
          </a:bodyPr>
          <a:lstStyle/>
          <a:p>
            <a:r>
              <a:rPr lang="en-US" altLang="zh-CN" sz="700" dirty="0">
                <a:solidFill>
                  <a:schemeClr val="tx1">
                    <a:lumMod val="50000"/>
                    <a:lumOff val="50000"/>
                  </a:schemeClr>
                </a:solidFill>
                <a:latin typeface="微软雅黑" pitchFamily="34" charset="-122"/>
                <a:ea typeface="微软雅黑" pitchFamily="34" charset="-122"/>
              </a:rPr>
              <a:t>30</a:t>
            </a:r>
            <a:endParaRPr lang="zh-CN" altLang="en-US" sz="700" dirty="0">
              <a:solidFill>
                <a:schemeClr val="tx1">
                  <a:lumMod val="50000"/>
                  <a:lumOff val="50000"/>
                </a:schemeClr>
              </a:solidFill>
              <a:latin typeface="微软雅黑" pitchFamily="34" charset="-122"/>
              <a:ea typeface="微软雅黑" pitchFamily="34" charset="-122"/>
            </a:endParaRPr>
          </a:p>
        </p:txBody>
      </p:sp>
      <p:sp>
        <p:nvSpPr>
          <p:cNvPr id="124" name="TextBox 79"/>
          <p:cNvSpPr txBox="1">
            <a:spLocks noChangeAspect="1"/>
          </p:cNvSpPr>
          <p:nvPr/>
        </p:nvSpPr>
        <p:spPr>
          <a:xfrm>
            <a:off x="5430317" y="1176060"/>
            <a:ext cx="198306" cy="153959"/>
          </a:xfrm>
          <a:prstGeom prst="rect">
            <a:avLst/>
          </a:prstGeom>
          <a:noFill/>
        </p:spPr>
        <p:txBody>
          <a:bodyPr wrap="none" lIns="45823" tIns="22912" rIns="45823" bIns="22912" rtlCol="0">
            <a:spAutoFit/>
          </a:bodyPr>
          <a:lstStyle/>
          <a:p>
            <a:r>
              <a:rPr lang="en-US" altLang="zh-CN" sz="700" dirty="0">
                <a:solidFill>
                  <a:schemeClr val="tx1">
                    <a:lumMod val="50000"/>
                    <a:lumOff val="50000"/>
                  </a:schemeClr>
                </a:solidFill>
                <a:latin typeface="微软雅黑" pitchFamily="34" charset="-122"/>
                <a:ea typeface="微软雅黑" pitchFamily="34" charset="-122"/>
              </a:rPr>
              <a:t>40</a:t>
            </a:r>
            <a:endParaRPr lang="zh-CN" altLang="en-US" sz="700" dirty="0">
              <a:solidFill>
                <a:schemeClr val="tx1">
                  <a:lumMod val="50000"/>
                  <a:lumOff val="50000"/>
                </a:schemeClr>
              </a:solidFill>
              <a:latin typeface="微软雅黑" pitchFamily="34" charset="-122"/>
              <a:ea typeface="微软雅黑" pitchFamily="34" charset="-122"/>
            </a:endParaRPr>
          </a:p>
        </p:txBody>
      </p:sp>
      <p:sp>
        <p:nvSpPr>
          <p:cNvPr id="125" name="TextBox 80"/>
          <p:cNvSpPr txBox="1">
            <a:spLocks noChangeAspect="1"/>
          </p:cNvSpPr>
          <p:nvPr/>
        </p:nvSpPr>
        <p:spPr>
          <a:xfrm>
            <a:off x="5863285" y="1176060"/>
            <a:ext cx="198306" cy="153959"/>
          </a:xfrm>
          <a:prstGeom prst="rect">
            <a:avLst/>
          </a:prstGeom>
          <a:noFill/>
        </p:spPr>
        <p:txBody>
          <a:bodyPr wrap="none" lIns="45823" tIns="22912" rIns="45823" bIns="22912" rtlCol="0">
            <a:spAutoFit/>
          </a:bodyPr>
          <a:lstStyle/>
          <a:p>
            <a:r>
              <a:rPr lang="en-US" altLang="zh-CN" sz="700" dirty="0">
                <a:solidFill>
                  <a:schemeClr val="tx1">
                    <a:lumMod val="50000"/>
                    <a:lumOff val="50000"/>
                  </a:schemeClr>
                </a:solidFill>
                <a:latin typeface="微软雅黑" pitchFamily="34" charset="-122"/>
                <a:ea typeface="微软雅黑" pitchFamily="34" charset="-122"/>
              </a:rPr>
              <a:t>50</a:t>
            </a:r>
            <a:endParaRPr lang="zh-CN" altLang="en-US" sz="700" dirty="0">
              <a:solidFill>
                <a:schemeClr val="tx1">
                  <a:lumMod val="50000"/>
                  <a:lumOff val="50000"/>
                </a:schemeClr>
              </a:solidFill>
              <a:latin typeface="微软雅黑" pitchFamily="34" charset="-122"/>
              <a:ea typeface="微软雅黑" pitchFamily="34" charset="-122"/>
            </a:endParaRPr>
          </a:p>
        </p:txBody>
      </p:sp>
      <p:sp>
        <p:nvSpPr>
          <p:cNvPr id="126" name="TextBox 81"/>
          <p:cNvSpPr txBox="1">
            <a:spLocks noChangeAspect="1"/>
          </p:cNvSpPr>
          <p:nvPr/>
        </p:nvSpPr>
        <p:spPr>
          <a:xfrm>
            <a:off x="6296252" y="1176060"/>
            <a:ext cx="198306" cy="153959"/>
          </a:xfrm>
          <a:prstGeom prst="rect">
            <a:avLst/>
          </a:prstGeom>
          <a:noFill/>
        </p:spPr>
        <p:txBody>
          <a:bodyPr wrap="none" lIns="45823" tIns="22912" rIns="45823" bIns="22912" rtlCol="0">
            <a:spAutoFit/>
          </a:bodyPr>
          <a:lstStyle/>
          <a:p>
            <a:r>
              <a:rPr lang="en-US" altLang="zh-CN" sz="700" dirty="0">
                <a:solidFill>
                  <a:schemeClr val="tx1">
                    <a:lumMod val="50000"/>
                    <a:lumOff val="50000"/>
                  </a:schemeClr>
                </a:solidFill>
                <a:latin typeface="微软雅黑" pitchFamily="34" charset="-122"/>
                <a:ea typeface="微软雅黑" pitchFamily="34" charset="-122"/>
              </a:rPr>
              <a:t>60</a:t>
            </a:r>
            <a:endParaRPr lang="zh-CN" altLang="en-US" sz="700" dirty="0">
              <a:solidFill>
                <a:schemeClr val="tx1">
                  <a:lumMod val="50000"/>
                  <a:lumOff val="50000"/>
                </a:schemeClr>
              </a:solidFill>
              <a:latin typeface="微软雅黑" pitchFamily="34" charset="-122"/>
              <a:ea typeface="微软雅黑" pitchFamily="34" charset="-122"/>
            </a:endParaRPr>
          </a:p>
        </p:txBody>
      </p:sp>
      <p:sp>
        <p:nvSpPr>
          <p:cNvPr id="127" name="TextBox 82"/>
          <p:cNvSpPr txBox="1">
            <a:spLocks noChangeAspect="1"/>
          </p:cNvSpPr>
          <p:nvPr/>
        </p:nvSpPr>
        <p:spPr>
          <a:xfrm>
            <a:off x="6729220" y="1176060"/>
            <a:ext cx="198306" cy="153959"/>
          </a:xfrm>
          <a:prstGeom prst="rect">
            <a:avLst/>
          </a:prstGeom>
          <a:noFill/>
        </p:spPr>
        <p:txBody>
          <a:bodyPr wrap="none" lIns="45823" tIns="22912" rIns="45823" bIns="22912" rtlCol="0">
            <a:spAutoFit/>
          </a:bodyPr>
          <a:lstStyle/>
          <a:p>
            <a:r>
              <a:rPr lang="en-US" altLang="zh-CN" sz="700" dirty="0">
                <a:solidFill>
                  <a:schemeClr val="tx1">
                    <a:lumMod val="50000"/>
                    <a:lumOff val="50000"/>
                  </a:schemeClr>
                </a:solidFill>
                <a:latin typeface="微软雅黑" pitchFamily="34" charset="-122"/>
                <a:ea typeface="微软雅黑" pitchFamily="34" charset="-122"/>
              </a:rPr>
              <a:t>70</a:t>
            </a:r>
            <a:endParaRPr lang="zh-CN" altLang="en-US" sz="700" dirty="0">
              <a:solidFill>
                <a:schemeClr val="tx1">
                  <a:lumMod val="50000"/>
                  <a:lumOff val="50000"/>
                </a:schemeClr>
              </a:solidFill>
              <a:latin typeface="微软雅黑" pitchFamily="34" charset="-122"/>
              <a:ea typeface="微软雅黑" pitchFamily="34" charset="-122"/>
            </a:endParaRPr>
          </a:p>
        </p:txBody>
      </p:sp>
      <p:sp>
        <p:nvSpPr>
          <p:cNvPr id="128" name="TextBox 83"/>
          <p:cNvSpPr txBox="1">
            <a:spLocks noChangeAspect="1"/>
          </p:cNvSpPr>
          <p:nvPr/>
        </p:nvSpPr>
        <p:spPr>
          <a:xfrm>
            <a:off x="7162186" y="1176060"/>
            <a:ext cx="198306" cy="153959"/>
          </a:xfrm>
          <a:prstGeom prst="rect">
            <a:avLst/>
          </a:prstGeom>
          <a:noFill/>
        </p:spPr>
        <p:txBody>
          <a:bodyPr wrap="none" lIns="45823" tIns="22912" rIns="45823" bIns="22912" rtlCol="0">
            <a:spAutoFit/>
          </a:bodyPr>
          <a:lstStyle/>
          <a:p>
            <a:r>
              <a:rPr lang="en-US" altLang="zh-CN" sz="700" dirty="0">
                <a:solidFill>
                  <a:schemeClr val="tx1">
                    <a:lumMod val="50000"/>
                    <a:lumOff val="50000"/>
                  </a:schemeClr>
                </a:solidFill>
                <a:latin typeface="微软雅黑" pitchFamily="34" charset="-122"/>
                <a:ea typeface="微软雅黑" pitchFamily="34" charset="-122"/>
              </a:rPr>
              <a:t>80</a:t>
            </a:r>
            <a:endParaRPr lang="zh-CN" altLang="en-US" sz="700" dirty="0">
              <a:solidFill>
                <a:schemeClr val="tx1">
                  <a:lumMod val="50000"/>
                  <a:lumOff val="50000"/>
                </a:schemeClr>
              </a:solidFill>
              <a:latin typeface="微软雅黑" pitchFamily="34" charset="-122"/>
              <a:ea typeface="微软雅黑" pitchFamily="34" charset="-122"/>
            </a:endParaRPr>
          </a:p>
        </p:txBody>
      </p:sp>
      <p:sp>
        <p:nvSpPr>
          <p:cNvPr id="129" name="TextBox 84"/>
          <p:cNvSpPr txBox="1">
            <a:spLocks noChangeAspect="1"/>
          </p:cNvSpPr>
          <p:nvPr/>
        </p:nvSpPr>
        <p:spPr>
          <a:xfrm>
            <a:off x="7595153" y="1176060"/>
            <a:ext cx="198306" cy="153959"/>
          </a:xfrm>
          <a:prstGeom prst="rect">
            <a:avLst/>
          </a:prstGeom>
          <a:noFill/>
        </p:spPr>
        <p:txBody>
          <a:bodyPr wrap="none" lIns="45823" tIns="22912" rIns="45823" bIns="22912" rtlCol="0">
            <a:spAutoFit/>
          </a:bodyPr>
          <a:lstStyle/>
          <a:p>
            <a:r>
              <a:rPr lang="en-US" altLang="zh-CN" sz="700" dirty="0">
                <a:solidFill>
                  <a:schemeClr val="tx1">
                    <a:lumMod val="50000"/>
                    <a:lumOff val="50000"/>
                  </a:schemeClr>
                </a:solidFill>
                <a:latin typeface="微软雅黑" pitchFamily="34" charset="-122"/>
                <a:ea typeface="微软雅黑" pitchFamily="34" charset="-122"/>
              </a:rPr>
              <a:t>90</a:t>
            </a:r>
            <a:endParaRPr lang="zh-CN" altLang="en-US" sz="700" dirty="0">
              <a:solidFill>
                <a:schemeClr val="tx1">
                  <a:lumMod val="50000"/>
                  <a:lumOff val="50000"/>
                </a:schemeClr>
              </a:solidFill>
              <a:latin typeface="微软雅黑" pitchFamily="34" charset="-122"/>
              <a:ea typeface="微软雅黑" pitchFamily="34" charset="-122"/>
            </a:endParaRPr>
          </a:p>
        </p:txBody>
      </p:sp>
      <p:sp>
        <p:nvSpPr>
          <p:cNvPr id="130" name="TextBox 85"/>
          <p:cNvSpPr txBox="1">
            <a:spLocks noChangeAspect="1"/>
          </p:cNvSpPr>
          <p:nvPr/>
        </p:nvSpPr>
        <p:spPr>
          <a:xfrm>
            <a:off x="8005638" y="1176060"/>
            <a:ext cx="251189" cy="153959"/>
          </a:xfrm>
          <a:prstGeom prst="rect">
            <a:avLst/>
          </a:prstGeom>
          <a:noFill/>
        </p:spPr>
        <p:txBody>
          <a:bodyPr wrap="none" lIns="45823" tIns="22912" rIns="45823" bIns="22912" rtlCol="0">
            <a:spAutoFit/>
          </a:bodyPr>
          <a:lstStyle/>
          <a:p>
            <a:r>
              <a:rPr lang="en-US" altLang="zh-CN" sz="700" dirty="0">
                <a:solidFill>
                  <a:schemeClr val="tx1">
                    <a:lumMod val="50000"/>
                    <a:lumOff val="50000"/>
                  </a:schemeClr>
                </a:solidFill>
                <a:latin typeface="微软雅黑" pitchFamily="34" charset="-122"/>
                <a:ea typeface="微软雅黑" pitchFamily="34" charset="-122"/>
              </a:rPr>
              <a:t>100</a:t>
            </a:r>
            <a:endParaRPr lang="zh-CN" altLang="en-US" sz="700" dirty="0">
              <a:solidFill>
                <a:schemeClr val="tx1">
                  <a:lumMod val="50000"/>
                  <a:lumOff val="50000"/>
                </a:schemeClr>
              </a:solidFill>
              <a:latin typeface="微软雅黑" pitchFamily="34" charset="-122"/>
              <a:ea typeface="微软雅黑" pitchFamily="34" charset="-122"/>
            </a:endParaRPr>
          </a:p>
        </p:txBody>
      </p:sp>
      <p:pic>
        <p:nvPicPr>
          <p:cNvPr id="69" name="Picture 3" descr="D:\360data\重要数据\桌面\未标题-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45631" y="2350213"/>
            <a:ext cx="2689506" cy="3614809"/>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4" descr="D:\360data\重要数据\桌面\未标题2-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62175" y="2331114"/>
            <a:ext cx="2775986" cy="3649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432362"/>
      </p:ext>
    </p:extLst>
  </p:cSld>
  <p:clrMapOvr>
    <a:masterClrMapping/>
  </p:clrMapOvr>
  <mc:AlternateContent xmlns:mc="http://schemas.openxmlformats.org/markup-compatibility/2006" xmlns:p14="http://schemas.microsoft.com/office/powerpoint/2010/main">
    <mc:Choice Requires="p14">
      <p:transition spd="slow" p14:dur="175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7" presetClass="entr" presetSubtype="0" fill="hold" grpId="0" nodeType="afterEffect">
                                  <p:stCondLst>
                                    <p:cond delay="0"/>
                                  </p:stCondLst>
                                  <p:childTnLst>
                                    <p:set>
                                      <p:cBhvr>
                                        <p:cTn id="17" dur="1" fill="hold">
                                          <p:stCondLst>
                                            <p:cond delay="0"/>
                                          </p:stCondLst>
                                        </p:cTn>
                                        <p:tgtEl>
                                          <p:spTgt spid="111"/>
                                        </p:tgtEl>
                                        <p:attrNameLst>
                                          <p:attrName>style.visibility</p:attrName>
                                        </p:attrNameLst>
                                      </p:cBhvr>
                                      <p:to>
                                        <p:strVal val="visible"/>
                                      </p:to>
                                    </p:set>
                                    <p:animEffect transition="in" filter="fade">
                                      <p:cBhvr>
                                        <p:cTn id="18" dur="1000"/>
                                        <p:tgtEl>
                                          <p:spTgt spid="111"/>
                                        </p:tgtEl>
                                      </p:cBhvr>
                                    </p:animEffect>
                                    <p:anim calcmode="lin" valueType="num">
                                      <p:cBhvr>
                                        <p:cTn id="19" dur="1000" fill="hold"/>
                                        <p:tgtEl>
                                          <p:spTgt spid="111"/>
                                        </p:tgtEl>
                                        <p:attrNameLst>
                                          <p:attrName>ppt_x</p:attrName>
                                        </p:attrNameLst>
                                      </p:cBhvr>
                                      <p:tavLst>
                                        <p:tav tm="0">
                                          <p:val>
                                            <p:strVal val="#ppt_x"/>
                                          </p:val>
                                        </p:tav>
                                        <p:tav tm="100000">
                                          <p:val>
                                            <p:strVal val="#ppt_x"/>
                                          </p:val>
                                        </p:tav>
                                      </p:tavLst>
                                    </p:anim>
                                    <p:anim calcmode="lin" valueType="num">
                                      <p:cBhvr>
                                        <p:cTn id="20" dur="1000" fill="hold"/>
                                        <p:tgtEl>
                                          <p:spTgt spid="111"/>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100"/>
                                  </p:stCondLst>
                                  <p:childTnLst>
                                    <p:set>
                                      <p:cBhvr>
                                        <p:cTn id="22" dur="1" fill="hold">
                                          <p:stCondLst>
                                            <p:cond delay="0"/>
                                          </p:stCondLst>
                                        </p:cTn>
                                        <p:tgtEl>
                                          <p:spTgt spid="112"/>
                                        </p:tgtEl>
                                        <p:attrNameLst>
                                          <p:attrName>style.visibility</p:attrName>
                                        </p:attrNameLst>
                                      </p:cBhvr>
                                      <p:to>
                                        <p:strVal val="visible"/>
                                      </p:to>
                                    </p:set>
                                    <p:animEffect transition="in" filter="fade">
                                      <p:cBhvr>
                                        <p:cTn id="23" dur="1000"/>
                                        <p:tgtEl>
                                          <p:spTgt spid="112"/>
                                        </p:tgtEl>
                                      </p:cBhvr>
                                    </p:animEffect>
                                    <p:anim calcmode="lin" valueType="num">
                                      <p:cBhvr>
                                        <p:cTn id="24" dur="1000" fill="hold"/>
                                        <p:tgtEl>
                                          <p:spTgt spid="112"/>
                                        </p:tgtEl>
                                        <p:attrNameLst>
                                          <p:attrName>ppt_x</p:attrName>
                                        </p:attrNameLst>
                                      </p:cBhvr>
                                      <p:tavLst>
                                        <p:tav tm="0">
                                          <p:val>
                                            <p:strVal val="#ppt_x"/>
                                          </p:val>
                                        </p:tav>
                                        <p:tav tm="100000">
                                          <p:val>
                                            <p:strVal val="#ppt_x"/>
                                          </p:val>
                                        </p:tav>
                                      </p:tavLst>
                                    </p:anim>
                                    <p:anim calcmode="lin" valueType="num">
                                      <p:cBhvr>
                                        <p:cTn id="25" dur="1000" fill="hold"/>
                                        <p:tgtEl>
                                          <p:spTgt spid="112"/>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200"/>
                                  </p:stCondLst>
                                  <p:childTnLst>
                                    <p:set>
                                      <p:cBhvr>
                                        <p:cTn id="27" dur="1" fill="hold">
                                          <p:stCondLst>
                                            <p:cond delay="0"/>
                                          </p:stCondLst>
                                        </p:cTn>
                                        <p:tgtEl>
                                          <p:spTgt spid="113"/>
                                        </p:tgtEl>
                                        <p:attrNameLst>
                                          <p:attrName>style.visibility</p:attrName>
                                        </p:attrNameLst>
                                      </p:cBhvr>
                                      <p:to>
                                        <p:strVal val="visible"/>
                                      </p:to>
                                    </p:set>
                                    <p:animEffect transition="in" filter="fade">
                                      <p:cBhvr>
                                        <p:cTn id="28" dur="1000"/>
                                        <p:tgtEl>
                                          <p:spTgt spid="113"/>
                                        </p:tgtEl>
                                      </p:cBhvr>
                                    </p:animEffect>
                                    <p:anim calcmode="lin" valueType="num">
                                      <p:cBhvr>
                                        <p:cTn id="29" dur="1000" fill="hold"/>
                                        <p:tgtEl>
                                          <p:spTgt spid="113"/>
                                        </p:tgtEl>
                                        <p:attrNameLst>
                                          <p:attrName>ppt_x</p:attrName>
                                        </p:attrNameLst>
                                      </p:cBhvr>
                                      <p:tavLst>
                                        <p:tav tm="0">
                                          <p:val>
                                            <p:strVal val="#ppt_x"/>
                                          </p:val>
                                        </p:tav>
                                        <p:tav tm="100000">
                                          <p:val>
                                            <p:strVal val="#ppt_x"/>
                                          </p:val>
                                        </p:tav>
                                      </p:tavLst>
                                    </p:anim>
                                    <p:anim calcmode="lin" valueType="num">
                                      <p:cBhvr>
                                        <p:cTn id="30" dur="1000" fill="hold"/>
                                        <p:tgtEl>
                                          <p:spTgt spid="113"/>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300"/>
                                  </p:stCondLst>
                                  <p:childTnLst>
                                    <p:set>
                                      <p:cBhvr>
                                        <p:cTn id="32" dur="1" fill="hold">
                                          <p:stCondLst>
                                            <p:cond delay="0"/>
                                          </p:stCondLst>
                                        </p:cTn>
                                        <p:tgtEl>
                                          <p:spTgt spid="114"/>
                                        </p:tgtEl>
                                        <p:attrNameLst>
                                          <p:attrName>style.visibility</p:attrName>
                                        </p:attrNameLst>
                                      </p:cBhvr>
                                      <p:to>
                                        <p:strVal val="visible"/>
                                      </p:to>
                                    </p:set>
                                    <p:animEffect transition="in" filter="fade">
                                      <p:cBhvr>
                                        <p:cTn id="33" dur="1000"/>
                                        <p:tgtEl>
                                          <p:spTgt spid="114"/>
                                        </p:tgtEl>
                                      </p:cBhvr>
                                    </p:animEffect>
                                    <p:anim calcmode="lin" valueType="num">
                                      <p:cBhvr>
                                        <p:cTn id="34" dur="1000" fill="hold"/>
                                        <p:tgtEl>
                                          <p:spTgt spid="114"/>
                                        </p:tgtEl>
                                        <p:attrNameLst>
                                          <p:attrName>ppt_x</p:attrName>
                                        </p:attrNameLst>
                                      </p:cBhvr>
                                      <p:tavLst>
                                        <p:tav tm="0">
                                          <p:val>
                                            <p:strVal val="#ppt_x"/>
                                          </p:val>
                                        </p:tav>
                                        <p:tav tm="100000">
                                          <p:val>
                                            <p:strVal val="#ppt_x"/>
                                          </p:val>
                                        </p:tav>
                                      </p:tavLst>
                                    </p:anim>
                                    <p:anim calcmode="lin" valueType="num">
                                      <p:cBhvr>
                                        <p:cTn id="35" dur="1000" fill="hold"/>
                                        <p:tgtEl>
                                          <p:spTgt spid="114"/>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400"/>
                                  </p:stCondLst>
                                  <p:childTnLst>
                                    <p:set>
                                      <p:cBhvr>
                                        <p:cTn id="37" dur="1" fill="hold">
                                          <p:stCondLst>
                                            <p:cond delay="0"/>
                                          </p:stCondLst>
                                        </p:cTn>
                                        <p:tgtEl>
                                          <p:spTgt spid="115"/>
                                        </p:tgtEl>
                                        <p:attrNameLst>
                                          <p:attrName>style.visibility</p:attrName>
                                        </p:attrNameLst>
                                      </p:cBhvr>
                                      <p:to>
                                        <p:strVal val="visible"/>
                                      </p:to>
                                    </p:set>
                                    <p:animEffect transition="in" filter="fade">
                                      <p:cBhvr>
                                        <p:cTn id="38" dur="1000"/>
                                        <p:tgtEl>
                                          <p:spTgt spid="115"/>
                                        </p:tgtEl>
                                      </p:cBhvr>
                                    </p:animEffect>
                                    <p:anim calcmode="lin" valueType="num">
                                      <p:cBhvr>
                                        <p:cTn id="39" dur="1000" fill="hold"/>
                                        <p:tgtEl>
                                          <p:spTgt spid="115"/>
                                        </p:tgtEl>
                                        <p:attrNameLst>
                                          <p:attrName>ppt_x</p:attrName>
                                        </p:attrNameLst>
                                      </p:cBhvr>
                                      <p:tavLst>
                                        <p:tav tm="0">
                                          <p:val>
                                            <p:strVal val="#ppt_x"/>
                                          </p:val>
                                        </p:tav>
                                        <p:tav tm="100000">
                                          <p:val>
                                            <p:strVal val="#ppt_x"/>
                                          </p:val>
                                        </p:tav>
                                      </p:tavLst>
                                    </p:anim>
                                    <p:anim calcmode="lin" valueType="num">
                                      <p:cBhvr>
                                        <p:cTn id="40" dur="1000" fill="hold"/>
                                        <p:tgtEl>
                                          <p:spTgt spid="115"/>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500"/>
                                  </p:stCondLst>
                                  <p:childTnLst>
                                    <p:set>
                                      <p:cBhvr>
                                        <p:cTn id="42" dur="1" fill="hold">
                                          <p:stCondLst>
                                            <p:cond delay="0"/>
                                          </p:stCondLst>
                                        </p:cTn>
                                        <p:tgtEl>
                                          <p:spTgt spid="116"/>
                                        </p:tgtEl>
                                        <p:attrNameLst>
                                          <p:attrName>style.visibility</p:attrName>
                                        </p:attrNameLst>
                                      </p:cBhvr>
                                      <p:to>
                                        <p:strVal val="visible"/>
                                      </p:to>
                                    </p:set>
                                    <p:animEffect transition="in" filter="fade">
                                      <p:cBhvr>
                                        <p:cTn id="43" dur="1000"/>
                                        <p:tgtEl>
                                          <p:spTgt spid="116"/>
                                        </p:tgtEl>
                                      </p:cBhvr>
                                    </p:animEffect>
                                    <p:anim calcmode="lin" valueType="num">
                                      <p:cBhvr>
                                        <p:cTn id="44" dur="1000" fill="hold"/>
                                        <p:tgtEl>
                                          <p:spTgt spid="116"/>
                                        </p:tgtEl>
                                        <p:attrNameLst>
                                          <p:attrName>ppt_x</p:attrName>
                                        </p:attrNameLst>
                                      </p:cBhvr>
                                      <p:tavLst>
                                        <p:tav tm="0">
                                          <p:val>
                                            <p:strVal val="#ppt_x"/>
                                          </p:val>
                                        </p:tav>
                                        <p:tav tm="100000">
                                          <p:val>
                                            <p:strVal val="#ppt_x"/>
                                          </p:val>
                                        </p:tav>
                                      </p:tavLst>
                                    </p:anim>
                                    <p:anim calcmode="lin" valueType="num">
                                      <p:cBhvr>
                                        <p:cTn id="45" dur="1000" fill="hold"/>
                                        <p:tgtEl>
                                          <p:spTgt spid="116"/>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600"/>
                                  </p:stCondLst>
                                  <p:childTnLst>
                                    <p:set>
                                      <p:cBhvr>
                                        <p:cTn id="47" dur="1" fill="hold">
                                          <p:stCondLst>
                                            <p:cond delay="0"/>
                                          </p:stCondLst>
                                        </p:cTn>
                                        <p:tgtEl>
                                          <p:spTgt spid="117"/>
                                        </p:tgtEl>
                                        <p:attrNameLst>
                                          <p:attrName>style.visibility</p:attrName>
                                        </p:attrNameLst>
                                      </p:cBhvr>
                                      <p:to>
                                        <p:strVal val="visible"/>
                                      </p:to>
                                    </p:set>
                                    <p:animEffect transition="in" filter="fade">
                                      <p:cBhvr>
                                        <p:cTn id="48" dur="1000"/>
                                        <p:tgtEl>
                                          <p:spTgt spid="117"/>
                                        </p:tgtEl>
                                      </p:cBhvr>
                                    </p:animEffect>
                                    <p:anim calcmode="lin" valueType="num">
                                      <p:cBhvr>
                                        <p:cTn id="49" dur="1000" fill="hold"/>
                                        <p:tgtEl>
                                          <p:spTgt spid="117"/>
                                        </p:tgtEl>
                                        <p:attrNameLst>
                                          <p:attrName>ppt_x</p:attrName>
                                        </p:attrNameLst>
                                      </p:cBhvr>
                                      <p:tavLst>
                                        <p:tav tm="0">
                                          <p:val>
                                            <p:strVal val="#ppt_x"/>
                                          </p:val>
                                        </p:tav>
                                        <p:tav tm="100000">
                                          <p:val>
                                            <p:strVal val="#ppt_x"/>
                                          </p:val>
                                        </p:tav>
                                      </p:tavLst>
                                    </p:anim>
                                    <p:anim calcmode="lin" valueType="num">
                                      <p:cBhvr>
                                        <p:cTn id="50" dur="1000" fill="hold"/>
                                        <p:tgtEl>
                                          <p:spTgt spid="117"/>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700"/>
                                  </p:stCondLst>
                                  <p:childTnLst>
                                    <p:set>
                                      <p:cBhvr>
                                        <p:cTn id="52" dur="1" fill="hold">
                                          <p:stCondLst>
                                            <p:cond delay="0"/>
                                          </p:stCondLst>
                                        </p:cTn>
                                        <p:tgtEl>
                                          <p:spTgt spid="118"/>
                                        </p:tgtEl>
                                        <p:attrNameLst>
                                          <p:attrName>style.visibility</p:attrName>
                                        </p:attrNameLst>
                                      </p:cBhvr>
                                      <p:to>
                                        <p:strVal val="visible"/>
                                      </p:to>
                                    </p:set>
                                    <p:animEffect transition="in" filter="fade">
                                      <p:cBhvr>
                                        <p:cTn id="53" dur="1000"/>
                                        <p:tgtEl>
                                          <p:spTgt spid="118"/>
                                        </p:tgtEl>
                                      </p:cBhvr>
                                    </p:animEffect>
                                    <p:anim calcmode="lin" valueType="num">
                                      <p:cBhvr>
                                        <p:cTn id="54" dur="1000" fill="hold"/>
                                        <p:tgtEl>
                                          <p:spTgt spid="118"/>
                                        </p:tgtEl>
                                        <p:attrNameLst>
                                          <p:attrName>ppt_x</p:attrName>
                                        </p:attrNameLst>
                                      </p:cBhvr>
                                      <p:tavLst>
                                        <p:tav tm="0">
                                          <p:val>
                                            <p:strVal val="#ppt_x"/>
                                          </p:val>
                                        </p:tav>
                                        <p:tav tm="100000">
                                          <p:val>
                                            <p:strVal val="#ppt_x"/>
                                          </p:val>
                                        </p:tav>
                                      </p:tavLst>
                                    </p:anim>
                                    <p:anim calcmode="lin" valueType="num">
                                      <p:cBhvr>
                                        <p:cTn id="55" dur="1000" fill="hold"/>
                                        <p:tgtEl>
                                          <p:spTgt spid="118"/>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800"/>
                                  </p:stCondLst>
                                  <p:childTnLst>
                                    <p:set>
                                      <p:cBhvr>
                                        <p:cTn id="57" dur="1" fill="hold">
                                          <p:stCondLst>
                                            <p:cond delay="0"/>
                                          </p:stCondLst>
                                        </p:cTn>
                                        <p:tgtEl>
                                          <p:spTgt spid="119"/>
                                        </p:tgtEl>
                                        <p:attrNameLst>
                                          <p:attrName>style.visibility</p:attrName>
                                        </p:attrNameLst>
                                      </p:cBhvr>
                                      <p:to>
                                        <p:strVal val="visible"/>
                                      </p:to>
                                    </p:set>
                                    <p:animEffect transition="in" filter="fade">
                                      <p:cBhvr>
                                        <p:cTn id="58" dur="1000"/>
                                        <p:tgtEl>
                                          <p:spTgt spid="119"/>
                                        </p:tgtEl>
                                      </p:cBhvr>
                                    </p:animEffect>
                                    <p:anim calcmode="lin" valueType="num">
                                      <p:cBhvr>
                                        <p:cTn id="59" dur="1000" fill="hold"/>
                                        <p:tgtEl>
                                          <p:spTgt spid="119"/>
                                        </p:tgtEl>
                                        <p:attrNameLst>
                                          <p:attrName>ppt_x</p:attrName>
                                        </p:attrNameLst>
                                      </p:cBhvr>
                                      <p:tavLst>
                                        <p:tav tm="0">
                                          <p:val>
                                            <p:strVal val="#ppt_x"/>
                                          </p:val>
                                        </p:tav>
                                        <p:tav tm="100000">
                                          <p:val>
                                            <p:strVal val="#ppt_x"/>
                                          </p:val>
                                        </p:tav>
                                      </p:tavLst>
                                    </p:anim>
                                    <p:anim calcmode="lin" valueType="num">
                                      <p:cBhvr>
                                        <p:cTn id="60" dur="1000" fill="hold"/>
                                        <p:tgtEl>
                                          <p:spTgt spid="119"/>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900"/>
                                  </p:stCondLst>
                                  <p:childTnLst>
                                    <p:set>
                                      <p:cBhvr>
                                        <p:cTn id="62" dur="1" fill="hold">
                                          <p:stCondLst>
                                            <p:cond delay="0"/>
                                          </p:stCondLst>
                                        </p:cTn>
                                        <p:tgtEl>
                                          <p:spTgt spid="120"/>
                                        </p:tgtEl>
                                        <p:attrNameLst>
                                          <p:attrName>style.visibility</p:attrName>
                                        </p:attrNameLst>
                                      </p:cBhvr>
                                      <p:to>
                                        <p:strVal val="visible"/>
                                      </p:to>
                                    </p:set>
                                    <p:animEffect transition="in" filter="fade">
                                      <p:cBhvr>
                                        <p:cTn id="63" dur="1000"/>
                                        <p:tgtEl>
                                          <p:spTgt spid="120"/>
                                        </p:tgtEl>
                                      </p:cBhvr>
                                    </p:animEffect>
                                    <p:anim calcmode="lin" valueType="num">
                                      <p:cBhvr>
                                        <p:cTn id="64" dur="1000" fill="hold"/>
                                        <p:tgtEl>
                                          <p:spTgt spid="120"/>
                                        </p:tgtEl>
                                        <p:attrNameLst>
                                          <p:attrName>ppt_x</p:attrName>
                                        </p:attrNameLst>
                                      </p:cBhvr>
                                      <p:tavLst>
                                        <p:tav tm="0">
                                          <p:val>
                                            <p:strVal val="#ppt_x"/>
                                          </p:val>
                                        </p:tav>
                                        <p:tav tm="100000">
                                          <p:val>
                                            <p:strVal val="#ppt_x"/>
                                          </p:val>
                                        </p:tav>
                                      </p:tavLst>
                                    </p:anim>
                                    <p:anim calcmode="lin" valueType="num">
                                      <p:cBhvr>
                                        <p:cTn id="65" dur="1000" fill="hold"/>
                                        <p:tgtEl>
                                          <p:spTgt spid="120"/>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121"/>
                                        </p:tgtEl>
                                        <p:attrNameLst>
                                          <p:attrName>style.visibility</p:attrName>
                                        </p:attrNameLst>
                                      </p:cBhvr>
                                      <p:to>
                                        <p:strVal val="visible"/>
                                      </p:to>
                                    </p:set>
                                    <p:animEffect transition="in" filter="fade">
                                      <p:cBhvr>
                                        <p:cTn id="68" dur="1000"/>
                                        <p:tgtEl>
                                          <p:spTgt spid="121"/>
                                        </p:tgtEl>
                                      </p:cBhvr>
                                    </p:animEffect>
                                    <p:anim calcmode="lin" valueType="num">
                                      <p:cBhvr>
                                        <p:cTn id="69" dur="1000" fill="hold"/>
                                        <p:tgtEl>
                                          <p:spTgt spid="121"/>
                                        </p:tgtEl>
                                        <p:attrNameLst>
                                          <p:attrName>ppt_x</p:attrName>
                                        </p:attrNameLst>
                                      </p:cBhvr>
                                      <p:tavLst>
                                        <p:tav tm="0">
                                          <p:val>
                                            <p:strVal val="#ppt_x"/>
                                          </p:val>
                                        </p:tav>
                                        <p:tav tm="100000">
                                          <p:val>
                                            <p:strVal val="#ppt_x"/>
                                          </p:val>
                                        </p:tav>
                                      </p:tavLst>
                                    </p:anim>
                                    <p:anim calcmode="lin" valueType="num">
                                      <p:cBhvr>
                                        <p:cTn id="70" dur="1000" fill="hold"/>
                                        <p:tgtEl>
                                          <p:spTgt spid="121"/>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
                                  </p:stCondLst>
                                  <p:childTnLst>
                                    <p:set>
                                      <p:cBhvr>
                                        <p:cTn id="72" dur="1" fill="hold">
                                          <p:stCondLst>
                                            <p:cond delay="0"/>
                                          </p:stCondLst>
                                        </p:cTn>
                                        <p:tgtEl>
                                          <p:spTgt spid="122"/>
                                        </p:tgtEl>
                                        <p:attrNameLst>
                                          <p:attrName>style.visibility</p:attrName>
                                        </p:attrNameLst>
                                      </p:cBhvr>
                                      <p:to>
                                        <p:strVal val="visible"/>
                                      </p:to>
                                    </p:set>
                                    <p:animEffect transition="in" filter="fade">
                                      <p:cBhvr>
                                        <p:cTn id="73" dur="1000"/>
                                        <p:tgtEl>
                                          <p:spTgt spid="122"/>
                                        </p:tgtEl>
                                      </p:cBhvr>
                                    </p:animEffect>
                                    <p:anim calcmode="lin" valueType="num">
                                      <p:cBhvr>
                                        <p:cTn id="74" dur="1000" fill="hold"/>
                                        <p:tgtEl>
                                          <p:spTgt spid="122"/>
                                        </p:tgtEl>
                                        <p:attrNameLst>
                                          <p:attrName>ppt_x</p:attrName>
                                        </p:attrNameLst>
                                      </p:cBhvr>
                                      <p:tavLst>
                                        <p:tav tm="0">
                                          <p:val>
                                            <p:strVal val="#ppt_x"/>
                                          </p:val>
                                        </p:tav>
                                        <p:tav tm="100000">
                                          <p:val>
                                            <p:strVal val="#ppt_x"/>
                                          </p:val>
                                        </p:tav>
                                      </p:tavLst>
                                    </p:anim>
                                    <p:anim calcmode="lin" valueType="num">
                                      <p:cBhvr>
                                        <p:cTn id="75" dur="1000" fill="hold"/>
                                        <p:tgtEl>
                                          <p:spTgt spid="122"/>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200"/>
                                  </p:stCondLst>
                                  <p:childTnLst>
                                    <p:set>
                                      <p:cBhvr>
                                        <p:cTn id="77" dur="1" fill="hold">
                                          <p:stCondLst>
                                            <p:cond delay="0"/>
                                          </p:stCondLst>
                                        </p:cTn>
                                        <p:tgtEl>
                                          <p:spTgt spid="123"/>
                                        </p:tgtEl>
                                        <p:attrNameLst>
                                          <p:attrName>style.visibility</p:attrName>
                                        </p:attrNameLst>
                                      </p:cBhvr>
                                      <p:to>
                                        <p:strVal val="visible"/>
                                      </p:to>
                                    </p:set>
                                    <p:animEffect transition="in" filter="fade">
                                      <p:cBhvr>
                                        <p:cTn id="78" dur="1000"/>
                                        <p:tgtEl>
                                          <p:spTgt spid="123"/>
                                        </p:tgtEl>
                                      </p:cBhvr>
                                    </p:animEffect>
                                    <p:anim calcmode="lin" valueType="num">
                                      <p:cBhvr>
                                        <p:cTn id="79" dur="1000" fill="hold"/>
                                        <p:tgtEl>
                                          <p:spTgt spid="123"/>
                                        </p:tgtEl>
                                        <p:attrNameLst>
                                          <p:attrName>ppt_x</p:attrName>
                                        </p:attrNameLst>
                                      </p:cBhvr>
                                      <p:tavLst>
                                        <p:tav tm="0">
                                          <p:val>
                                            <p:strVal val="#ppt_x"/>
                                          </p:val>
                                        </p:tav>
                                        <p:tav tm="100000">
                                          <p:val>
                                            <p:strVal val="#ppt_x"/>
                                          </p:val>
                                        </p:tav>
                                      </p:tavLst>
                                    </p:anim>
                                    <p:anim calcmode="lin" valueType="num">
                                      <p:cBhvr>
                                        <p:cTn id="80" dur="1000" fill="hold"/>
                                        <p:tgtEl>
                                          <p:spTgt spid="123"/>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300"/>
                                  </p:stCondLst>
                                  <p:childTnLst>
                                    <p:set>
                                      <p:cBhvr>
                                        <p:cTn id="82" dur="1" fill="hold">
                                          <p:stCondLst>
                                            <p:cond delay="0"/>
                                          </p:stCondLst>
                                        </p:cTn>
                                        <p:tgtEl>
                                          <p:spTgt spid="124"/>
                                        </p:tgtEl>
                                        <p:attrNameLst>
                                          <p:attrName>style.visibility</p:attrName>
                                        </p:attrNameLst>
                                      </p:cBhvr>
                                      <p:to>
                                        <p:strVal val="visible"/>
                                      </p:to>
                                    </p:set>
                                    <p:animEffect transition="in" filter="fade">
                                      <p:cBhvr>
                                        <p:cTn id="83" dur="1000"/>
                                        <p:tgtEl>
                                          <p:spTgt spid="124"/>
                                        </p:tgtEl>
                                      </p:cBhvr>
                                    </p:animEffect>
                                    <p:anim calcmode="lin" valueType="num">
                                      <p:cBhvr>
                                        <p:cTn id="84" dur="1000" fill="hold"/>
                                        <p:tgtEl>
                                          <p:spTgt spid="124"/>
                                        </p:tgtEl>
                                        <p:attrNameLst>
                                          <p:attrName>ppt_x</p:attrName>
                                        </p:attrNameLst>
                                      </p:cBhvr>
                                      <p:tavLst>
                                        <p:tav tm="0">
                                          <p:val>
                                            <p:strVal val="#ppt_x"/>
                                          </p:val>
                                        </p:tav>
                                        <p:tav tm="100000">
                                          <p:val>
                                            <p:strVal val="#ppt_x"/>
                                          </p:val>
                                        </p:tav>
                                      </p:tavLst>
                                    </p:anim>
                                    <p:anim calcmode="lin" valueType="num">
                                      <p:cBhvr>
                                        <p:cTn id="85" dur="1000" fill="hold"/>
                                        <p:tgtEl>
                                          <p:spTgt spid="124"/>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400"/>
                                  </p:stCondLst>
                                  <p:childTnLst>
                                    <p:set>
                                      <p:cBhvr>
                                        <p:cTn id="87" dur="1" fill="hold">
                                          <p:stCondLst>
                                            <p:cond delay="0"/>
                                          </p:stCondLst>
                                        </p:cTn>
                                        <p:tgtEl>
                                          <p:spTgt spid="125"/>
                                        </p:tgtEl>
                                        <p:attrNameLst>
                                          <p:attrName>style.visibility</p:attrName>
                                        </p:attrNameLst>
                                      </p:cBhvr>
                                      <p:to>
                                        <p:strVal val="visible"/>
                                      </p:to>
                                    </p:set>
                                    <p:animEffect transition="in" filter="fade">
                                      <p:cBhvr>
                                        <p:cTn id="88" dur="1000"/>
                                        <p:tgtEl>
                                          <p:spTgt spid="125"/>
                                        </p:tgtEl>
                                      </p:cBhvr>
                                    </p:animEffect>
                                    <p:anim calcmode="lin" valueType="num">
                                      <p:cBhvr>
                                        <p:cTn id="89" dur="1000" fill="hold"/>
                                        <p:tgtEl>
                                          <p:spTgt spid="125"/>
                                        </p:tgtEl>
                                        <p:attrNameLst>
                                          <p:attrName>ppt_x</p:attrName>
                                        </p:attrNameLst>
                                      </p:cBhvr>
                                      <p:tavLst>
                                        <p:tav tm="0">
                                          <p:val>
                                            <p:strVal val="#ppt_x"/>
                                          </p:val>
                                        </p:tav>
                                        <p:tav tm="100000">
                                          <p:val>
                                            <p:strVal val="#ppt_x"/>
                                          </p:val>
                                        </p:tav>
                                      </p:tavLst>
                                    </p:anim>
                                    <p:anim calcmode="lin" valueType="num">
                                      <p:cBhvr>
                                        <p:cTn id="90" dur="1000" fill="hold"/>
                                        <p:tgtEl>
                                          <p:spTgt spid="125"/>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500"/>
                                  </p:stCondLst>
                                  <p:childTnLst>
                                    <p:set>
                                      <p:cBhvr>
                                        <p:cTn id="92" dur="1" fill="hold">
                                          <p:stCondLst>
                                            <p:cond delay="0"/>
                                          </p:stCondLst>
                                        </p:cTn>
                                        <p:tgtEl>
                                          <p:spTgt spid="126"/>
                                        </p:tgtEl>
                                        <p:attrNameLst>
                                          <p:attrName>style.visibility</p:attrName>
                                        </p:attrNameLst>
                                      </p:cBhvr>
                                      <p:to>
                                        <p:strVal val="visible"/>
                                      </p:to>
                                    </p:set>
                                    <p:animEffect transition="in" filter="fade">
                                      <p:cBhvr>
                                        <p:cTn id="93" dur="1000"/>
                                        <p:tgtEl>
                                          <p:spTgt spid="126"/>
                                        </p:tgtEl>
                                      </p:cBhvr>
                                    </p:animEffect>
                                    <p:anim calcmode="lin" valueType="num">
                                      <p:cBhvr>
                                        <p:cTn id="94" dur="1000" fill="hold"/>
                                        <p:tgtEl>
                                          <p:spTgt spid="126"/>
                                        </p:tgtEl>
                                        <p:attrNameLst>
                                          <p:attrName>ppt_x</p:attrName>
                                        </p:attrNameLst>
                                      </p:cBhvr>
                                      <p:tavLst>
                                        <p:tav tm="0">
                                          <p:val>
                                            <p:strVal val="#ppt_x"/>
                                          </p:val>
                                        </p:tav>
                                        <p:tav tm="100000">
                                          <p:val>
                                            <p:strVal val="#ppt_x"/>
                                          </p:val>
                                        </p:tav>
                                      </p:tavLst>
                                    </p:anim>
                                    <p:anim calcmode="lin" valueType="num">
                                      <p:cBhvr>
                                        <p:cTn id="95" dur="1000" fill="hold"/>
                                        <p:tgtEl>
                                          <p:spTgt spid="126"/>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600"/>
                                  </p:stCondLst>
                                  <p:childTnLst>
                                    <p:set>
                                      <p:cBhvr>
                                        <p:cTn id="97" dur="1" fill="hold">
                                          <p:stCondLst>
                                            <p:cond delay="0"/>
                                          </p:stCondLst>
                                        </p:cTn>
                                        <p:tgtEl>
                                          <p:spTgt spid="127"/>
                                        </p:tgtEl>
                                        <p:attrNameLst>
                                          <p:attrName>style.visibility</p:attrName>
                                        </p:attrNameLst>
                                      </p:cBhvr>
                                      <p:to>
                                        <p:strVal val="visible"/>
                                      </p:to>
                                    </p:set>
                                    <p:animEffect transition="in" filter="fade">
                                      <p:cBhvr>
                                        <p:cTn id="98" dur="1000"/>
                                        <p:tgtEl>
                                          <p:spTgt spid="127"/>
                                        </p:tgtEl>
                                      </p:cBhvr>
                                    </p:animEffect>
                                    <p:anim calcmode="lin" valueType="num">
                                      <p:cBhvr>
                                        <p:cTn id="99" dur="1000" fill="hold"/>
                                        <p:tgtEl>
                                          <p:spTgt spid="127"/>
                                        </p:tgtEl>
                                        <p:attrNameLst>
                                          <p:attrName>ppt_x</p:attrName>
                                        </p:attrNameLst>
                                      </p:cBhvr>
                                      <p:tavLst>
                                        <p:tav tm="0">
                                          <p:val>
                                            <p:strVal val="#ppt_x"/>
                                          </p:val>
                                        </p:tav>
                                        <p:tav tm="100000">
                                          <p:val>
                                            <p:strVal val="#ppt_x"/>
                                          </p:val>
                                        </p:tav>
                                      </p:tavLst>
                                    </p:anim>
                                    <p:anim calcmode="lin" valueType="num">
                                      <p:cBhvr>
                                        <p:cTn id="100" dur="1000" fill="hold"/>
                                        <p:tgtEl>
                                          <p:spTgt spid="127"/>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700"/>
                                  </p:stCondLst>
                                  <p:childTnLst>
                                    <p:set>
                                      <p:cBhvr>
                                        <p:cTn id="102" dur="1" fill="hold">
                                          <p:stCondLst>
                                            <p:cond delay="0"/>
                                          </p:stCondLst>
                                        </p:cTn>
                                        <p:tgtEl>
                                          <p:spTgt spid="128"/>
                                        </p:tgtEl>
                                        <p:attrNameLst>
                                          <p:attrName>style.visibility</p:attrName>
                                        </p:attrNameLst>
                                      </p:cBhvr>
                                      <p:to>
                                        <p:strVal val="visible"/>
                                      </p:to>
                                    </p:set>
                                    <p:animEffect transition="in" filter="fade">
                                      <p:cBhvr>
                                        <p:cTn id="103" dur="1000"/>
                                        <p:tgtEl>
                                          <p:spTgt spid="128"/>
                                        </p:tgtEl>
                                      </p:cBhvr>
                                    </p:animEffect>
                                    <p:anim calcmode="lin" valueType="num">
                                      <p:cBhvr>
                                        <p:cTn id="104" dur="1000" fill="hold"/>
                                        <p:tgtEl>
                                          <p:spTgt spid="128"/>
                                        </p:tgtEl>
                                        <p:attrNameLst>
                                          <p:attrName>ppt_x</p:attrName>
                                        </p:attrNameLst>
                                      </p:cBhvr>
                                      <p:tavLst>
                                        <p:tav tm="0">
                                          <p:val>
                                            <p:strVal val="#ppt_x"/>
                                          </p:val>
                                        </p:tav>
                                        <p:tav tm="100000">
                                          <p:val>
                                            <p:strVal val="#ppt_x"/>
                                          </p:val>
                                        </p:tav>
                                      </p:tavLst>
                                    </p:anim>
                                    <p:anim calcmode="lin" valueType="num">
                                      <p:cBhvr>
                                        <p:cTn id="105" dur="1000" fill="hold"/>
                                        <p:tgtEl>
                                          <p:spTgt spid="128"/>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800"/>
                                  </p:stCondLst>
                                  <p:childTnLst>
                                    <p:set>
                                      <p:cBhvr>
                                        <p:cTn id="107" dur="1" fill="hold">
                                          <p:stCondLst>
                                            <p:cond delay="0"/>
                                          </p:stCondLst>
                                        </p:cTn>
                                        <p:tgtEl>
                                          <p:spTgt spid="129"/>
                                        </p:tgtEl>
                                        <p:attrNameLst>
                                          <p:attrName>style.visibility</p:attrName>
                                        </p:attrNameLst>
                                      </p:cBhvr>
                                      <p:to>
                                        <p:strVal val="visible"/>
                                      </p:to>
                                    </p:set>
                                    <p:animEffect transition="in" filter="fade">
                                      <p:cBhvr>
                                        <p:cTn id="108" dur="1000"/>
                                        <p:tgtEl>
                                          <p:spTgt spid="129"/>
                                        </p:tgtEl>
                                      </p:cBhvr>
                                    </p:animEffect>
                                    <p:anim calcmode="lin" valueType="num">
                                      <p:cBhvr>
                                        <p:cTn id="109" dur="1000" fill="hold"/>
                                        <p:tgtEl>
                                          <p:spTgt spid="129"/>
                                        </p:tgtEl>
                                        <p:attrNameLst>
                                          <p:attrName>ppt_x</p:attrName>
                                        </p:attrNameLst>
                                      </p:cBhvr>
                                      <p:tavLst>
                                        <p:tav tm="0">
                                          <p:val>
                                            <p:strVal val="#ppt_x"/>
                                          </p:val>
                                        </p:tav>
                                        <p:tav tm="100000">
                                          <p:val>
                                            <p:strVal val="#ppt_x"/>
                                          </p:val>
                                        </p:tav>
                                      </p:tavLst>
                                    </p:anim>
                                    <p:anim calcmode="lin" valueType="num">
                                      <p:cBhvr>
                                        <p:cTn id="110" dur="1000" fill="hold"/>
                                        <p:tgtEl>
                                          <p:spTgt spid="129"/>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900"/>
                                  </p:stCondLst>
                                  <p:childTnLst>
                                    <p:set>
                                      <p:cBhvr>
                                        <p:cTn id="112" dur="1" fill="hold">
                                          <p:stCondLst>
                                            <p:cond delay="0"/>
                                          </p:stCondLst>
                                        </p:cTn>
                                        <p:tgtEl>
                                          <p:spTgt spid="130"/>
                                        </p:tgtEl>
                                        <p:attrNameLst>
                                          <p:attrName>style.visibility</p:attrName>
                                        </p:attrNameLst>
                                      </p:cBhvr>
                                      <p:to>
                                        <p:strVal val="visible"/>
                                      </p:to>
                                    </p:set>
                                    <p:animEffect transition="in" filter="fade">
                                      <p:cBhvr>
                                        <p:cTn id="113" dur="1000"/>
                                        <p:tgtEl>
                                          <p:spTgt spid="130"/>
                                        </p:tgtEl>
                                      </p:cBhvr>
                                    </p:animEffect>
                                    <p:anim calcmode="lin" valueType="num">
                                      <p:cBhvr>
                                        <p:cTn id="114" dur="1000" fill="hold"/>
                                        <p:tgtEl>
                                          <p:spTgt spid="130"/>
                                        </p:tgtEl>
                                        <p:attrNameLst>
                                          <p:attrName>ppt_x</p:attrName>
                                        </p:attrNameLst>
                                      </p:cBhvr>
                                      <p:tavLst>
                                        <p:tav tm="0">
                                          <p:val>
                                            <p:strVal val="#ppt_x"/>
                                          </p:val>
                                        </p:tav>
                                        <p:tav tm="100000">
                                          <p:val>
                                            <p:strVal val="#ppt_x"/>
                                          </p:val>
                                        </p:tav>
                                      </p:tavLst>
                                    </p:anim>
                                    <p:anim calcmode="lin" valueType="num">
                                      <p:cBhvr>
                                        <p:cTn id="115" dur="1000" fill="hold"/>
                                        <p:tgtEl>
                                          <p:spTgt spid="130"/>
                                        </p:tgtEl>
                                        <p:attrNameLst>
                                          <p:attrName>ppt_y</p:attrName>
                                        </p:attrNameLst>
                                      </p:cBhvr>
                                      <p:tavLst>
                                        <p:tav tm="0">
                                          <p:val>
                                            <p:strVal val="#ppt_y-.1"/>
                                          </p:val>
                                        </p:tav>
                                        <p:tav tm="100000">
                                          <p:val>
                                            <p:strVal val="#ppt_y"/>
                                          </p:val>
                                        </p:tav>
                                      </p:tavLst>
                                    </p:anim>
                                  </p:childTnLst>
                                </p:cTn>
                              </p:par>
                            </p:childTnLst>
                          </p:cTn>
                        </p:par>
                        <p:par>
                          <p:cTn id="116" fill="hold">
                            <p:stCondLst>
                              <p:cond delay="3400"/>
                            </p:stCondLst>
                            <p:childTnLst>
                              <p:par>
                                <p:cTn id="117" presetID="2" presetClass="entr" presetSubtype="4" decel="100000" fill="hold" grpId="0" nodeType="afterEffect">
                                  <p:stCondLst>
                                    <p:cond delay="0"/>
                                  </p:stCondLst>
                                  <p:childTnLst>
                                    <p:set>
                                      <p:cBhvr>
                                        <p:cTn id="118" dur="1" fill="hold">
                                          <p:stCondLst>
                                            <p:cond delay="0"/>
                                          </p:stCondLst>
                                        </p:cTn>
                                        <p:tgtEl>
                                          <p:spTgt spid="57"/>
                                        </p:tgtEl>
                                        <p:attrNameLst>
                                          <p:attrName>style.visibility</p:attrName>
                                        </p:attrNameLst>
                                      </p:cBhvr>
                                      <p:to>
                                        <p:strVal val="visible"/>
                                      </p:to>
                                    </p:set>
                                    <p:anim calcmode="lin" valueType="num">
                                      <p:cBhvr additive="base">
                                        <p:cTn id="119" dur="500" fill="hold"/>
                                        <p:tgtEl>
                                          <p:spTgt spid="57"/>
                                        </p:tgtEl>
                                        <p:attrNameLst>
                                          <p:attrName>ppt_x</p:attrName>
                                        </p:attrNameLst>
                                      </p:cBhvr>
                                      <p:tavLst>
                                        <p:tav tm="0">
                                          <p:val>
                                            <p:strVal val="#ppt_x"/>
                                          </p:val>
                                        </p:tav>
                                        <p:tav tm="100000">
                                          <p:val>
                                            <p:strVal val="#ppt_x"/>
                                          </p:val>
                                        </p:tav>
                                      </p:tavLst>
                                    </p:anim>
                                    <p:anim calcmode="lin" valueType="num">
                                      <p:cBhvr additive="base">
                                        <p:cTn id="120" dur="500" fill="hold"/>
                                        <p:tgtEl>
                                          <p:spTgt spid="57"/>
                                        </p:tgtEl>
                                        <p:attrNameLst>
                                          <p:attrName>ppt_y</p:attrName>
                                        </p:attrNameLst>
                                      </p:cBhvr>
                                      <p:tavLst>
                                        <p:tav tm="0">
                                          <p:val>
                                            <p:strVal val="1+#ppt_h/2"/>
                                          </p:val>
                                        </p:tav>
                                        <p:tav tm="100000">
                                          <p:val>
                                            <p:strVal val="#ppt_y"/>
                                          </p:val>
                                        </p:tav>
                                      </p:tavLst>
                                    </p:anim>
                                  </p:childTnLst>
                                </p:cTn>
                              </p:par>
                              <p:par>
                                <p:cTn id="121" presetID="2" presetClass="entr" presetSubtype="4" decel="100000" fill="hold" grpId="0" nodeType="withEffect">
                                  <p:stCondLst>
                                    <p:cond delay="0"/>
                                  </p:stCondLst>
                                  <p:childTnLst>
                                    <p:set>
                                      <p:cBhvr>
                                        <p:cTn id="122" dur="1" fill="hold">
                                          <p:stCondLst>
                                            <p:cond delay="0"/>
                                          </p:stCondLst>
                                        </p:cTn>
                                        <p:tgtEl>
                                          <p:spTgt spid="58"/>
                                        </p:tgtEl>
                                        <p:attrNameLst>
                                          <p:attrName>style.visibility</p:attrName>
                                        </p:attrNameLst>
                                      </p:cBhvr>
                                      <p:to>
                                        <p:strVal val="visible"/>
                                      </p:to>
                                    </p:set>
                                    <p:anim calcmode="lin" valueType="num">
                                      <p:cBhvr additive="base">
                                        <p:cTn id="123" dur="500" fill="hold"/>
                                        <p:tgtEl>
                                          <p:spTgt spid="58"/>
                                        </p:tgtEl>
                                        <p:attrNameLst>
                                          <p:attrName>ppt_x</p:attrName>
                                        </p:attrNameLst>
                                      </p:cBhvr>
                                      <p:tavLst>
                                        <p:tav tm="0">
                                          <p:val>
                                            <p:strVal val="#ppt_x"/>
                                          </p:val>
                                        </p:tav>
                                        <p:tav tm="100000">
                                          <p:val>
                                            <p:strVal val="#ppt_x"/>
                                          </p:val>
                                        </p:tav>
                                      </p:tavLst>
                                    </p:anim>
                                    <p:anim calcmode="lin" valueType="num">
                                      <p:cBhvr additive="base">
                                        <p:cTn id="124" dur="500" fill="hold"/>
                                        <p:tgtEl>
                                          <p:spTgt spid="58"/>
                                        </p:tgtEl>
                                        <p:attrNameLst>
                                          <p:attrName>ppt_y</p:attrName>
                                        </p:attrNameLst>
                                      </p:cBhvr>
                                      <p:tavLst>
                                        <p:tav tm="0">
                                          <p:val>
                                            <p:strVal val="1+#ppt_h/2"/>
                                          </p:val>
                                        </p:tav>
                                        <p:tav tm="100000">
                                          <p:val>
                                            <p:strVal val="#ppt_y"/>
                                          </p:val>
                                        </p:tav>
                                      </p:tavLst>
                                    </p:anim>
                                  </p:childTnLst>
                                </p:cTn>
                              </p:par>
                              <p:par>
                                <p:cTn id="125" presetID="2" presetClass="entr" presetSubtype="4" decel="100000" fill="hold" grpId="0" nodeType="withEffect">
                                  <p:stCondLst>
                                    <p:cond delay="0"/>
                                  </p:stCondLst>
                                  <p:childTnLst>
                                    <p:set>
                                      <p:cBhvr>
                                        <p:cTn id="126" dur="1" fill="hold">
                                          <p:stCondLst>
                                            <p:cond delay="0"/>
                                          </p:stCondLst>
                                        </p:cTn>
                                        <p:tgtEl>
                                          <p:spTgt spid="60"/>
                                        </p:tgtEl>
                                        <p:attrNameLst>
                                          <p:attrName>style.visibility</p:attrName>
                                        </p:attrNameLst>
                                      </p:cBhvr>
                                      <p:to>
                                        <p:strVal val="visible"/>
                                      </p:to>
                                    </p:set>
                                    <p:anim calcmode="lin" valueType="num">
                                      <p:cBhvr additive="base">
                                        <p:cTn id="127" dur="500" fill="hold"/>
                                        <p:tgtEl>
                                          <p:spTgt spid="60"/>
                                        </p:tgtEl>
                                        <p:attrNameLst>
                                          <p:attrName>ppt_x</p:attrName>
                                        </p:attrNameLst>
                                      </p:cBhvr>
                                      <p:tavLst>
                                        <p:tav tm="0">
                                          <p:val>
                                            <p:strVal val="#ppt_x"/>
                                          </p:val>
                                        </p:tav>
                                        <p:tav tm="100000">
                                          <p:val>
                                            <p:strVal val="#ppt_x"/>
                                          </p:val>
                                        </p:tav>
                                      </p:tavLst>
                                    </p:anim>
                                    <p:anim calcmode="lin" valueType="num">
                                      <p:cBhvr additive="base">
                                        <p:cTn id="128" dur="500" fill="hold"/>
                                        <p:tgtEl>
                                          <p:spTgt spid="60"/>
                                        </p:tgtEl>
                                        <p:attrNameLst>
                                          <p:attrName>ppt_y</p:attrName>
                                        </p:attrNameLst>
                                      </p:cBhvr>
                                      <p:tavLst>
                                        <p:tav tm="0">
                                          <p:val>
                                            <p:strVal val="1+#ppt_h/2"/>
                                          </p:val>
                                        </p:tav>
                                        <p:tav tm="100000">
                                          <p:val>
                                            <p:strVal val="#ppt_y"/>
                                          </p:val>
                                        </p:tav>
                                      </p:tavLst>
                                    </p:anim>
                                  </p:childTnLst>
                                </p:cTn>
                              </p:par>
                              <p:par>
                                <p:cTn id="129" presetID="2" presetClass="entr" presetSubtype="4" decel="100000" fill="hold" grpId="0" nodeType="withEffect">
                                  <p:stCondLst>
                                    <p:cond delay="0"/>
                                  </p:stCondLst>
                                  <p:childTnLst>
                                    <p:set>
                                      <p:cBhvr>
                                        <p:cTn id="130" dur="1" fill="hold">
                                          <p:stCondLst>
                                            <p:cond delay="0"/>
                                          </p:stCondLst>
                                        </p:cTn>
                                        <p:tgtEl>
                                          <p:spTgt spid="63"/>
                                        </p:tgtEl>
                                        <p:attrNameLst>
                                          <p:attrName>style.visibility</p:attrName>
                                        </p:attrNameLst>
                                      </p:cBhvr>
                                      <p:to>
                                        <p:strVal val="visible"/>
                                      </p:to>
                                    </p:set>
                                    <p:anim calcmode="lin" valueType="num">
                                      <p:cBhvr additive="base">
                                        <p:cTn id="131" dur="500" fill="hold"/>
                                        <p:tgtEl>
                                          <p:spTgt spid="63"/>
                                        </p:tgtEl>
                                        <p:attrNameLst>
                                          <p:attrName>ppt_x</p:attrName>
                                        </p:attrNameLst>
                                      </p:cBhvr>
                                      <p:tavLst>
                                        <p:tav tm="0">
                                          <p:val>
                                            <p:strVal val="#ppt_x"/>
                                          </p:val>
                                        </p:tav>
                                        <p:tav tm="100000">
                                          <p:val>
                                            <p:strVal val="#ppt_x"/>
                                          </p:val>
                                        </p:tav>
                                      </p:tavLst>
                                    </p:anim>
                                    <p:anim calcmode="lin" valueType="num">
                                      <p:cBhvr additive="base">
                                        <p:cTn id="132" dur="500" fill="hold"/>
                                        <p:tgtEl>
                                          <p:spTgt spid="63"/>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64"/>
                                        </p:tgtEl>
                                        <p:attrNameLst>
                                          <p:attrName>style.visibility</p:attrName>
                                        </p:attrNameLst>
                                      </p:cBhvr>
                                      <p:to>
                                        <p:strVal val="visible"/>
                                      </p:to>
                                    </p:set>
                                    <p:anim calcmode="lin" valueType="num">
                                      <p:cBhvr additive="base">
                                        <p:cTn id="135" dur="500" fill="hold"/>
                                        <p:tgtEl>
                                          <p:spTgt spid="64"/>
                                        </p:tgtEl>
                                        <p:attrNameLst>
                                          <p:attrName>ppt_x</p:attrName>
                                        </p:attrNameLst>
                                      </p:cBhvr>
                                      <p:tavLst>
                                        <p:tav tm="0">
                                          <p:val>
                                            <p:strVal val="#ppt_x"/>
                                          </p:val>
                                        </p:tav>
                                        <p:tav tm="100000">
                                          <p:val>
                                            <p:strVal val="#ppt_x"/>
                                          </p:val>
                                        </p:tav>
                                      </p:tavLst>
                                    </p:anim>
                                    <p:anim calcmode="lin" valueType="num">
                                      <p:cBhvr additive="base">
                                        <p:cTn id="136" dur="500" fill="hold"/>
                                        <p:tgtEl>
                                          <p:spTgt spid="64"/>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67"/>
                                        </p:tgtEl>
                                        <p:attrNameLst>
                                          <p:attrName>style.visibility</p:attrName>
                                        </p:attrNameLst>
                                      </p:cBhvr>
                                      <p:to>
                                        <p:strVal val="visible"/>
                                      </p:to>
                                    </p:set>
                                    <p:anim calcmode="lin" valueType="num">
                                      <p:cBhvr additive="base">
                                        <p:cTn id="139" dur="500" fill="hold"/>
                                        <p:tgtEl>
                                          <p:spTgt spid="67"/>
                                        </p:tgtEl>
                                        <p:attrNameLst>
                                          <p:attrName>ppt_x</p:attrName>
                                        </p:attrNameLst>
                                      </p:cBhvr>
                                      <p:tavLst>
                                        <p:tav tm="0">
                                          <p:val>
                                            <p:strVal val="#ppt_x"/>
                                          </p:val>
                                        </p:tav>
                                        <p:tav tm="100000">
                                          <p:val>
                                            <p:strVal val="#ppt_x"/>
                                          </p:val>
                                        </p:tav>
                                      </p:tavLst>
                                    </p:anim>
                                    <p:anim calcmode="lin" valueType="num">
                                      <p:cBhvr additive="base">
                                        <p:cTn id="140" dur="500" fill="hold"/>
                                        <p:tgtEl>
                                          <p:spTgt spid="67"/>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68"/>
                                        </p:tgtEl>
                                        <p:attrNameLst>
                                          <p:attrName>style.visibility</p:attrName>
                                        </p:attrNameLst>
                                      </p:cBhvr>
                                      <p:to>
                                        <p:strVal val="visible"/>
                                      </p:to>
                                    </p:set>
                                    <p:anim calcmode="lin" valueType="num">
                                      <p:cBhvr additive="base">
                                        <p:cTn id="143" dur="500" fill="hold"/>
                                        <p:tgtEl>
                                          <p:spTgt spid="68"/>
                                        </p:tgtEl>
                                        <p:attrNameLst>
                                          <p:attrName>ppt_x</p:attrName>
                                        </p:attrNameLst>
                                      </p:cBhvr>
                                      <p:tavLst>
                                        <p:tav tm="0">
                                          <p:val>
                                            <p:strVal val="#ppt_x"/>
                                          </p:val>
                                        </p:tav>
                                        <p:tav tm="100000">
                                          <p:val>
                                            <p:strVal val="#ppt_x"/>
                                          </p:val>
                                        </p:tav>
                                      </p:tavLst>
                                    </p:anim>
                                    <p:anim calcmode="lin" valueType="num">
                                      <p:cBhvr additive="base">
                                        <p:cTn id="144" dur="500" fill="hold"/>
                                        <p:tgtEl>
                                          <p:spTgt spid="68"/>
                                        </p:tgtEl>
                                        <p:attrNameLst>
                                          <p:attrName>ppt_y</p:attrName>
                                        </p:attrNameLst>
                                      </p:cBhvr>
                                      <p:tavLst>
                                        <p:tav tm="0">
                                          <p:val>
                                            <p:strVal val="1+#ppt_h/2"/>
                                          </p:val>
                                        </p:tav>
                                        <p:tav tm="100000">
                                          <p:val>
                                            <p:strVal val="#ppt_y"/>
                                          </p:val>
                                        </p:tav>
                                      </p:tavLst>
                                    </p:anim>
                                  </p:childTnLst>
                                </p:cTn>
                              </p:par>
                            </p:childTnLst>
                          </p:cTn>
                        </p:par>
                        <p:par>
                          <p:cTn id="145" fill="hold">
                            <p:stCondLst>
                              <p:cond delay="3900"/>
                            </p:stCondLst>
                            <p:childTnLst>
                              <p:par>
                                <p:cTn id="146" presetID="2" presetClass="entr" presetSubtype="4" decel="100000" fill="hold" nodeType="afterEffect">
                                  <p:stCondLst>
                                    <p:cond delay="0"/>
                                  </p:stCondLst>
                                  <p:childTnLst>
                                    <p:set>
                                      <p:cBhvr>
                                        <p:cTn id="147" dur="1" fill="hold">
                                          <p:stCondLst>
                                            <p:cond delay="0"/>
                                          </p:stCondLst>
                                        </p:cTn>
                                        <p:tgtEl>
                                          <p:spTgt spid="69"/>
                                        </p:tgtEl>
                                        <p:attrNameLst>
                                          <p:attrName>style.visibility</p:attrName>
                                        </p:attrNameLst>
                                      </p:cBhvr>
                                      <p:to>
                                        <p:strVal val="visible"/>
                                      </p:to>
                                    </p:set>
                                    <p:anim calcmode="lin" valueType="num">
                                      <p:cBhvr additive="base">
                                        <p:cTn id="148" dur="500" fill="hold"/>
                                        <p:tgtEl>
                                          <p:spTgt spid="69"/>
                                        </p:tgtEl>
                                        <p:attrNameLst>
                                          <p:attrName>ppt_x</p:attrName>
                                        </p:attrNameLst>
                                      </p:cBhvr>
                                      <p:tavLst>
                                        <p:tav tm="0">
                                          <p:val>
                                            <p:strVal val="#ppt_x"/>
                                          </p:val>
                                        </p:tav>
                                        <p:tav tm="100000">
                                          <p:val>
                                            <p:strVal val="#ppt_x"/>
                                          </p:val>
                                        </p:tav>
                                      </p:tavLst>
                                    </p:anim>
                                    <p:anim calcmode="lin" valueType="num">
                                      <p:cBhvr additive="base">
                                        <p:cTn id="149" dur="500" fill="hold"/>
                                        <p:tgtEl>
                                          <p:spTgt spid="69"/>
                                        </p:tgtEl>
                                        <p:attrNameLst>
                                          <p:attrName>ppt_y</p:attrName>
                                        </p:attrNameLst>
                                      </p:cBhvr>
                                      <p:tavLst>
                                        <p:tav tm="0">
                                          <p:val>
                                            <p:strVal val="1+#ppt_h/2"/>
                                          </p:val>
                                        </p:tav>
                                        <p:tav tm="100000">
                                          <p:val>
                                            <p:strVal val="#ppt_y"/>
                                          </p:val>
                                        </p:tav>
                                      </p:tavLst>
                                    </p:anim>
                                  </p:childTnLst>
                                </p:cTn>
                              </p:par>
                              <p:par>
                                <p:cTn id="150" presetID="2" presetClass="entr" presetSubtype="4" decel="100000" fill="hold" nodeType="withEffect">
                                  <p:stCondLst>
                                    <p:cond delay="0"/>
                                  </p:stCondLst>
                                  <p:childTnLst>
                                    <p:set>
                                      <p:cBhvr>
                                        <p:cTn id="151" dur="1" fill="hold">
                                          <p:stCondLst>
                                            <p:cond delay="0"/>
                                          </p:stCondLst>
                                        </p:cTn>
                                        <p:tgtEl>
                                          <p:spTgt spid="71"/>
                                        </p:tgtEl>
                                        <p:attrNameLst>
                                          <p:attrName>style.visibility</p:attrName>
                                        </p:attrNameLst>
                                      </p:cBhvr>
                                      <p:to>
                                        <p:strVal val="visible"/>
                                      </p:to>
                                    </p:set>
                                    <p:anim calcmode="lin" valueType="num">
                                      <p:cBhvr additive="base">
                                        <p:cTn id="152" dur="500" fill="hold"/>
                                        <p:tgtEl>
                                          <p:spTgt spid="71"/>
                                        </p:tgtEl>
                                        <p:attrNameLst>
                                          <p:attrName>ppt_x</p:attrName>
                                        </p:attrNameLst>
                                      </p:cBhvr>
                                      <p:tavLst>
                                        <p:tav tm="0">
                                          <p:val>
                                            <p:strVal val="#ppt_x"/>
                                          </p:val>
                                        </p:tav>
                                        <p:tav tm="100000">
                                          <p:val>
                                            <p:strVal val="#ppt_x"/>
                                          </p:val>
                                        </p:tav>
                                      </p:tavLst>
                                    </p:anim>
                                    <p:anim calcmode="lin" valueType="num">
                                      <p:cBhvr additive="base">
                                        <p:cTn id="153" dur="500" fill="hold"/>
                                        <p:tgtEl>
                                          <p:spTgt spid="71"/>
                                        </p:tgtEl>
                                        <p:attrNameLst>
                                          <p:attrName>ppt_y</p:attrName>
                                        </p:attrNameLst>
                                      </p:cBhvr>
                                      <p:tavLst>
                                        <p:tav tm="0">
                                          <p:val>
                                            <p:strVal val="1+#ppt_h/2"/>
                                          </p:val>
                                        </p:tav>
                                        <p:tav tm="100000">
                                          <p:val>
                                            <p:strVal val="#ppt_y"/>
                                          </p:val>
                                        </p:tav>
                                      </p:tavLst>
                                    </p:anim>
                                  </p:childTnLst>
                                </p:cTn>
                              </p:par>
                            </p:childTnLst>
                          </p:cTn>
                        </p:par>
                        <p:par>
                          <p:cTn id="154" fill="hold">
                            <p:stCondLst>
                              <p:cond delay="4400"/>
                            </p:stCondLst>
                            <p:childTnLst>
                              <p:par>
                                <p:cTn id="155" presetID="63" presetClass="path" presetSubtype="0" fill="hold" nodeType="afterEffect">
                                  <p:stCondLst>
                                    <p:cond delay="0"/>
                                  </p:stCondLst>
                                  <p:childTnLst>
                                    <p:animMotion origin="layout" path="M -1.31585E-6 1.2024E-6 L 0.25006 1.2024E-6 " pathEditMode="relative" rAng="0" ptsTypes="AA">
                                      <p:cBhvr>
                                        <p:cTn id="156" dur="500" fill="hold"/>
                                        <p:tgtEl>
                                          <p:spTgt spid="69"/>
                                        </p:tgtEl>
                                        <p:attrNameLst>
                                          <p:attrName>ppt_x</p:attrName>
                                          <p:attrName>ppt_y</p:attrName>
                                        </p:attrNameLst>
                                      </p:cBhvr>
                                      <p:rCtr x="12497" y="0"/>
                                    </p:animMotion>
                                  </p:childTnLst>
                                </p:cTn>
                              </p:par>
                              <p:par>
                                <p:cTn id="157" presetID="35" presetClass="path" presetSubtype="0" fill="hold" nodeType="withEffect">
                                  <p:stCondLst>
                                    <p:cond delay="0"/>
                                  </p:stCondLst>
                                  <p:childTnLst>
                                    <p:animMotion origin="layout" path="M -4.53934E-6 1.60321E-6 L -0.25005 1.60321E-6 " pathEditMode="relative" rAng="0" ptsTypes="AA">
                                      <p:cBhvr>
                                        <p:cTn id="158" dur="500" fill="hold"/>
                                        <p:tgtEl>
                                          <p:spTgt spid="71"/>
                                        </p:tgtEl>
                                        <p:attrNameLst>
                                          <p:attrName>ppt_x</p:attrName>
                                          <p:attrName>ppt_y</p:attrName>
                                        </p:attrNameLst>
                                      </p:cBhvr>
                                      <p:rCtr x="-12509" y="0"/>
                                    </p:animMotion>
                                  </p:childTnLst>
                                </p:cTn>
                              </p:par>
                              <p:par>
                                <p:cTn id="159" presetID="10" presetClass="exit" presetSubtype="0" fill="hold" nodeType="withEffect">
                                  <p:stCondLst>
                                    <p:cond delay="200"/>
                                  </p:stCondLst>
                                  <p:childTnLst>
                                    <p:animEffect transition="out" filter="fade">
                                      <p:cBhvr>
                                        <p:cTn id="160" dur="300"/>
                                        <p:tgtEl>
                                          <p:spTgt spid="71"/>
                                        </p:tgtEl>
                                      </p:cBhvr>
                                    </p:animEffect>
                                    <p:set>
                                      <p:cBhvr>
                                        <p:cTn id="161" dur="1" fill="hold">
                                          <p:stCondLst>
                                            <p:cond delay="299"/>
                                          </p:stCondLst>
                                        </p:cTn>
                                        <p:tgtEl>
                                          <p:spTgt spid="71"/>
                                        </p:tgtEl>
                                        <p:attrNameLst>
                                          <p:attrName>style.visibility</p:attrName>
                                        </p:attrNameLst>
                                      </p:cBhvr>
                                      <p:to>
                                        <p:strVal val="hidden"/>
                                      </p:to>
                                    </p:set>
                                  </p:childTnLst>
                                </p:cTn>
                              </p:par>
                              <p:par>
                                <p:cTn id="162" presetID="10" presetClass="exit" presetSubtype="0" fill="hold" nodeType="withEffect">
                                  <p:stCondLst>
                                    <p:cond delay="200"/>
                                  </p:stCondLst>
                                  <p:childTnLst>
                                    <p:animEffect transition="out" filter="fade">
                                      <p:cBhvr>
                                        <p:cTn id="163" dur="300"/>
                                        <p:tgtEl>
                                          <p:spTgt spid="69"/>
                                        </p:tgtEl>
                                      </p:cBhvr>
                                    </p:animEffect>
                                    <p:set>
                                      <p:cBhvr>
                                        <p:cTn id="164" dur="1" fill="hold">
                                          <p:stCondLst>
                                            <p:cond delay="299"/>
                                          </p:stCondLst>
                                        </p:cTn>
                                        <p:tgtEl>
                                          <p:spTgt spid="69"/>
                                        </p:tgtEl>
                                        <p:attrNameLst>
                                          <p:attrName>style.visibility</p:attrName>
                                        </p:attrNameLst>
                                      </p:cBhvr>
                                      <p:to>
                                        <p:strVal val="hidden"/>
                                      </p:to>
                                    </p:set>
                                  </p:childTnLst>
                                </p:cTn>
                              </p:par>
                              <p:par>
                                <p:cTn id="165" presetID="22" presetClass="entr" presetSubtype="8" fill="hold" grpId="0" nodeType="withEffect">
                                  <p:stCondLst>
                                    <p:cond delay="200"/>
                                  </p:stCondLst>
                                  <p:childTnLst>
                                    <p:set>
                                      <p:cBhvr>
                                        <p:cTn id="166" dur="1" fill="hold">
                                          <p:stCondLst>
                                            <p:cond delay="0"/>
                                          </p:stCondLst>
                                        </p:cTn>
                                        <p:tgtEl>
                                          <p:spTgt spid="43"/>
                                        </p:tgtEl>
                                        <p:attrNameLst>
                                          <p:attrName>style.visibility</p:attrName>
                                        </p:attrNameLst>
                                      </p:cBhvr>
                                      <p:to>
                                        <p:strVal val="visible"/>
                                      </p:to>
                                    </p:set>
                                    <p:animEffect transition="in" filter="wipe(left)">
                                      <p:cBhvr>
                                        <p:cTn id="167" dur="500"/>
                                        <p:tgtEl>
                                          <p:spTgt spid="43"/>
                                        </p:tgtEl>
                                      </p:cBhvr>
                                    </p:animEffect>
                                  </p:childTnLst>
                                </p:cTn>
                              </p:par>
                              <p:par>
                                <p:cTn id="168" presetID="22" presetClass="entr" presetSubtype="8" fill="hold" grpId="0" nodeType="withEffect">
                                  <p:stCondLst>
                                    <p:cond delay="100"/>
                                  </p:stCondLst>
                                  <p:childTnLst>
                                    <p:set>
                                      <p:cBhvr>
                                        <p:cTn id="169" dur="1" fill="hold">
                                          <p:stCondLst>
                                            <p:cond delay="0"/>
                                          </p:stCondLst>
                                        </p:cTn>
                                        <p:tgtEl>
                                          <p:spTgt spid="44"/>
                                        </p:tgtEl>
                                        <p:attrNameLst>
                                          <p:attrName>style.visibility</p:attrName>
                                        </p:attrNameLst>
                                      </p:cBhvr>
                                      <p:to>
                                        <p:strVal val="visible"/>
                                      </p:to>
                                    </p:set>
                                    <p:animEffect transition="in" filter="wipe(left)">
                                      <p:cBhvr>
                                        <p:cTn id="170" dur="500"/>
                                        <p:tgtEl>
                                          <p:spTgt spid="44"/>
                                        </p:tgtEl>
                                      </p:cBhvr>
                                    </p:animEffect>
                                  </p:childTnLst>
                                </p:cTn>
                              </p:par>
                              <p:par>
                                <p:cTn id="171" presetID="22" presetClass="entr" presetSubtype="8" fill="hold" grpId="0" nodeType="withEffect">
                                  <p:stCondLst>
                                    <p:cond delay="200"/>
                                  </p:stCondLst>
                                  <p:childTnLst>
                                    <p:set>
                                      <p:cBhvr>
                                        <p:cTn id="172" dur="1" fill="hold">
                                          <p:stCondLst>
                                            <p:cond delay="0"/>
                                          </p:stCondLst>
                                        </p:cTn>
                                        <p:tgtEl>
                                          <p:spTgt spid="45"/>
                                        </p:tgtEl>
                                        <p:attrNameLst>
                                          <p:attrName>style.visibility</p:attrName>
                                        </p:attrNameLst>
                                      </p:cBhvr>
                                      <p:to>
                                        <p:strVal val="visible"/>
                                      </p:to>
                                    </p:set>
                                    <p:animEffect transition="in" filter="wipe(left)">
                                      <p:cBhvr>
                                        <p:cTn id="173" dur="500"/>
                                        <p:tgtEl>
                                          <p:spTgt spid="45"/>
                                        </p:tgtEl>
                                      </p:cBhvr>
                                    </p:animEffect>
                                  </p:childTnLst>
                                </p:cTn>
                              </p:par>
                              <p:par>
                                <p:cTn id="174" presetID="22" presetClass="entr" presetSubtype="8" fill="hold" grpId="0" nodeType="withEffect">
                                  <p:stCondLst>
                                    <p:cond delay="300"/>
                                  </p:stCondLst>
                                  <p:childTnLst>
                                    <p:set>
                                      <p:cBhvr>
                                        <p:cTn id="175" dur="1" fill="hold">
                                          <p:stCondLst>
                                            <p:cond delay="0"/>
                                          </p:stCondLst>
                                        </p:cTn>
                                        <p:tgtEl>
                                          <p:spTgt spid="46"/>
                                        </p:tgtEl>
                                        <p:attrNameLst>
                                          <p:attrName>style.visibility</p:attrName>
                                        </p:attrNameLst>
                                      </p:cBhvr>
                                      <p:to>
                                        <p:strVal val="visible"/>
                                      </p:to>
                                    </p:set>
                                    <p:animEffect transition="in" filter="wipe(left)">
                                      <p:cBhvr>
                                        <p:cTn id="176" dur="500"/>
                                        <p:tgtEl>
                                          <p:spTgt spid="46"/>
                                        </p:tgtEl>
                                      </p:cBhvr>
                                    </p:animEffect>
                                  </p:childTnLst>
                                </p:cTn>
                              </p:par>
                              <p:par>
                                <p:cTn id="177" presetID="22" presetClass="entr" presetSubtype="8" fill="hold" grpId="0" nodeType="withEffect">
                                  <p:stCondLst>
                                    <p:cond delay="400"/>
                                  </p:stCondLst>
                                  <p:childTnLst>
                                    <p:set>
                                      <p:cBhvr>
                                        <p:cTn id="178" dur="1" fill="hold">
                                          <p:stCondLst>
                                            <p:cond delay="0"/>
                                          </p:stCondLst>
                                        </p:cTn>
                                        <p:tgtEl>
                                          <p:spTgt spid="47"/>
                                        </p:tgtEl>
                                        <p:attrNameLst>
                                          <p:attrName>style.visibility</p:attrName>
                                        </p:attrNameLst>
                                      </p:cBhvr>
                                      <p:to>
                                        <p:strVal val="visible"/>
                                      </p:to>
                                    </p:set>
                                    <p:animEffect transition="in" filter="wipe(left)">
                                      <p:cBhvr>
                                        <p:cTn id="179" dur="500"/>
                                        <p:tgtEl>
                                          <p:spTgt spid="47"/>
                                        </p:tgtEl>
                                      </p:cBhvr>
                                    </p:animEffect>
                                  </p:childTnLst>
                                </p:cTn>
                              </p:par>
                              <p:par>
                                <p:cTn id="180" presetID="22" presetClass="entr" presetSubtype="8" fill="hold" grpId="0" nodeType="withEffect">
                                  <p:stCondLst>
                                    <p:cond delay="500"/>
                                  </p:stCondLst>
                                  <p:childTnLst>
                                    <p:set>
                                      <p:cBhvr>
                                        <p:cTn id="181" dur="1" fill="hold">
                                          <p:stCondLst>
                                            <p:cond delay="0"/>
                                          </p:stCondLst>
                                        </p:cTn>
                                        <p:tgtEl>
                                          <p:spTgt spid="48"/>
                                        </p:tgtEl>
                                        <p:attrNameLst>
                                          <p:attrName>style.visibility</p:attrName>
                                        </p:attrNameLst>
                                      </p:cBhvr>
                                      <p:to>
                                        <p:strVal val="visible"/>
                                      </p:to>
                                    </p:set>
                                    <p:animEffect transition="in" filter="wipe(left)">
                                      <p:cBhvr>
                                        <p:cTn id="182" dur="500"/>
                                        <p:tgtEl>
                                          <p:spTgt spid="48"/>
                                        </p:tgtEl>
                                      </p:cBhvr>
                                    </p:animEffect>
                                  </p:childTnLst>
                                </p:cTn>
                              </p:par>
                              <p:par>
                                <p:cTn id="183" presetID="22" presetClass="entr" presetSubtype="8" fill="hold" grpId="0" nodeType="withEffect">
                                  <p:stCondLst>
                                    <p:cond delay="600"/>
                                  </p:stCondLst>
                                  <p:childTnLst>
                                    <p:set>
                                      <p:cBhvr>
                                        <p:cTn id="184" dur="1" fill="hold">
                                          <p:stCondLst>
                                            <p:cond delay="0"/>
                                          </p:stCondLst>
                                        </p:cTn>
                                        <p:tgtEl>
                                          <p:spTgt spid="49"/>
                                        </p:tgtEl>
                                        <p:attrNameLst>
                                          <p:attrName>style.visibility</p:attrName>
                                        </p:attrNameLst>
                                      </p:cBhvr>
                                      <p:to>
                                        <p:strVal val="visible"/>
                                      </p:to>
                                    </p:set>
                                    <p:animEffect transition="in" filter="wipe(left)">
                                      <p:cBhvr>
                                        <p:cTn id="185" dur="500"/>
                                        <p:tgtEl>
                                          <p:spTgt spid="49"/>
                                        </p:tgtEl>
                                      </p:cBhvr>
                                    </p:animEffect>
                                  </p:childTnLst>
                                </p:cTn>
                              </p:par>
                              <p:par>
                                <p:cTn id="186" presetID="22" presetClass="entr" presetSubtype="2" fill="hold" grpId="0" nodeType="withEffect">
                                  <p:stCondLst>
                                    <p:cond delay="0"/>
                                  </p:stCondLst>
                                  <p:childTnLst>
                                    <p:set>
                                      <p:cBhvr>
                                        <p:cTn id="187" dur="1" fill="hold">
                                          <p:stCondLst>
                                            <p:cond delay="0"/>
                                          </p:stCondLst>
                                        </p:cTn>
                                        <p:tgtEl>
                                          <p:spTgt spid="29"/>
                                        </p:tgtEl>
                                        <p:attrNameLst>
                                          <p:attrName>style.visibility</p:attrName>
                                        </p:attrNameLst>
                                      </p:cBhvr>
                                      <p:to>
                                        <p:strVal val="visible"/>
                                      </p:to>
                                    </p:set>
                                    <p:animEffect transition="in" filter="wipe(right)">
                                      <p:cBhvr>
                                        <p:cTn id="188" dur="500"/>
                                        <p:tgtEl>
                                          <p:spTgt spid="29"/>
                                        </p:tgtEl>
                                      </p:cBhvr>
                                    </p:animEffect>
                                  </p:childTnLst>
                                </p:cTn>
                              </p:par>
                              <p:par>
                                <p:cTn id="189" presetID="22" presetClass="entr" presetSubtype="2" fill="hold" grpId="0" nodeType="withEffect">
                                  <p:stCondLst>
                                    <p:cond delay="100"/>
                                  </p:stCondLst>
                                  <p:childTnLst>
                                    <p:set>
                                      <p:cBhvr>
                                        <p:cTn id="190" dur="1" fill="hold">
                                          <p:stCondLst>
                                            <p:cond delay="0"/>
                                          </p:stCondLst>
                                        </p:cTn>
                                        <p:tgtEl>
                                          <p:spTgt spid="30"/>
                                        </p:tgtEl>
                                        <p:attrNameLst>
                                          <p:attrName>style.visibility</p:attrName>
                                        </p:attrNameLst>
                                      </p:cBhvr>
                                      <p:to>
                                        <p:strVal val="visible"/>
                                      </p:to>
                                    </p:set>
                                    <p:animEffect transition="in" filter="wipe(right)">
                                      <p:cBhvr>
                                        <p:cTn id="191" dur="500"/>
                                        <p:tgtEl>
                                          <p:spTgt spid="30"/>
                                        </p:tgtEl>
                                      </p:cBhvr>
                                    </p:animEffect>
                                  </p:childTnLst>
                                </p:cTn>
                              </p:par>
                              <p:par>
                                <p:cTn id="192" presetID="22" presetClass="entr" presetSubtype="2" fill="hold" grpId="0" nodeType="withEffect">
                                  <p:stCondLst>
                                    <p:cond delay="200"/>
                                  </p:stCondLst>
                                  <p:childTnLst>
                                    <p:set>
                                      <p:cBhvr>
                                        <p:cTn id="193" dur="1" fill="hold">
                                          <p:stCondLst>
                                            <p:cond delay="0"/>
                                          </p:stCondLst>
                                        </p:cTn>
                                        <p:tgtEl>
                                          <p:spTgt spid="31"/>
                                        </p:tgtEl>
                                        <p:attrNameLst>
                                          <p:attrName>style.visibility</p:attrName>
                                        </p:attrNameLst>
                                      </p:cBhvr>
                                      <p:to>
                                        <p:strVal val="visible"/>
                                      </p:to>
                                    </p:set>
                                    <p:animEffect transition="in" filter="wipe(right)">
                                      <p:cBhvr>
                                        <p:cTn id="194" dur="500"/>
                                        <p:tgtEl>
                                          <p:spTgt spid="31"/>
                                        </p:tgtEl>
                                      </p:cBhvr>
                                    </p:animEffect>
                                  </p:childTnLst>
                                </p:cTn>
                              </p:par>
                              <p:par>
                                <p:cTn id="195" presetID="22" presetClass="entr" presetSubtype="2" fill="hold" grpId="0" nodeType="withEffect">
                                  <p:stCondLst>
                                    <p:cond delay="300"/>
                                  </p:stCondLst>
                                  <p:childTnLst>
                                    <p:set>
                                      <p:cBhvr>
                                        <p:cTn id="196" dur="1" fill="hold">
                                          <p:stCondLst>
                                            <p:cond delay="0"/>
                                          </p:stCondLst>
                                        </p:cTn>
                                        <p:tgtEl>
                                          <p:spTgt spid="32"/>
                                        </p:tgtEl>
                                        <p:attrNameLst>
                                          <p:attrName>style.visibility</p:attrName>
                                        </p:attrNameLst>
                                      </p:cBhvr>
                                      <p:to>
                                        <p:strVal val="visible"/>
                                      </p:to>
                                    </p:set>
                                    <p:animEffect transition="in" filter="wipe(right)">
                                      <p:cBhvr>
                                        <p:cTn id="197" dur="500"/>
                                        <p:tgtEl>
                                          <p:spTgt spid="32"/>
                                        </p:tgtEl>
                                      </p:cBhvr>
                                    </p:animEffect>
                                  </p:childTnLst>
                                </p:cTn>
                              </p:par>
                              <p:par>
                                <p:cTn id="198" presetID="22" presetClass="entr" presetSubtype="2" fill="hold" grpId="0" nodeType="withEffect">
                                  <p:stCondLst>
                                    <p:cond delay="400"/>
                                  </p:stCondLst>
                                  <p:childTnLst>
                                    <p:set>
                                      <p:cBhvr>
                                        <p:cTn id="199" dur="1" fill="hold">
                                          <p:stCondLst>
                                            <p:cond delay="0"/>
                                          </p:stCondLst>
                                        </p:cTn>
                                        <p:tgtEl>
                                          <p:spTgt spid="33"/>
                                        </p:tgtEl>
                                        <p:attrNameLst>
                                          <p:attrName>style.visibility</p:attrName>
                                        </p:attrNameLst>
                                      </p:cBhvr>
                                      <p:to>
                                        <p:strVal val="visible"/>
                                      </p:to>
                                    </p:set>
                                    <p:animEffect transition="in" filter="wipe(right)">
                                      <p:cBhvr>
                                        <p:cTn id="200" dur="500"/>
                                        <p:tgtEl>
                                          <p:spTgt spid="33"/>
                                        </p:tgtEl>
                                      </p:cBhvr>
                                    </p:animEffect>
                                  </p:childTnLst>
                                </p:cTn>
                              </p:par>
                              <p:par>
                                <p:cTn id="201" presetID="22" presetClass="entr" presetSubtype="2" fill="hold" grpId="0" nodeType="withEffect">
                                  <p:stCondLst>
                                    <p:cond delay="500"/>
                                  </p:stCondLst>
                                  <p:childTnLst>
                                    <p:set>
                                      <p:cBhvr>
                                        <p:cTn id="202" dur="1" fill="hold">
                                          <p:stCondLst>
                                            <p:cond delay="0"/>
                                          </p:stCondLst>
                                        </p:cTn>
                                        <p:tgtEl>
                                          <p:spTgt spid="34"/>
                                        </p:tgtEl>
                                        <p:attrNameLst>
                                          <p:attrName>style.visibility</p:attrName>
                                        </p:attrNameLst>
                                      </p:cBhvr>
                                      <p:to>
                                        <p:strVal val="visible"/>
                                      </p:to>
                                    </p:set>
                                    <p:animEffect transition="in" filter="wipe(right)">
                                      <p:cBhvr>
                                        <p:cTn id="203" dur="500"/>
                                        <p:tgtEl>
                                          <p:spTgt spid="34"/>
                                        </p:tgtEl>
                                      </p:cBhvr>
                                    </p:animEffect>
                                  </p:childTnLst>
                                </p:cTn>
                              </p:par>
                              <p:par>
                                <p:cTn id="204" presetID="22" presetClass="entr" presetSubtype="2" fill="hold" grpId="0" nodeType="withEffect">
                                  <p:stCondLst>
                                    <p:cond delay="600"/>
                                  </p:stCondLst>
                                  <p:childTnLst>
                                    <p:set>
                                      <p:cBhvr>
                                        <p:cTn id="205" dur="1" fill="hold">
                                          <p:stCondLst>
                                            <p:cond delay="0"/>
                                          </p:stCondLst>
                                        </p:cTn>
                                        <p:tgtEl>
                                          <p:spTgt spid="35"/>
                                        </p:tgtEl>
                                        <p:attrNameLst>
                                          <p:attrName>style.visibility</p:attrName>
                                        </p:attrNameLst>
                                      </p:cBhvr>
                                      <p:to>
                                        <p:strVal val="visible"/>
                                      </p:to>
                                    </p:set>
                                    <p:animEffect transition="in" filter="wipe(right)">
                                      <p:cBhvr>
                                        <p:cTn id="206" dur="500"/>
                                        <p:tgtEl>
                                          <p:spTgt spid="35"/>
                                        </p:tgtEl>
                                      </p:cBhvr>
                                    </p:animEffect>
                                  </p:childTnLst>
                                </p:cTn>
                              </p:par>
                            </p:childTnLst>
                          </p:cTn>
                        </p:par>
                        <p:par>
                          <p:cTn id="207" fill="hold">
                            <p:stCondLst>
                              <p:cond delay="5500"/>
                            </p:stCondLst>
                            <p:childTnLst>
                              <p:par>
                                <p:cTn id="208" presetID="22" presetClass="entr" presetSubtype="8" fill="hold" grpId="0" nodeType="afterEffect">
                                  <p:stCondLst>
                                    <p:cond delay="0"/>
                                  </p:stCondLst>
                                  <p:childTnLst>
                                    <p:set>
                                      <p:cBhvr>
                                        <p:cTn id="209" dur="1" fill="hold">
                                          <p:stCondLst>
                                            <p:cond delay="0"/>
                                          </p:stCondLst>
                                        </p:cTn>
                                        <p:tgtEl>
                                          <p:spTgt spid="50"/>
                                        </p:tgtEl>
                                        <p:attrNameLst>
                                          <p:attrName>style.visibility</p:attrName>
                                        </p:attrNameLst>
                                      </p:cBhvr>
                                      <p:to>
                                        <p:strVal val="visible"/>
                                      </p:to>
                                    </p:set>
                                    <p:animEffect transition="in" filter="wipe(left)">
                                      <p:cBhvr>
                                        <p:cTn id="210" dur="500"/>
                                        <p:tgtEl>
                                          <p:spTgt spid="50"/>
                                        </p:tgtEl>
                                      </p:cBhvr>
                                    </p:animEffect>
                                  </p:childTnLst>
                                </p:cTn>
                              </p:par>
                              <p:par>
                                <p:cTn id="211" presetID="22" presetClass="entr" presetSubtype="8" fill="hold" grpId="0" nodeType="withEffect">
                                  <p:stCondLst>
                                    <p:cond delay="0"/>
                                  </p:stCondLst>
                                  <p:childTnLst>
                                    <p:set>
                                      <p:cBhvr>
                                        <p:cTn id="212" dur="1" fill="hold">
                                          <p:stCondLst>
                                            <p:cond delay="0"/>
                                          </p:stCondLst>
                                        </p:cTn>
                                        <p:tgtEl>
                                          <p:spTgt spid="51"/>
                                        </p:tgtEl>
                                        <p:attrNameLst>
                                          <p:attrName>style.visibility</p:attrName>
                                        </p:attrNameLst>
                                      </p:cBhvr>
                                      <p:to>
                                        <p:strVal val="visible"/>
                                      </p:to>
                                    </p:set>
                                    <p:animEffect transition="in" filter="wipe(left)">
                                      <p:cBhvr>
                                        <p:cTn id="213" dur="500"/>
                                        <p:tgtEl>
                                          <p:spTgt spid="51"/>
                                        </p:tgtEl>
                                      </p:cBhvr>
                                    </p:animEffect>
                                  </p:childTnLst>
                                </p:cTn>
                              </p:par>
                              <p:par>
                                <p:cTn id="214" presetID="22" presetClass="entr" presetSubtype="8" fill="hold" grpId="0" nodeType="withEffect">
                                  <p:stCondLst>
                                    <p:cond delay="0"/>
                                  </p:stCondLst>
                                  <p:childTnLst>
                                    <p:set>
                                      <p:cBhvr>
                                        <p:cTn id="215" dur="1" fill="hold">
                                          <p:stCondLst>
                                            <p:cond delay="0"/>
                                          </p:stCondLst>
                                        </p:cTn>
                                        <p:tgtEl>
                                          <p:spTgt spid="52"/>
                                        </p:tgtEl>
                                        <p:attrNameLst>
                                          <p:attrName>style.visibility</p:attrName>
                                        </p:attrNameLst>
                                      </p:cBhvr>
                                      <p:to>
                                        <p:strVal val="visible"/>
                                      </p:to>
                                    </p:set>
                                    <p:animEffect transition="in" filter="wipe(left)">
                                      <p:cBhvr>
                                        <p:cTn id="216" dur="500"/>
                                        <p:tgtEl>
                                          <p:spTgt spid="52"/>
                                        </p:tgtEl>
                                      </p:cBhvr>
                                    </p:animEffect>
                                  </p:childTnLst>
                                </p:cTn>
                              </p:par>
                              <p:par>
                                <p:cTn id="217" presetID="22" presetClass="entr" presetSubtype="8" fill="hold" grpId="0" nodeType="withEffect">
                                  <p:stCondLst>
                                    <p:cond delay="0"/>
                                  </p:stCondLst>
                                  <p:childTnLst>
                                    <p:set>
                                      <p:cBhvr>
                                        <p:cTn id="218" dur="1" fill="hold">
                                          <p:stCondLst>
                                            <p:cond delay="0"/>
                                          </p:stCondLst>
                                        </p:cTn>
                                        <p:tgtEl>
                                          <p:spTgt spid="53"/>
                                        </p:tgtEl>
                                        <p:attrNameLst>
                                          <p:attrName>style.visibility</p:attrName>
                                        </p:attrNameLst>
                                      </p:cBhvr>
                                      <p:to>
                                        <p:strVal val="visible"/>
                                      </p:to>
                                    </p:set>
                                    <p:animEffect transition="in" filter="wipe(left)">
                                      <p:cBhvr>
                                        <p:cTn id="219" dur="500"/>
                                        <p:tgtEl>
                                          <p:spTgt spid="53"/>
                                        </p:tgtEl>
                                      </p:cBhvr>
                                    </p:animEffect>
                                  </p:childTnLst>
                                </p:cTn>
                              </p:par>
                              <p:par>
                                <p:cTn id="220" presetID="22" presetClass="entr" presetSubtype="8" fill="hold" grpId="0" nodeType="withEffect">
                                  <p:stCondLst>
                                    <p:cond delay="0"/>
                                  </p:stCondLst>
                                  <p:childTnLst>
                                    <p:set>
                                      <p:cBhvr>
                                        <p:cTn id="221" dur="1" fill="hold">
                                          <p:stCondLst>
                                            <p:cond delay="0"/>
                                          </p:stCondLst>
                                        </p:cTn>
                                        <p:tgtEl>
                                          <p:spTgt spid="54"/>
                                        </p:tgtEl>
                                        <p:attrNameLst>
                                          <p:attrName>style.visibility</p:attrName>
                                        </p:attrNameLst>
                                      </p:cBhvr>
                                      <p:to>
                                        <p:strVal val="visible"/>
                                      </p:to>
                                    </p:set>
                                    <p:animEffect transition="in" filter="wipe(left)">
                                      <p:cBhvr>
                                        <p:cTn id="222" dur="500"/>
                                        <p:tgtEl>
                                          <p:spTgt spid="54"/>
                                        </p:tgtEl>
                                      </p:cBhvr>
                                    </p:animEffect>
                                  </p:childTnLst>
                                </p:cTn>
                              </p:par>
                              <p:par>
                                <p:cTn id="223" presetID="22" presetClass="entr" presetSubtype="8" fill="hold" grpId="0" nodeType="withEffect">
                                  <p:stCondLst>
                                    <p:cond delay="0"/>
                                  </p:stCondLst>
                                  <p:childTnLst>
                                    <p:set>
                                      <p:cBhvr>
                                        <p:cTn id="224" dur="1" fill="hold">
                                          <p:stCondLst>
                                            <p:cond delay="0"/>
                                          </p:stCondLst>
                                        </p:cTn>
                                        <p:tgtEl>
                                          <p:spTgt spid="55"/>
                                        </p:tgtEl>
                                        <p:attrNameLst>
                                          <p:attrName>style.visibility</p:attrName>
                                        </p:attrNameLst>
                                      </p:cBhvr>
                                      <p:to>
                                        <p:strVal val="visible"/>
                                      </p:to>
                                    </p:set>
                                    <p:animEffect transition="in" filter="wipe(left)">
                                      <p:cBhvr>
                                        <p:cTn id="225" dur="500"/>
                                        <p:tgtEl>
                                          <p:spTgt spid="55"/>
                                        </p:tgtEl>
                                      </p:cBhvr>
                                    </p:animEffect>
                                  </p:childTnLst>
                                </p:cTn>
                              </p:par>
                              <p:par>
                                <p:cTn id="226" presetID="22" presetClass="entr" presetSubtype="8" fill="hold" grpId="0" nodeType="withEffect">
                                  <p:stCondLst>
                                    <p:cond delay="0"/>
                                  </p:stCondLst>
                                  <p:childTnLst>
                                    <p:set>
                                      <p:cBhvr>
                                        <p:cTn id="227" dur="1" fill="hold">
                                          <p:stCondLst>
                                            <p:cond delay="0"/>
                                          </p:stCondLst>
                                        </p:cTn>
                                        <p:tgtEl>
                                          <p:spTgt spid="56"/>
                                        </p:tgtEl>
                                        <p:attrNameLst>
                                          <p:attrName>style.visibility</p:attrName>
                                        </p:attrNameLst>
                                      </p:cBhvr>
                                      <p:to>
                                        <p:strVal val="visible"/>
                                      </p:to>
                                    </p:set>
                                    <p:animEffect transition="in" filter="wipe(left)">
                                      <p:cBhvr>
                                        <p:cTn id="228" dur="500"/>
                                        <p:tgtEl>
                                          <p:spTgt spid="56"/>
                                        </p:tgtEl>
                                      </p:cBhvr>
                                    </p:animEffect>
                                  </p:childTnLst>
                                </p:cTn>
                              </p:par>
                              <p:par>
                                <p:cTn id="229" presetID="22" presetClass="entr" presetSubtype="2" fill="hold" grpId="0" nodeType="withEffect">
                                  <p:stCondLst>
                                    <p:cond delay="0"/>
                                  </p:stCondLst>
                                  <p:childTnLst>
                                    <p:set>
                                      <p:cBhvr>
                                        <p:cTn id="230" dur="1" fill="hold">
                                          <p:stCondLst>
                                            <p:cond delay="0"/>
                                          </p:stCondLst>
                                        </p:cTn>
                                        <p:tgtEl>
                                          <p:spTgt spid="36"/>
                                        </p:tgtEl>
                                        <p:attrNameLst>
                                          <p:attrName>style.visibility</p:attrName>
                                        </p:attrNameLst>
                                      </p:cBhvr>
                                      <p:to>
                                        <p:strVal val="visible"/>
                                      </p:to>
                                    </p:set>
                                    <p:animEffect transition="in" filter="wipe(right)">
                                      <p:cBhvr>
                                        <p:cTn id="231" dur="500"/>
                                        <p:tgtEl>
                                          <p:spTgt spid="36"/>
                                        </p:tgtEl>
                                      </p:cBhvr>
                                    </p:animEffect>
                                  </p:childTnLst>
                                </p:cTn>
                              </p:par>
                              <p:par>
                                <p:cTn id="232" presetID="22" presetClass="entr" presetSubtype="2" fill="hold" grpId="0" nodeType="withEffect">
                                  <p:stCondLst>
                                    <p:cond delay="0"/>
                                  </p:stCondLst>
                                  <p:childTnLst>
                                    <p:set>
                                      <p:cBhvr>
                                        <p:cTn id="233" dur="1" fill="hold">
                                          <p:stCondLst>
                                            <p:cond delay="0"/>
                                          </p:stCondLst>
                                        </p:cTn>
                                        <p:tgtEl>
                                          <p:spTgt spid="37"/>
                                        </p:tgtEl>
                                        <p:attrNameLst>
                                          <p:attrName>style.visibility</p:attrName>
                                        </p:attrNameLst>
                                      </p:cBhvr>
                                      <p:to>
                                        <p:strVal val="visible"/>
                                      </p:to>
                                    </p:set>
                                    <p:animEffect transition="in" filter="wipe(right)">
                                      <p:cBhvr>
                                        <p:cTn id="234" dur="500"/>
                                        <p:tgtEl>
                                          <p:spTgt spid="37"/>
                                        </p:tgtEl>
                                      </p:cBhvr>
                                    </p:animEffect>
                                  </p:childTnLst>
                                </p:cTn>
                              </p:par>
                              <p:par>
                                <p:cTn id="235" presetID="22" presetClass="entr" presetSubtype="2" fill="hold" grpId="0" nodeType="withEffect">
                                  <p:stCondLst>
                                    <p:cond delay="0"/>
                                  </p:stCondLst>
                                  <p:childTnLst>
                                    <p:set>
                                      <p:cBhvr>
                                        <p:cTn id="236" dur="1" fill="hold">
                                          <p:stCondLst>
                                            <p:cond delay="0"/>
                                          </p:stCondLst>
                                        </p:cTn>
                                        <p:tgtEl>
                                          <p:spTgt spid="38"/>
                                        </p:tgtEl>
                                        <p:attrNameLst>
                                          <p:attrName>style.visibility</p:attrName>
                                        </p:attrNameLst>
                                      </p:cBhvr>
                                      <p:to>
                                        <p:strVal val="visible"/>
                                      </p:to>
                                    </p:set>
                                    <p:animEffect transition="in" filter="wipe(right)">
                                      <p:cBhvr>
                                        <p:cTn id="237" dur="500"/>
                                        <p:tgtEl>
                                          <p:spTgt spid="38"/>
                                        </p:tgtEl>
                                      </p:cBhvr>
                                    </p:animEffect>
                                  </p:childTnLst>
                                </p:cTn>
                              </p:par>
                              <p:par>
                                <p:cTn id="238" presetID="22" presetClass="entr" presetSubtype="2" fill="hold" grpId="0" nodeType="withEffect">
                                  <p:stCondLst>
                                    <p:cond delay="0"/>
                                  </p:stCondLst>
                                  <p:childTnLst>
                                    <p:set>
                                      <p:cBhvr>
                                        <p:cTn id="239" dur="1" fill="hold">
                                          <p:stCondLst>
                                            <p:cond delay="0"/>
                                          </p:stCondLst>
                                        </p:cTn>
                                        <p:tgtEl>
                                          <p:spTgt spid="39"/>
                                        </p:tgtEl>
                                        <p:attrNameLst>
                                          <p:attrName>style.visibility</p:attrName>
                                        </p:attrNameLst>
                                      </p:cBhvr>
                                      <p:to>
                                        <p:strVal val="visible"/>
                                      </p:to>
                                    </p:set>
                                    <p:animEffect transition="in" filter="wipe(right)">
                                      <p:cBhvr>
                                        <p:cTn id="240" dur="500"/>
                                        <p:tgtEl>
                                          <p:spTgt spid="39"/>
                                        </p:tgtEl>
                                      </p:cBhvr>
                                    </p:animEffect>
                                  </p:childTnLst>
                                </p:cTn>
                              </p:par>
                              <p:par>
                                <p:cTn id="241" presetID="22" presetClass="entr" presetSubtype="2" fill="hold" grpId="0" nodeType="withEffect">
                                  <p:stCondLst>
                                    <p:cond delay="0"/>
                                  </p:stCondLst>
                                  <p:childTnLst>
                                    <p:set>
                                      <p:cBhvr>
                                        <p:cTn id="242" dur="1" fill="hold">
                                          <p:stCondLst>
                                            <p:cond delay="0"/>
                                          </p:stCondLst>
                                        </p:cTn>
                                        <p:tgtEl>
                                          <p:spTgt spid="40"/>
                                        </p:tgtEl>
                                        <p:attrNameLst>
                                          <p:attrName>style.visibility</p:attrName>
                                        </p:attrNameLst>
                                      </p:cBhvr>
                                      <p:to>
                                        <p:strVal val="visible"/>
                                      </p:to>
                                    </p:set>
                                    <p:animEffect transition="in" filter="wipe(right)">
                                      <p:cBhvr>
                                        <p:cTn id="243" dur="500"/>
                                        <p:tgtEl>
                                          <p:spTgt spid="40"/>
                                        </p:tgtEl>
                                      </p:cBhvr>
                                    </p:animEffect>
                                  </p:childTnLst>
                                </p:cTn>
                              </p:par>
                              <p:par>
                                <p:cTn id="244" presetID="22" presetClass="entr" presetSubtype="2" fill="hold" grpId="0" nodeType="withEffect">
                                  <p:stCondLst>
                                    <p:cond delay="0"/>
                                  </p:stCondLst>
                                  <p:childTnLst>
                                    <p:set>
                                      <p:cBhvr>
                                        <p:cTn id="245" dur="1" fill="hold">
                                          <p:stCondLst>
                                            <p:cond delay="0"/>
                                          </p:stCondLst>
                                        </p:cTn>
                                        <p:tgtEl>
                                          <p:spTgt spid="41"/>
                                        </p:tgtEl>
                                        <p:attrNameLst>
                                          <p:attrName>style.visibility</p:attrName>
                                        </p:attrNameLst>
                                      </p:cBhvr>
                                      <p:to>
                                        <p:strVal val="visible"/>
                                      </p:to>
                                    </p:set>
                                    <p:animEffect transition="in" filter="wipe(right)">
                                      <p:cBhvr>
                                        <p:cTn id="246" dur="500"/>
                                        <p:tgtEl>
                                          <p:spTgt spid="41"/>
                                        </p:tgtEl>
                                      </p:cBhvr>
                                    </p:animEffect>
                                  </p:childTnLst>
                                </p:cTn>
                              </p:par>
                              <p:par>
                                <p:cTn id="247" presetID="22" presetClass="entr" presetSubtype="2" fill="hold" grpId="0" nodeType="withEffect">
                                  <p:stCondLst>
                                    <p:cond delay="0"/>
                                  </p:stCondLst>
                                  <p:childTnLst>
                                    <p:set>
                                      <p:cBhvr>
                                        <p:cTn id="248" dur="1" fill="hold">
                                          <p:stCondLst>
                                            <p:cond delay="0"/>
                                          </p:stCondLst>
                                        </p:cTn>
                                        <p:tgtEl>
                                          <p:spTgt spid="42"/>
                                        </p:tgtEl>
                                        <p:attrNameLst>
                                          <p:attrName>style.visibility</p:attrName>
                                        </p:attrNameLst>
                                      </p:cBhvr>
                                      <p:to>
                                        <p:strVal val="visible"/>
                                      </p:to>
                                    </p:set>
                                    <p:animEffect transition="in" filter="wipe(right)">
                                      <p:cBhvr>
                                        <p:cTn id="24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animBg="1"/>
      <p:bldP spid="36" grpId="0"/>
      <p:bldP spid="37" grpId="0"/>
      <p:bldP spid="38" grpId="0"/>
      <p:bldP spid="39" grpId="0"/>
      <p:bldP spid="40" grpId="0"/>
      <p:bldP spid="41" grpId="0"/>
      <p:bldP spid="42" grpId="0"/>
      <p:bldP spid="43" grpId="0" animBg="1"/>
      <p:bldP spid="44" grpId="0" animBg="1"/>
      <p:bldP spid="45" grpId="0" animBg="1"/>
      <p:bldP spid="46" grpId="0" animBg="1"/>
      <p:bldP spid="47" grpId="0" animBg="1"/>
      <p:bldP spid="48" grpId="0" animBg="1"/>
      <p:bldP spid="49" grpId="0" animBg="1"/>
      <p:bldP spid="50" grpId="0"/>
      <p:bldP spid="51" grpId="0"/>
      <p:bldP spid="52" grpId="0"/>
      <p:bldP spid="53" grpId="0"/>
      <p:bldP spid="54" grpId="0"/>
      <p:bldP spid="55" grpId="0"/>
      <p:bldP spid="56" grpId="0"/>
      <p:bldP spid="57" grpId="0"/>
      <p:bldP spid="58" grpId="0"/>
      <p:bldP spid="60" grpId="0"/>
      <p:bldP spid="63" grpId="0"/>
      <p:bldP spid="64" grpId="0"/>
      <p:bldP spid="67" grpId="0"/>
      <p:bldP spid="68" grpId="0"/>
      <p:bldP spid="111" grpId="0"/>
      <p:bldP spid="112" grpId="0"/>
      <p:bldP spid="113" grpId="0"/>
      <p:bldP spid="114" grpId="0"/>
      <p:bldP spid="115" grpId="0"/>
      <p:bldP spid="116" grpId="0"/>
      <p:bldP spid="117" grpId="0"/>
      <p:bldP spid="118" grpId="0"/>
      <p:bldP spid="119" grpId="0"/>
      <p:bldP spid="120" grpId="0"/>
      <p:bldP spid="121" grpId="0"/>
      <p:bldP spid="122" grpId="0"/>
      <p:bldP spid="123" grpId="0"/>
      <p:bldP spid="124" grpId="0"/>
      <p:bldP spid="125" grpId="0"/>
      <p:bldP spid="126" grpId="0"/>
      <p:bldP spid="127" grpId="0"/>
      <p:bldP spid="128" grpId="0"/>
      <p:bldP spid="129" grpId="0"/>
      <p:bldP spid="1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2" descr="C:\Users\jsj\Desktop\213291_012113275_2.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r="5624" b="19116"/>
          <a:stretch>
            <a:fillRect/>
          </a:stretch>
        </p:blipFill>
        <p:spPr bwMode="auto">
          <a:xfrm>
            <a:off x="628984" y="1136218"/>
            <a:ext cx="3095926" cy="2123120"/>
          </a:xfrm>
          <a:prstGeom prst="rect">
            <a:avLst/>
          </a:prstGeom>
          <a:noFill/>
          <a:extLst>
            <a:ext uri="{909E8E84-426E-40DD-AFC4-6F175D3DCCD1}">
              <a14:hiddenFill xmlns:a14="http://schemas.microsoft.com/office/drawing/2010/main">
                <a:solidFill>
                  <a:srgbClr val="FFFFFF"/>
                </a:solidFill>
              </a14:hiddenFill>
            </a:ext>
          </a:extLst>
        </p:spPr>
      </p:pic>
      <p:sp>
        <p:nvSpPr>
          <p:cNvPr id="48" name="矩形 47"/>
          <p:cNvSpPr/>
          <p:nvPr/>
        </p:nvSpPr>
        <p:spPr>
          <a:xfrm>
            <a:off x="628984" y="3339570"/>
            <a:ext cx="3095926" cy="12484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r>
              <a:rPr lang="zh-CN" altLang="en-US" sz="800" dirty="0">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您的内容打在这里，或通过复制您的文本后在此框中选择粘贴并选择只保留文字您的内容打在这里您的内容打在这里，或通过复制您的文本后在此框中选择粘贴并选择</a:t>
            </a:r>
          </a:p>
        </p:txBody>
      </p:sp>
      <p:grpSp>
        <p:nvGrpSpPr>
          <p:cNvPr id="2" name="组合 48"/>
          <p:cNvGrpSpPr/>
          <p:nvPr/>
        </p:nvGrpSpPr>
        <p:grpSpPr>
          <a:xfrm>
            <a:off x="4370857" y="1352768"/>
            <a:ext cx="3932479" cy="149652"/>
            <a:chOff x="4906190" y="1416527"/>
            <a:chExt cx="3933010" cy="166280"/>
          </a:xfrm>
          <a:solidFill>
            <a:srgbClr val="00544A"/>
          </a:solidFill>
        </p:grpSpPr>
        <p:sp>
          <p:nvSpPr>
            <p:cNvPr id="59" name="矩形 58"/>
            <p:cNvSpPr/>
            <p:nvPr/>
          </p:nvSpPr>
          <p:spPr>
            <a:xfrm>
              <a:off x="4906190" y="1416527"/>
              <a:ext cx="166280" cy="1662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a:endParaRPr lang="zh-CN" altLang="en-US" sz="1799"/>
            </a:p>
          </p:txBody>
        </p:sp>
        <p:cxnSp>
          <p:nvCxnSpPr>
            <p:cNvPr id="60" name="直接连接符 59"/>
            <p:cNvCxnSpPr>
              <a:stCxn id="59" idx="3"/>
            </p:cNvCxnSpPr>
            <p:nvPr/>
          </p:nvCxnSpPr>
          <p:spPr>
            <a:xfrm>
              <a:off x="5072470" y="1499667"/>
              <a:ext cx="3766730" cy="0"/>
            </a:xfrm>
            <a:prstGeom prst="line">
              <a:avLst/>
            </a:prstGeom>
            <a:grpFill/>
            <a:ln>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3" name="组合 60"/>
          <p:cNvGrpSpPr/>
          <p:nvPr/>
        </p:nvGrpSpPr>
        <p:grpSpPr>
          <a:xfrm>
            <a:off x="4370857" y="2498563"/>
            <a:ext cx="3932479" cy="149652"/>
            <a:chOff x="4906190" y="2727732"/>
            <a:chExt cx="3933010" cy="166280"/>
          </a:xfrm>
          <a:solidFill>
            <a:schemeClr val="accent1">
              <a:lumMod val="50000"/>
            </a:schemeClr>
          </a:solidFill>
        </p:grpSpPr>
        <p:sp>
          <p:nvSpPr>
            <p:cNvPr id="62" name="矩形 61"/>
            <p:cNvSpPr/>
            <p:nvPr/>
          </p:nvSpPr>
          <p:spPr>
            <a:xfrm>
              <a:off x="4906190" y="2727732"/>
              <a:ext cx="166280" cy="166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a:endParaRPr lang="zh-CN" altLang="en-US" sz="1799"/>
            </a:p>
          </p:txBody>
        </p:sp>
        <p:cxnSp>
          <p:nvCxnSpPr>
            <p:cNvPr id="63" name="直接连接符 62"/>
            <p:cNvCxnSpPr>
              <a:stCxn id="62" idx="3"/>
            </p:cNvCxnSpPr>
            <p:nvPr/>
          </p:nvCxnSpPr>
          <p:spPr>
            <a:xfrm>
              <a:off x="5072470" y="2810872"/>
              <a:ext cx="3766730" cy="0"/>
            </a:xfrm>
            <a:prstGeom prst="line">
              <a:avLst/>
            </a:prstGeom>
            <a:grpFill/>
            <a:ln>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4" name="组合 63"/>
          <p:cNvGrpSpPr/>
          <p:nvPr/>
        </p:nvGrpSpPr>
        <p:grpSpPr>
          <a:xfrm>
            <a:off x="4370857" y="3527263"/>
            <a:ext cx="3932479" cy="149652"/>
            <a:chOff x="4906190" y="3870732"/>
            <a:chExt cx="3933010" cy="166280"/>
          </a:xfrm>
          <a:solidFill>
            <a:schemeClr val="accent1">
              <a:lumMod val="75000"/>
            </a:schemeClr>
          </a:solidFill>
        </p:grpSpPr>
        <p:sp>
          <p:nvSpPr>
            <p:cNvPr id="65" name="矩形 64"/>
            <p:cNvSpPr/>
            <p:nvPr/>
          </p:nvSpPr>
          <p:spPr>
            <a:xfrm>
              <a:off x="4906190" y="3870732"/>
              <a:ext cx="166280" cy="1662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a:endParaRPr lang="zh-CN" altLang="en-US" sz="1799"/>
            </a:p>
          </p:txBody>
        </p:sp>
        <p:cxnSp>
          <p:nvCxnSpPr>
            <p:cNvPr id="66" name="直接连接符 65"/>
            <p:cNvCxnSpPr/>
            <p:nvPr/>
          </p:nvCxnSpPr>
          <p:spPr>
            <a:xfrm>
              <a:off x="5072470" y="3941172"/>
              <a:ext cx="3766730" cy="0"/>
            </a:xfrm>
            <a:prstGeom prst="line">
              <a:avLst/>
            </a:prstGeom>
            <a:grpFill/>
            <a:ln>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67" name="TextBox 66"/>
          <p:cNvSpPr txBox="1"/>
          <p:nvPr/>
        </p:nvSpPr>
        <p:spPr>
          <a:xfrm>
            <a:off x="4370858" y="1540210"/>
            <a:ext cx="3932479" cy="732300"/>
          </a:xfrm>
          <a:prstGeom prst="rect">
            <a:avLst/>
          </a:prstGeom>
          <a:noFill/>
        </p:spPr>
        <p:txBody>
          <a:bodyPr wrap="square" lIns="91430" tIns="45715" rIns="91430" bIns="45715" rtlCol="0">
            <a:spAutoFit/>
          </a:bodyPr>
          <a:lstStyle/>
          <a:p>
            <a:pPr algn="just">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30000"/>
              </a:lnSpc>
            </a:pP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8" name="TextBox 67"/>
          <p:cNvSpPr txBox="1"/>
          <p:nvPr/>
        </p:nvSpPr>
        <p:spPr>
          <a:xfrm>
            <a:off x="4370858" y="2680371"/>
            <a:ext cx="3932479" cy="732300"/>
          </a:xfrm>
          <a:prstGeom prst="rect">
            <a:avLst/>
          </a:prstGeom>
          <a:noFill/>
        </p:spPr>
        <p:txBody>
          <a:bodyPr wrap="square" lIns="91430" tIns="45715" rIns="91430" bIns="45715" rtlCol="0">
            <a:spAutoFit/>
          </a:bodyPr>
          <a:lstStyle/>
          <a:p>
            <a:pPr algn="just">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30000"/>
              </a:lnSpc>
            </a:pP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4370858" y="3742754"/>
            <a:ext cx="3932479" cy="732300"/>
          </a:xfrm>
          <a:prstGeom prst="rect">
            <a:avLst/>
          </a:prstGeom>
          <a:noFill/>
        </p:spPr>
        <p:txBody>
          <a:bodyPr wrap="square" lIns="91430" tIns="45715" rIns="91430" bIns="45715" rtlCol="0">
            <a:spAutoFit/>
          </a:bodyPr>
          <a:lstStyle/>
          <a:p>
            <a:pPr algn="just">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30000"/>
              </a:lnSpc>
            </a:pP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9175343"/>
      </p:ext>
    </p:extLst>
  </p:cSld>
  <p:clrMapOvr>
    <a:masterClrMapping/>
  </p:clrMapOvr>
  <mc:AlternateContent xmlns:mc="http://schemas.openxmlformats.org/markup-compatibility/2006" xmlns:p14="http://schemas.microsoft.com/office/powerpoint/2010/main">
    <mc:Choice Requires="p14">
      <p:transition spd="slow" p14:dur="175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fade">
                                      <p:cBhvr>
                                        <p:cTn id="11" dur="500"/>
                                        <p:tgtEl>
                                          <p:spTgt spid="4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barn(inVertical)">
                                      <p:cBhvr>
                                        <p:cTn id="19" dur="500"/>
                                        <p:tgtEl>
                                          <p:spTgt spid="6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barn(inVertical)">
                                      <p:cBhvr>
                                        <p:cTn id="27" dur="500"/>
                                        <p:tgtEl>
                                          <p:spTgt spid="68"/>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par>
                          <p:cTn id="32" fill="hold">
                            <p:stCondLst>
                              <p:cond delay="3500"/>
                            </p:stCondLst>
                            <p:childTnLst>
                              <p:par>
                                <p:cTn id="33" presetID="16" presetClass="entr" presetSubtype="21" fill="hold" grpId="0"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barn(inVertical)">
                                      <p:cBhvr>
                                        <p:cTn id="35"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67" grpId="0"/>
      <p:bldP spid="68" grpId="0"/>
      <p:bldP spid="6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0E02D4A9-D42F-44A2-80D9-C2C6378BE7B0}"/>
              </a:ext>
            </a:extLst>
          </p:cNvPr>
          <p:cNvPicPr>
            <a:picLocks noChangeAspect="1"/>
          </p:cNvPicPr>
          <p:nvPr/>
        </p:nvPicPr>
        <p:blipFill rotWithShape="1">
          <a:blip r:embed="rId3">
            <a:extLst>
              <a:ext uri="{28A0092B-C50C-407E-A947-70E740481C1C}">
                <a14:useLocalDpi xmlns:a14="http://schemas.microsoft.com/office/drawing/2010/main" val="0"/>
              </a:ext>
            </a:extLst>
          </a:blip>
          <a:srcRect l="12647" r="12791"/>
          <a:stretch/>
        </p:blipFill>
        <p:spPr>
          <a:xfrm>
            <a:off x="0" y="0"/>
            <a:ext cx="9144000" cy="5144304"/>
          </a:xfrm>
          <a:prstGeom prst="rect">
            <a:avLst/>
          </a:prstGeom>
        </p:spPr>
      </p:pic>
      <p:sp>
        <p:nvSpPr>
          <p:cNvPr id="2" name="矩形 1">
            <a:extLst>
              <a:ext uri="{FF2B5EF4-FFF2-40B4-BE49-F238E27FC236}">
                <a16:creationId xmlns:a16="http://schemas.microsoft.com/office/drawing/2014/main" xmlns="" id="{300DFFFA-E3BB-46B0-8A89-05A3094B9139}"/>
              </a:ext>
            </a:extLst>
          </p:cNvPr>
          <p:cNvSpPr/>
          <p:nvPr/>
        </p:nvSpPr>
        <p:spPr>
          <a:xfrm>
            <a:off x="-36512" y="1059582"/>
            <a:ext cx="9180512" cy="30243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a:extLst>
              <a:ext uri="{FF2B5EF4-FFF2-40B4-BE49-F238E27FC236}">
                <a16:creationId xmlns:a16="http://schemas.microsoft.com/office/drawing/2014/main" xmlns="" id="{D8EADBAE-ACCF-4AD0-98E3-F9E5CA40C781}"/>
              </a:ext>
            </a:extLst>
          </p:cNvPr>
          <p:cNvGrpSpPr/>
          <p:nvPr/>
        </p:nvGrpSpPr>
        <p:grpSpPr>
          <a:xfrm>
            <a:off x="2058174" y="1911912"/>
            <a:ext cx="2118737" cy="1240632"/>
            <a:chOff x="4683509" y="2601913"/>
            <a:chExt cx="2824982" cy="1654176"/>
          </a:xfrm>
        </p:grpSpPr>
        <p:sp>
          <p:nvSpPr>
            <p:cNvPr id="62" name="椭圆 61">
              <a:extLst>
                <a:ext uri="{FF2B5EF4-FFF2-40B4-BE49-F238E27FC236}">
                  <a16:creationId xmlns:a16="http://schemas.microsoft.com/office/drawing/2014/main" xmlns="" id="{E015B779-8778-43B7-BC78-A742CC67ABBD}"/>
                </a:ext>
              </a:extLst>
            </p:cNvPr>
            <p:cNvSpPr/>
            <p:nvPr/>
          </p:nvSpPr>
          <p:spPr>
            <a:xfrm>
              <a:off x="5268911" y="2601913"/>
              <a:ext cx="1654178" cy="165417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3" name="矩形 62">
              <a:extLst>
                <a:ext uri="{FF2B5EF4-FFF2-40B4-BE49-F238E27FC236}">
                  <a16:creationId xmlns:a16="http://schemas.microsoft.com/office/drawing/2014/main" xmlns="" id="{FF80B3E6-F134-4EE6-87F3-3F28DA2643F9}"/>
                </a:ext>
              </a:extLst>
            </p:cNvPr>
            <p:cNvSpPr/>
            <p:nvPr/>
          </p:nvSpPr>
          <p:spPr>
            <a:xfrm>
              <a:off x="4683509" y="2829478"/>
              <a:ext cx="2824982" cy="1138773"/>
            </a:xfrm>
            <a:prstGeom prst="rect">
              <a:avLst/>
            </a:prstGeom>
          </p:spPr>
          <p:txBody>
            <a:bodyPr wrap="square">
              <a:spAutoFit/>
              <a:scene3d>
                <a:camera prst="orthographicFront"/>
                <a:lightRig rig="threePt" dir="t"/>
              </a:scene3d>
              <a:sp3d contourW="12700"/>
            </a:bodyPr>
            <a:lstStyle/>
            <a:p>
              <a:pPr algn="ctr"/>
              <a:r>
                <a:rPr lang="en-US" altLang="zh-CN" sz="4950" b="1" dirty="0">
                  <a:solidFill>
                    <a:schemeClr val="bg1"/>
                  </a:solidFill>
                </a:rPr>
                <a:t>04</a:t>
              </a:r>
              <a:endParaRPr lang="zh-CN" altLang="en-US" sz="4950" b="1" dirty="0">
                <a:solidFill>
                  <a:schemeClr val="bg1"/>
                </a:solidFill>
              </a:endParaRPr>
            </a:p>
          </p:txBody>
        </p:sp>
      </p:grpSp>
      <p:grpSp>
        <p:nvGrpSpPr>
          <p:cNvPr id="64" name="组合 63">
            <a:extLst>
              <a:ext uri="{FF2B5EF4-FFF2-40B4-BE49-F238E27FC236}">
                <a16:creationId xmlns:a16="http://schemas.microsoft.com/office/drawing/2014/main" xmlns="" id="{B6B6F5C4-2DBE-426C-B546-2AE11471B80D}"/>
              </a:ext>
            </a:extLst>
          </p:cNvPr>
          <p:cNvGrpSpPr/>
          <p:nvPr/>
        </p:nvGrpSpPr>
        <p:grpSpPr>
          <a:xfrm>
            <a:off x="3995936" y="2283718"/>
            <a:ext cx="2899838" cy="791815"/>
            <a:chOff x="3304037" y="341972"/>
            <a:chExt cx="3866451" cy="1055753"/>
          </a:xfrm>
        </p:grpSpPr>
        <p:sp>
          <p:nvSpPr>
            <p:cNvPr id="65" name="文本框 64">
              <a:extLst>
                <a:ext uri="{FF2B5EF4-FFF2-40B4-BE49-F238E27FC236}">
                  <a16:creationId xmlns:a16="http://schemas.microsoft.com/office/drawing/2014/main" xmlns="" id="{68A39230-0E24-4B05-901F-E66292CDEAE7}"/>
                </a:ext>
              </a:extLst>
            </p:cNvPr>
            <p:cNvSpPr txBox="1"/>
            <p:nvPr/>
          </p:nvSpPr>
          <p:spPr>
            <a:xfrm>
              <a:off x="3304038" y="341972"/>
              <a:ext cx="3529171" cy="615553"/>
            </a:xfrm>
            <a:prstGeom prst="rect">
              <a:avLst/>
            </a:prstGeom>
            <a:noFill/>
          </p:spPr>
          <p:txBody>
            <a:bodyPr wrap="none" rtlCol="0">
              <a:spAutoFit/>
              <a:scene3d>
                <a:camera prst="orthographicFront"/>
                <a:lightRig rig="threePt" dir="t"/>
              </a:scene3d>
              <a:sp3d contourW="12700"/>
            </a:bodyPr>
            <a:lstStyle/>
            <a:p>
              <a:pPr defTabSz="685800">
                <a:defRPr/>
              </a:pPr>
              <a:r>
                <a:rPr lang="zh-CN" altLang="en-US" sz="2400" b="1" dirty="0">
                  <a:solidFill>
                    <a:schemeClr val="tx1">
                      <a:lumMod val="65000"/>
                      <a:lumOff val="35000"/>
                    </a:schemeClr>
                  </a:solidFill>
                  <a:latin typeface="Arial"/>
                  <a:ea typeface="微软雅黑"/>
                </a:rPr>
                <a:t>标题文字添加此处</a:t>
              </a:r>
            </a:p>
          </p:txBody>
        </p:sp>
        <p:sp>
          <p:nvSpPr>
            <p:cNvPr id="66" name="文本框 65">
              <a:extLst>
                <a:ext uri="{FF2B5EF4-FFF2-40B4-BE49-F238E27FC236}">
                  <a16:creationId xmlns:a16="http://schemas.microsoft.com/office/drawing/2014/main" xmlns="" id="{4388BAF0-E8ED-45D0-94BC-416764F252A0}"/>
                </a:ext>
              </a:extLst>
            </p:cNvPr>
            <p:cNvSpPr txBox="1"/>
            <p:nvPr/>
          </p:nvSpPr>
          <p:spPr>
            <a:xfrm>
              <a:off x="3304037" y="888697"/>
              <a:ext cx="3866451" cy="509028"/>
            </a:xfrm>
            <a:prstGeom prst="rect">
              <a:avLst/>
            </a:prstGeom>
            <a:noFill/>
          </p:spPr>
          <p:txBody>
            <a:bodyPr wrap="square" rtlCol="0">
              <a:spAutoFit/>
              <a:scene3d>
                <a:camera prst="orthographicFront"/>
                <a:lightRig rig="threePt" dir="t"/>
              </a:scene3d>
              <a:sp3d contourW="12700"/>
            </a:bodyPr>
            <a:lstStyle/>
            <a:p>
              <a:pPr defTabSz="685800">
                <a:lnSpc>
                  <a:spcPct val="114000"/>
                </a:lnSpc>
                <a:defRPr/>
              </a:pPr>
              <a:r>
                <a:rPr lang="en-US" altLang="zh-CN" sz="825" dirty="0">
                  <a:solidFill>
                    <a:prstClr val="white">
                      <a:lumMod val="65000"/>
                    </a:prstClr>
                  </a:solidFill>
                  <a:latin typeface="微软雅黑"/>
                  <a:ea typeface="微软雅黑"/>
                </a:rPr>
                <a:t>presentation and make it into a film to used wider field</a:t>
              </a:r>
            </a:p>
          </p:txBody>
        </p:sp>
      </p:grpSp>
      <p:grpSp>
        <p:nvGrpSpPr>
          <p:cNvPr id="4" name="组合 3">
            <a:extLst>
              <a:ext uri="{FF2B5EF4-FFF2-40B4-BE49-F238E27FC236}">
                <a16:creationId xmlns:a16="http://schemas.microsoft.com/office/drawing/2014/main" xmlns="" id="{A4E35CA0-7C81-4453-B909-AC21ACC02280}"/>
              </a:ext>
            </a:extLst>
          </p:cNvPr>
          <p:cNvGrpSpPr/>
          <p:nvPr/>
        </p:nvGrpSpPr>
        <p:grpSpPr>
          <a:xfrm rot="5400000">
            <a:off x="5558940" y="1521930"/>
            <a:ext cx="3714751" cy="3528392"/>
            <a:chOff x="5429249" y="2921"/>
            <a:chExt cx="3714751" cy="1773688"/>
          </a:xfrm>
        </p:grpSpPr>
        <p:sp>
          <p:nvSpPr>
            <p:cNvPr id="68" name="Freeform 23">
              <a:extLst>
                <a:ext uri="{FF2B5EF4-FFF2-40B4-BE49-F238E27FC236}">
                  <a16:creationId xmlns:a16="http://schemas.microsoft.com/office/drawing/2014/main" xmlns="" id="{70807A21-EE28-4EFF-AFDF-64A7562B4B67}"/>
                </a:ext>
              </a:extLst>
            </p:cNvPr>
            <p:cNvSpPr/>
            <p:nvPr/>
          </p:nvSpPr>
          <p:spPr bwMode="auto">
            <a:xfrm rot="10800000">
              <a:off x="5432423" y="9752"/>
              <a:ext cx="3711575" cy="1766857"/>
            </a:xfrm>
            <a:custGeom>
              <a:avLst/>
              <a:gdLst>
                <a:gd name="T0" fmla="*/ 0 w 2344"/>
                <a:gd name="T1" fmla="*/ 0 h 1270"/>
                <a:gd name="T2" fmla="*/ 0 w 2344"/>
                <a:gd name="T3" fmla="*/ 1270 h 1270"/>
                <a:gd name="T4" fmla="*/ 2344 w 2344"/>
                <a:gd name="T5" fmla="*/ 1270 h 1270"/>
                <a:gd name="T6" fmla="*/ 0 w 2344"/>
                <a:gd name="T7" fmla="*/ 0 h 1270"/>
              </a:gdLst>
              <a:ahLst/>
              <a:cxnLst>
                <a:cxn ang="0">
                  <a:pos x="T0" y="T1"/>
                </a:cxn>
                <a:cxn ang="0">
                  <a:pos x="T2" y="T3"/>
                </a:cxn>
                <a:cxn ang="0">
                  <a:pos x="T4" y="T5"/>
                </a:cxn>
                <a:cxn ang="0">
                  <a:pos x="T6" y="T7"/>
                </a:cxn>
              </a:cxnLst>
              <a:rect l="0" t="0" r="r" b="b"/>
              <a:pathLst>
                <a:path w="2344" h="1270">
                  <a:moveTo>
                    <a:pt x="0" y="0"/>
                  </a:moveTo>
                  <a:lnTo>
                    <a:pt x="0" y="1270"/>
                  </a:lnTo>
                  <a:lnTo>
                    <a:pt x="2344" y="1270"/>
                  </a:lnTo>
                  <a:lnTo>
                    <a:pt x="0" y="0"/>
                  </a:lnTo>
                  <a:close/>
                </a:path>
              </a:pathLst>
            </a:custGeom>
            <a:solidFill>
              <a:schemeClr val="bg1">
                <a:alpha val="50000"/>
              </a:schemeClr>
            </a:solidFill>
            <a:ln>
              <a:noFill/>
            </a:ln>
          </p:spPr>
          <p:txBody>
            <a:bodyPr vert="horz" wrap="square" lIns="91440" tIns="45720" rIns="91440" bIns="45720" numCol="1" anchor="t" anchorCtr="0" compatLnSpc="1"/>
            <a:lstStyle/>
            <a:p>
              <a:pPr defTabSz="914378" fontAlgn="base">
                <a:spcBef>
                  <a:spcPct val="0"/>
                </a:spcBef>
                <a:spcAft>
                  <a:spcPct val="0"/>
                </a:spcAft>
              </a:pPr>
              <a:endParaRPr lang="zh-CN" altLang="en-US" dirty="0">
                <a:solidFill>
                  <a:srgbClr val="000000"/>
                </a:solidFill>
                <a:latin typeface="Calibri" pitchFamily="34" charset="0"/>
                <a:ea typeface="宋体" charset="-122"/>
              </a:endParaRPr>
            </a:p>
          </p:txBody>
        </p:sp>
        <p:sp>
          <p:nvSpPr>
            <p:cNvPr id="69" name="Freeform 25">
              <a:extLst>
                <a:ext uri="{FF2B5EF4-FFF2-40B4-BE49-F238E27FC236}">
                  <a16:creationId xmlns:a16="http://schemas.microsoft.com/office/drawing/2014/main" xmlns="" id="{0B538D83-2338-4E98-AB8E-9E61A9EBF81A}"/>
                </a:ext>
              </a:extLst>
            </p:cNvPr>
            <p:cNvSpPr/>
            <p:nvPr/>
          </p:nvSpPr>
          <p:spPr bwMode="auto">
            <a:xfrm rot="10800000">
              <a:off x="5429249" y="2921"/>
              <a:ext cx="3714751" cy="1397000"/>
            </a:xfrm>
            <a:custGeom>
              <a:avLst/>
              <a:gdLst>
                <a:gd name="T0" fmla="*/ 2346 w 2346"/>
                <a:gd name="T1" fmla="*/ 880 h 880"/>
                <a:gd name="T2" fmla="*/ 0 w 2346"/>
                <a:gd name="T3" fmla="*/ 880 h 880"/>
                <a:gd name="T4" fmla="*/ 0 w 2346"/>
                <a:gd name="T5" fmla="*/ 0 h 880"/>
                <a:gd name="T6" fmla="*/ 2346 w 2346"/>
                <a:gd name="T7" fmla="*/ 880 h 880"/>
              </a:gdLst>
              <a:ahLst/>
              <a:cxnLst>
                <a:cxn ang="0">
                  <a:pos x="T0" y="T1"/>
                </a:cxn>
                <a:cxn ang="0">
                  <a:pos x="T2" y="T3"/>
                </a:cxn>
                <a:cxn ang="0">
                  <a:pos x="T4" y="T5"/>
                </a:cxn>
                <a:cxn ang="0">
                  <a:pos x="T6" y="T7"/>
                </a:cxn>
              </a:cxnLst>
              <a:rect l="0" t="0" r="r" b="b"/>
              <a:pathLst>
                <a:path w="2346" h="880">
                  <a:moveTo>
                    <a:pt x="2346" y="880"/>
                  </a:moveTo>
                  <a:lnTo>
                    <a:pt x="0" y="880"/>
                  </a:lnTo>
                  <a:lnTo>
                    <a:pt x="0" y="0"/>
                  </a:lnTo>
                  <a:lnTo>
                    <a:pt x="2346" y="880"/>
                  </a:lnTo>
                  <a:close/>
                </a:path>
              </a:pathLst>
            </a:custGeom>
            <a:solidFill>
              <a:schemeClr val="accent1"/>
            </a:solidFill>
            <a:ln>
              <a:noFill/>
            </a:ln>
          </p:spPr>
          <p:txBody>
            <a:bodyPr vert="horz" wrap="square" lIns="91440" tIns="45720" rIns="91440" bIns="45720" numCol="1" anchor="t" anchorCtr="0" compatLnSpc="1"/>
            <a:lstStyle/>
            <a:p>
              <a:pPr defTabSz="914378" fontAlgn="base">
                <a:spcBef>
                  <a:spcPct val="0"/>
                </a:spcBef>
                <a:spcAft>
                  <a:spcPct val="0"/>
                </a:spcAft>
              </a:pPr>
              <a:endParaRPr lang="zh-CN" altLang="en-US" dirty="0">
                <a:solidFill>
                  <a:srgbClr val="000000"/>
                </a:solidFill>
                <a:latin typeface="Calibri" pitchFamily="34" charset="0"/>
                <a:ea typeface="宋体" charset="-122"/>
              </a:endParaRPr>
            </a:p>
          </p:txBody>
        </p:sp>
      </p:grpSp>
    </p:spTree>
    <p:extLst>
      <p:ext uri="{BB962C8B-B14F-4D97-AF65-F5344CB8AC3E}">
        <p14:creationId xmlns:p14="http://schemas.microsoft.com/office/powerpoint/2010/main" val="176027367"/>
      </p:ext>
    </p:extLst>
  </p:cSld>
  <p:clrMapOvr>
    <a:masterClrMapping/>
  </p:clrMapOvr>
  <mc:AlternateContent xmlns:mc="http://schemas.openxmlformats.org/markup-compatibility/2006" xmlns:p14="http://schemas.microsoft.com/office/powerpoint/2010/main">
    <mc:Choice Requires="p14">
      <p:transition spd="slow" p14:dur="1750" advClick="0" advTm="0">
        <p:wipe/>
      </p:transition>
    </mc:Choice>
    <mc:Fallback xmlns="">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1000"/>
                                        <p:tgtEl>
                                          <p:spTgt spid="61"/>
                                        </p:tgtEl>
                                      </p:cBhvr>
                                    </p:animEffect>
                                    <p:anim calcmode="lin" valueType="num">
                                      <p:cBhvr>
                                        <p:cTn id="12" dur="1000" fill="hold"/>
                                        <p:tgtEl>
                                          <p:spTgt spid="61"/>
                                        </p:tgtEl>
                                        <p:attrNameLst>
                                          <p:attrName>ppt_x</p:attrName>
                                        </p:attrNameLst>
                                      </p:cBhvr>
                                      <p:tavLst>
                                        <p:tav tm="0">
                                          <p:val>
                                            <p:strVal val="#ppt_x"/>
                                          </p:val>
                                        </p:tav>
                                        <p:tav tm="100000">
                                          <p:val>
                                            <p:strVal val="#ppt_x"/>
                                          </p:val>
                                        </p:tav>
                                      </p:tavLst>
                                    </p:anim>
                                    <p:anim calcmode="lin" valueType="num">
                                      <p:cBhvr>
                                        <p:cTn id="13" dur="1000" fill="hold"/>
                                        <p:tgtEl>
                                          <p:spTgt spid="6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2" presetClass="entr" presetSubtype="8" fill="hold" nodeType="afterEffect">
                                  <p:stCondLst>
                                    <p:cond delay="0"/>
                                  </p:stCondLst>
                                  <p:childTnLst>
                                    <p:set>
                                      <p:cBhvr>
                                        <p:cTn id="16" dur="1" fill="hold">
                                          <p:stCondLst>
                                            <p:cond delay="0"/>
                                          </p:stCondLst>
                                        </p:cTn>
                                        <p:tgtEl>
                                          <p:spTgt spid="64"/>
                                        </p:tgtEl>
                                        <p:attrNameLst>
                                          <p:attrName>style.visibility</p:attrName>
                                        </p:attrNameLst>
                                      </p:cBhvr>
                                      <p:to>
                                        <p:strVal val="visible"/>
                                      </p:to>
                                    </p:set>
                                    <p:anim calcmode="lin" valueType="num">
                                      <p:cBhvr additive="base">
                                        <p:cTn id="17" dur="500"/>
                                        <p:tgtEl>
                                          <p:spTgt spid="64"/>
                                        </p:tgtEl>
                                        <p:attrNameLst>
                                          <p:attrName>ppt_x</p:attrName>
                                        </p:attrNameLst>
                                      </p:cBhvr>
                                      <p:tavLst>
                                        <p:tav tm="0">
                                          <p:val>
                                            <p:strVal val="#ppt_x-#ppt_w*1.125000"/>
                                          </p:val>
                                        </p:tav>
                                        <p:tav tm="100000">
                                          <p:val>
                                            <p:strVal val="#ppt_x"/>
                                          </p:val>
                                        </p:tav>
                                      </p:tavLst>
                                    </p:anim>
                                    <p:animEffect transition="in" filter="wipe(right)">
                                      <p:cBhvr>
                                        <p:cTn id="18"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0E02D4A9-D42F-44A2-80D9-C2C6378BE7B0}"/>
              </a:ext>
            </a:extLst>
          </p:cNvPr>
          <p:cNvPicPr>
            <a:picLocks noChangeAspect="1"/>
          </p:cNvPicPr>
          <p:nvPr/>
        </p:nvPicPr>
        <p:blipFill rotWithShape="1">
          <a:blip r:embed="rId3">
            <a:extLst>
              <a:ext uri="{28A0092B-C50C-407E-A947-70E740481C1C}">
                <a14:useLocalDpi xmlns:a14="http://schemas.microsoft.com/office/drawing/2010/main" val="0"/>
              </a:ext>
            </a:extLst>
          </a:blip>
          <a:srcRect l="12647" r="12791"/>
          <a:stretch/>
        </p:blipFill>
        <p:spPr>
          <a:xfrm>
            <a:off x="0" y="0"/>
            <a:ext cx="9144000" cy="5144304"/>
          </a:xfrm>
          <a:prstGeom prst="rect">
            <a:avLst/>
          </a:prstGeom>
        </p:spPr>
      </p:pic>
      <p:sp>
        <p:nvSpPr>
          <p:cNvPr id="2" name="矩形 1">
            <a:extLst>
              <a:ext uri="{FF2B5EF4-FFF2-40B4-BE49-F238E27FC236}">
                <a16:creationId xmlns:a16="http://schemas.microsoft.com/office/drawing/2014/main" xmlns="" id="{300DFFFA-E3BB-46B0-8A89-05A3094B9139}"/>
              </a:ext>
            </a:extLst>
          </p:cNvPr>
          <p:cNvSpPr/>
          <p:nvPr/>
        </p:nvSpPr>
        <p:spPr>
          <a:xfrm>
            <a:off x="1043608" y="9753"/>
            <a:ext cx="6912768" cy="51239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xmlns="" id="{2E21EA33-B744-474C-98D1-59D65E9864C6}"/>
              </a:ext>
            </a:extLst>
          </p:cNvPr>
          <p:cNvGrpSpPr/>
          <p:nvPr/>
        </p:nvGrpSpPr>
        <p:grpSpPr>
          <a:xfrm>
            <a:off x="3386260" y="1779662"/>
            <a:ext cx="3407568" cy="460840"/>
            <a:chOff x="6238875" y="1685854"/>
            <a:chExt cx="4543424" cy="614453"/>
          </a:xfrm>
        </p:grpSpPr>
        <p:grpSp>
          <p:nvGrpSpPr>
            <p:cNvPr id="18" name="组合 17">
              <a:extLst>
                <a:ext uri="{FF2B5EF4-FFF2-40B4-BE49-F238E27FC236}">
                  <a16:creationId xmlns:a16="http://schemas.microsoft.com/office/drawing/2014/main" xmlns="" id="{5AD0BC86-6306-446C-A781-51F73E10AC19}"/>
                </a:ext>
              </a:extLst>
            </p:cNvPr>
            <p:cNvGrpSpPr/>
            <p:nvPr/>
          </p:nvGrpSpPr>
          <p:grpSpPr>
            <a:xfrm>
              <a:off x="6915848" y="1685854"/>
              <a:ext cx="3866451" cy="614453"/>
              <a:chOff x="3304037" y="341972"/>
              <a:chExt cx="3866451" cy="614453"/>
            </a:xfrm>
          </p:grpSpPr>
          <p:sp>
            <p:nvSpPr>
              <p:cNvPr id="34" name="文本框 33">
                <a:extLst>
                  <a:ext uri="{FF2B5EF4-FFF2-40B4-BE49-F238E27FC236}">
                    <a16:creationId xmlns:a16="http://schemas.microsoft.com/office/drawing/2014/main" xmlns="" id="{CFEF099D-A34C-4A22-AB91-E08D3B45775B}"/>
                  </a:ext>
                </a:extLst>
              </p:cNvPr>
              <p:cNvSpPr txBox="1"/>
              <p:nvPr/>
            </p:nvSpPr>
            <p:spPr>
              <a:xfrm>
                <a:off x="3304038" y="341972"/>
                <a:ext cx="2298066" cy="430886"/>
              </a:xfrm>
              <a:prstGeom prst="rect">
                <a:avLst/>
              </a:prstGeom>
              <a:noFill/>
            </p:spPr>
            <p:txBody>
              <a:bodyPr wrap="none" rtlCol="0">
                <a:spAutoFit/>
                <a:scene3d>
                  <a:camera prst="orthographicFront"/>
                  <a:lightRig rig="threePt" dir="t"/>
                </a:scene3d>
                <a:sp3d contourW="12700"/>
              </a:bodyPr>
              <a:lstStyle/>
              <a:p>
                <a:pPr defTabSz="685800">
                  <a:defRPr/>
                </a:pPr>
                <a:r>
                  <a:rPr lang="zh-CN" altLang="en-US" sz="1500" b="1" dirty="0">
                    <a:solidFill>
                      <a:schemeClr val="tx1">
                        <a:lumMod val="65000"/>
                        <a:lumOff val="35000"/>
                      </a:schemeClr>
                    </a:solidFill>
                    <a:latin typeface="Arial"/>
                    <a:ea typeface="微软雅黑"/>
                  </a:rPr>
                  <a:t>标题文字添加此处</a:t>
                </a:r>
              </a:p>
            </p:txBody>
          </p:sp>
          <p:sp>
            <p:nvSpPr>
              <p:cNvPr id="35" name="文本框 34">
                <a:extLst>
                  <a:ext uri="{FF2B5EF4-FFF2-40B4-BE49-F238E27FC236}">
                    <a16:creationId xmlns:a16="http://schemas.microsoft.com/office/drawing/2014/main" xmlns="" id="{5D15364A-F376-4134-9BC1-D184FD139825}"/>
                  </a:ext>
                </a:extLst>
              </p:cNvPr>
              <p:cNvSpPr txBox="1"/>
              <p:nvPr/>
            </p:nvSpPr>
            <p:spPr>
              <a:xfrm>
                <a:off x="3304037" y="675408"/>
                <a:ext cx="3866451" cy="281017"/>
              </a:xfrm>
              <a:prstGeom prst="rect">
                <a:avLst/>
              </a:prstGeom>
              <a:noFill/>
            </p:spPr>
            <p:txBody>
              <a:bodyPr wrap="square" rtlCol="0">
                <a:spAutoFit/>
                <a:scene3d>
                  <a:camera prst="orthographicFront"/>
                  <a:lightRig rig="threePt" dir="t"/>
                </a:scene3d>
                <a:sp3d contourW="12700"/>
              </a:bodyPr>
              <a:lstStyle/>
              <a:p>
                <a:pPr defTabSz="685800">
                  <a:lnSpc>
                    <a:spcPct val="114000"/>
                  </a:lnSpc>
                  <a:defRPr/>
                </a:pPr>
                <a:r>
                  <a:rPr lang="en-US" altLang="zh-CN" sz="675" dirty="0">
                    <a:solidFill>
                      <a:prstClr val="white">
                        <a:lumMod val="65000"/>
                      </a:prstClr>
                    </a:solidFill>
                    <a:latin typeface="微软雅黑"/>
                    <a:ea typeface="微软雅黑"/>
                  </a:rPr>
                  <a:t>presentation and make it into a film to used wider field</a:t>
                </a:r>
              </a:p>
            </p:txBody>
          </p:sp>
        </p:grpSp>
        <p:grpSp>
          <p:nvGrpSpPr>
            <p:cNvPr id="19" name="组合 18">
              <a:extLst>
                <a:ext uri="{FF2B5EF4-FFF2-40B4-BE49-F238E27FC236}">
                  <a16:creationId xmlns:a16="http://schemas.microsoft.com/office/drawing/2014/main" xmlns="" id="{3CB579C1-0238-4B5F-AF3C-73EBABF41075}"/>
                </a:ext>
              </a:extLst>
            </p:cNvPr>
            <p:cNvGrpSpPr/>
            <p:nvPr/>
          </p:nvGrpSpPr>
          <p:grpSpPr>
            <a:xfrm>
              <a:off x="6238875" y="1704975"/>
              <a:ext cx="533400" cy="533400"/>
              <a:chOff x="6238875" y="1704975"/>
              <a:chExt cx="533400" cy="533400"/>
            </a:xfrm>
          </p:grpSpPr>
          <p:sp>
            <p:nvSpPr>
              <p:cNvPr id="32" name="椭圆 31">
                <a:extLst>
                  <a:ext uri="{FF2B5EF4-FFF2-40B4-BE49-F238E27FC236}">
                    <a16:creationId xmlns:a16="http://schemas.microsoft.com/office/drawing/2014/main" xmlns="" id="{E41B6EC4-4697-45A6-8F21-664A92E149F9}"/>
                  </a:ext>
                </a:extLst>
              </p:cNvPr>
              <p:cNvSpPr/>
              <p:nvPr/>
            </p:nvSpPr>
            <p:spPr>
              <a:xfrm>
                <a:off x="6238875" y="1704975"/>
                <a:ext cx="533400" cy="533400"/>
              </a:xfrm>
              <a:prstGeom prst="ellipse">
                <a:avLst/>
              </a:prstGeom>
              <a:solidFill>
                <a:schemeClr val="accent1"/>
              </a:solidFill>
              <a:ln>
                <a:noFill/>
              </a:ln>
              <a:effectLst>
                <a:outerShdw blurRad="774700" dist="850900" dir="27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3" name="文本框 32">
                <a:extLst>
                  <a:ext uri="{FF2B5EF4-FFF2-40B4-BE49-F238E27FC236}">
                    <a16:creationId xmlns:a16="http://schemas.microsoft.com/office/drawing/2014/main" xmlns="" id="{21EDB4D0-0E0D-4AD4-BD8A-C1F4DD015A63}"/>
                  </a:ext>
                </a:extLst>
              </p:cNvPr>
              <p:cNvSpPr txBox="1"/>
              <p:nvPr/>
            </p:nvSpPr>
            <p:spPr>
              <a:xfrm>
                <a:off x="6278370" y="1778618"/>
                <a:ext cx="474855" cy="403787"/>
              </a:xfrm>
              <a:prstGeom prst="rect">
                <a:avLst/>
              </a:prstGeom>
              <a:noFill/>
            </p:spPr>
            <p:txBody>
              <a:bodyPr wrap="square" rtlCol="0">
                <a:spAutoFit/>
                <a:scene3d>
                  <a:camera prst="orthographicFront"/>
                  <a:lightRig rig="threePt" dir="t"/>
                </a:scene3d>
                <a:sp3d contourW="12700"/>
              </a:bodyPr>
              <a:lstStyle/>
              <a:p>
                <a:pPr algn="ctr" defTabSz="685800">
                  <a:lnSpc>
                    <a:spcPct val="114000"/>
                  </a:lnSpc>
                  <a:defRPr/>
                </a:pPr>
                <a:r>
                  <a:rPr lang="en-US" altLang="zh-CN" sz="1200" dirty="0">
                    <a:solidFill>
                      <a:schemeClr val="bg1"/>
                    </a:solidFill>
                    <a:ea typeface="微软雅黑"/>
                  </a:rPr>
                  <a:t>01</a:t>
                </a:r>
              </a:p>
            </p:txBody>
          </p:sp>
        </p:grpSp>
      </p:grpSp>
      <p:grpSp>
        <p:nvGrpSpPr>
          <p:cNvPr id="36" name="组合 35">
            <a:extLst>
              <a:ext uri="{FF2B5EF4-FFF2-40B4-BE49-F238E27FC236}">
                <a16:creationId xmlns:a16="http://schemas.microsoft.com/office/drawing/2014/main" xmlns="" id="{AD0640D4-2C44-4FA1-AB45-4F4619A2992F}"/>
              </a:ext>
            </a:extLst>
          </p:cNvPr>
          <p:cNvGrpSpPr/>
          <p:nvPr/>
        </p:nvGrpSpPr>
        <p:grpSpPr>
          <a:xfrm>
            <a:off x="3386260" y="2503562"/>
            <a:ext cx="3407568" cy="460840"/>
            <a:chOff x="6238875" y="2651054"/>
            <a:chExt cx="4543424" cy="614453"/>
          </a:xfrm>
        </p:grpSpPr>
        <p:grpSp>
          <p:nvGrpSpPr>
            <p:cNvPr id="37" name="组合 36">
              <a:extLst>
                <a:ext uri="{FF2B5EF4-FFF2-40B4-BE49-F238E27FC236}">
                  <a16:creationId xmlns:a16="http://schemas.microsoft.com/office/drawing/2014/main" xmlns="" id="{E950E7C5-56CC-43A2-B0A9-3466F13A1D3F}"/>
                </a:ext>
              </a:extLst>
            </p:cNvPr>
            <p:cNvGrpSpPr/>
            <p:nvPr/>
          </p:nvGrpSpPr>
          <p:grpSpPr>
            <a:xfrm>
              <a:off x="6915848" y="2651054"/>
              <a:ext cx="3866451" cy="614453"/>
              <a:chOff x="3304037" y="341972"/>
              <a:chExt cx="3866451" cy="614453"/>
            </a:xfrm>
          </p:grpSpPr>
          <p:sp>
            <p:nvSpPr>
              <p:cNvPr id="41" name="文本框 40">
                <a:extLst>
                  <a:ext uri="{FF2B5EF4-FFF2-40B4-BE49-F238E27FC236}">
                    <a16:creationId xmlns:a16="http://schemas.microsoft.com/office/drawing/2014/main" xmlns="" id="{0D033CE6-319B-49CE-9978-3341774012D6}"/>
                  </a:ext>
                </a:extLst>
              </p:cNvPr>
              <p:cNvSpPr txBox="1"/>
              <p:nvPr/>
            </p:nvSpPr>
            <p:spPr>
              <a:xfrm>
                <a:off x="3304038" y="341972"/>
                <a:ext cx="2298066" cy="430886"/>
              </a:xfrm>
              <a:prstGeom prst="rect">
                <a:avLst/>
              </a:prstGeom>
              <a:noFill/>
            </p:spPr>
            <p:txBody>
              <a:bodyPr wrap="none" rtlCol="0">
                <a:spAutoFit/>
                <a:scene3d>
                  <a:camera prst="orthographicFront"/>
                  <a:lightRig rig="threePt" dir="t"/>
                </a:scene3d>
                <a:sp3d contourW="12700"/>
              </a:bodyPr>
              <a:lstStyle/>
              <a:p>
                <a:pPr defTabSz="685800">
                  <a:defRPr/>
                </a:pPr>
                <a:r>
                  <a:rPr lang="zh-CN" altLang="en-US" sz="1500" b="1" dirty="0">
                    <a:solidFill>
                      <a:schemeClr val="tx1">
                        <a:lumMod val="65000"/>
                        <a:lumOff val="35000"/>
                      </a:schemeClr>
                    </a:solidFill>
                    <a:latin typeface="Arial"/>
                    <a:ea typeface="微软雅黑"/>
                  </a:rPr>
                  <a:t>标题文字添加此处</a:t>
                </a:r>
              </a:p>
            </p:txBody>
          </p:sp>
          <p:sp>
            <p:nvSpPr>
              <p:cNvPr id="42" name="文本框 41">
                <a:extLst>
                  <a:ext uri="{FF2B5EF4-FFF2-40B4-BE49-F238E27FC236}">
                    <a16:creationId xmlns:a16="http://schemas.microsoft.com/office/drawing/2014/main" xmlns="" id="{BC23D166-0B20-4DC0-BB79-8960C49700DD}"/>
                  </a:ext>
                </a:extLst>
              </p:cNvPr>
              <p:cNvSpPr txBox="1"/>
              <p:nvPr/>
            </p:nvSpPr>
            <p:spPr>
              <a:xfrm>
                <a:off x="3304037" y="675408"/>
                <a:ext cx="3866451" cy="281017"/>
              </a:xfrm>
              <a:prstGeom prst="rect">
                <a:avLst/>
              </a:prstGeom>
              <a:noFill/>
            </p:spPr>
            <p:txBody>
              <a:bodyPr wrap="square" rtlCol="0">
                <a:spAutoFit/>
                <a:scene3d>
                  <a:camera prst="orthographicFront"/>
                  <a:lightRig rig="threePt" dir="t"/>
                </a:scene3d>
                <a:sp3d contourW="12700"/>
              </a:bodyPr>
              <a:lstStyle/>
              <a:p>
                <a:pPr defTabSz="685800">
                  <a:lnSpc>
                    <a:spcPct val="114000"/>
                  </a:lnSpc>
                  <a:defRPr/>
                </a:pPr>
                <a:r>
                  <a:rPr lang="en-US" altLang="zh-CN" sz="675" dirty="0">
                    <a:solidFill>
                      <a:prstClr val="white">
                        <a:lumMod val="65000"/>
                      </a:prstClr>
                    </a:solidFill>
                    <a:latin typeface="微软雅黑"/>
                    <a:ea typeface="微软雅黑"/>
                  </a:rPr>
                  <a:t>presentation and make it into a film to used wider field</a:t>
                </a:r>
              </a:p>
            </p:txBody>
          </p:sp>
        </p:grpSp>
        <p:grpSp>
          <p:nvGrpSpPr>
            <p:cNvPr id="38" name="组合 37">
              <a:extLst>
                <a:ext uri="{FF2B5EF4-FFF2-40B4-BE49-F238E27FC236}">
                  <a16:creationId xmlns:a16="http://schemas.microsoft.com/office/drawing/2014/main" xmlns="" id="{0B3E92A2-3990-4EE7-9114-14179EC61316}"/>
                </a:ext>
              </a:extLst>
            </p:cNvPr>
            <p:cNvGrpSpPr/>
            <p:nvPr/>
          </p:nvGrpSpPr>
          <p:grpSpPr>
            <a:xfrm>
              <a:off x="6238875" y="2670175"/>
              <a:ext cx="533400" cy="533400"/>
              <a:chOff x="6238875" y="2670175"/>
              <a:chExt cx="533400" cy="533400"/>
            </a:xfrm>
          </p:grpSpPr>
          <p:sp>
            <p:nvSpPr>
              <p:cNvPr id="39" name="椭圆 38">
                <a:extLst>
                  <a:ext uri="{FF2B5EF4-FFF2-40B4-BE49-F238E27FC236}">
                    <a16:creationId xmlns:a16="http://schemas.microsoft.com/office/drawing/2014/main" xmlns="" id="{F70FF041-DD63-441F-A397-89A8517DF025}"/>
                  </a:ext>
                </a:extLst>
              </p:cNvPr>
              <p:cNvSpPr/>
              <p:nvPr/>
            </p:nvSpPr>
            <p:spPr>
              <a:xfrm>
                <a:off x="6238875" y="2670175"/>
                <a:ext cx="533400" cy="533400"/>
              </a:xfrm>
              <a:prstGeom prst="ellipse">
                <a:avLst/>
              </a:prstGeom>
              <a:solidFill>
                <a:schemeClr val="accent2"/>
              </a:solidFill>
              <a:ln>
                <a:noFill/>
              </a:ln>
              <a:effectLst>
                <a:outerShdw blurRad="774700" dist="850900" dir="27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0" name="文本框 39">
                <a:extLst>
                  <a:ext uri="{FF2B5EF4-FFF2-40B4-BE49-F238E27FC236}">
                    <a16:creationId xmlns:a16="http://schemas.microsoft.com/office/drawing/2014/main" xmlns="" id="{54F2BC0D-11B3-416B-8749-BBD8BE51AB1D}"/>
                  </a:ext>
                </a:extLst>
              </p:cNvPr>
              <p:cNvSpPr txBox="1"/>
              <p:nvPr/>
            </p:nvSpPr>
            <p:spPr>
              <a:xfrm>
                <a:off x="6278370" y="2750350"/>
                <a:ext cx="474855" cy="403787"/>
              </a:xfrm>
              <a:prstGeom prst="rect">
                <a:avLst/>
              </a:prstGeom>
              <a:noFill/>
            </p:spPr>
            <p:txBody>
              <a:bodyPr wrap="square" rtlCol="0">
                <a:spAutoFit/>
                <a:scene3d>
                  <a:camera prst="orthographicFront"/>
                  <a:lightRig rig="threePt" dir="t"/>
                </a:scene3d>
                <a:sp3d contourW="12700"/>
              </a:bodyPr>
              <a:lstStyle/>
              <a:p>
                <a:pPr algn="ctr" defTabSz="685800">
                  <a:lnSpc>
                    <a:spcPct val="114000"/>
                  </a:lnSpc>
                  <a:defRPr/>
                </a:pPr>
                <a:r>
                  <a:rPr lang="en-US" altLang="zh-CN" sz="1200" dirty="0">
                    <a:solidFill>
                      <a:schemeClr val="bg1"/>
                    </a:solidFill>
                    <a:ea typeface="微软雅黑"/>
                  </a:rPr>
                  <a:t>02</a:t>
                </a:r>
              </a:p>
            </p:txBody>
          </p:sp>
        </p:grpSp>
      </p:grpSp>
      <p:grpSp>
        <p:nvGrpSpPr>
          <p:cNvPr id="43" name="组合 42">
            <a:extLst>
              <a:ext uri="{FF2B5EF4-FFF2-40B4-BE49-F238E27FC236}">
                <a16:creationId xmlns:a16="http://schemas.microsoft.com/office/drawing/2014/main" xmlns="" id="{72171318-0706-4197-82C2-8AAFB13D047B}"/>
              </a:ext>
            </a:extLst>
          </p:cNvPr>
          <p:cNvGrpSpPr/>
          <p:nvPr/>
        </p:nvGrpSpPr>
        <p:grpSpPr>
          <a:xfrm>
            <a:off x="3386260" y="3227462"/>
            <a:ext cx="3407568" cy="460840"/>
            <a:chOff x="6238875" y="3616254"/>
            <a:chExt cx="4543424" cy="614453"/>
          </a:xfrm>
        </p:grpSpPr>
        <p:grpSp>
          <p:nvGrpSpPr>
            <p:cNvPr id="44" name="组合 43">
              <a:extLst>
                <a:ext uri="{FF2B5EF4-FFF2-40B4-BE49-F238E27FC236}">
                  <a16:creationId xmlns:a16="http://schemas.microsoft.com/office/drawing/2014/main" xmlns="" id="{63354A36-78BA-42B9-BCB4-CFC28EF2A256}"/>
                </a:ext>
              </a:extLst>
            </p:cNvPr>
            <p:cNvGrpSpPr/>
            <p:nvPr/>
          </p:nvGrpSpPr>
          <p:grpSpPr>
            <a:xfrm>
              <a:off x="6915848" y="3616254"/>
              <a:ext cx="3866451" cy="614453"/>
              <a:chOff x="3304037" y="341972"/>
              <a:chExt cx="3866451" cy="614453"/>
            </a:xfrm>
          </p:grpSpPr>
          <p:sp>
            <p:nvSpPr>
              <p:cNvPr id="48" name="文本框 47">
                <a:extLst>
                  <a:ext uri="{FF2B5EF4-FFF2-40B4-BE49-F238E27FC236}">
                    <a16:creationId xmlns:a16="http://schemas.microsoft.com/office/drawing/2014/main" xmlns="" id="{00D4904C-A1EC-4EC1-BE78-2538E8ABBCF6}"/>
                  </a:ext>
                </a:extLst>
              </p:cNvPr>
              <p:cNvSpPr txBox="1"/>
              <p:nvPr/>
            </p:nvSpPr>
            <p:spPr>
              <a:xfrm>
                <a:off x="3304038" y="341972"/>
                <a:ext cx="2298066" cy="430886"/>
              </a:xfrm>
              <a:prstGeom prst="rect">
                <a:avLst/>
              </a:prstGeom>
              <a:noFill/>
            </p:spPr>
            <p:txBody>
              <a:bodyPr wrap="none" rtlCol="0">
                <a:spAutoFit/>
                <a:scene3d>
                  <a:camera prst="orthographicFront"/>
                  <a:lightRig rig="threePt" dir="t"/>
                </a:scene3d>
                <a:sp3d contourW="12700"/>
              </a:bodyPr>
              <a:lstStyle/>
              <a:p>
                <a:pPr defTabSz="685800">
                  <a:defRPr/>
                </a:pPr>
                <a:r>
                  <a:rPr lang="zh-CN" altLang="en-US" sz="1500" b="1" dirty="0">
                    <a:solidFill>
                      <a:schemeClr val="tx1">
                        <a:lumMod val="65000"/>
                        <a:lumOff val="35000"/>
                      </a:schemeClr>
                    </a:solidFill>
                    <a:latin typeface="Arial"/>
                    <a:ea typeface="微软雅黑"/>
                  </a:rPr>
                  <a:t>标题文字添加此处</a:t>
                </a:r>
              </a:p>
            </p:txBody>
          </p:sp>
          <p:sp>
            <p:nvSpPr>
              <p:cNvPr id="49" name="文本框 48">
                <a:extLst>
                  <a:ext uri="{FF2B5EF4-FFF2-40B4-BE49-F238E27FC236}">
                    <a16:creationId xmlns:a16="http://schemas.microsoft.com/office/drawing/2014/main" xmlns="" id="{140D4B08-C23D-43C4-8A35-6B442C0F0ADD}"/>
                  </a:ext>
                </a:extLst>
              </p:cNvPr>
              <p:cNvSpPr txBox="1"/>
              <p:nvPr/>
            </p:nvSpPr>
            <p:spPr>
              <a:xfrm>
                <a:off x="3304037" y="675408"/>
                <a:ext cx="3866451" cy="281017"/>
              </a:xfrm>
              <a:prstGeom prst="rect">
                <a:avLst/>
              </a:prstGeom>
              <a:noFill/>
            </p:spPr>
            <p:txBody>
              <a:bodyPr wrap="square" rtlCol="0">
                <a:spAutoFit/>
                <a:scene3d>
                  <a:camera prst="orthographicFront"/>
                  <a:lightRig rig="threePt" dir="t"/>
                </a:scene3d>
                <a:sp3d contourW="12700"/>
              </a:bodyPr>
              <a:lstStyle/>
              <a:p>
                <a:pPr defTabSz="685800">
                  <a:lnSpc>
                    <a:spcPct val="114000"/>
                  </a:lnSpc>
                  <a:defRPr/>
                </a:pPr>
                <a:r>
                  <a:rPr lang="en-US" altLang="zh-CN" sz="675" dirty="0">
                    <a:solidFill>
                      <a:prstClr val="white">
                        <a:lumMod val="65000"/>
                      </a:prstClr>
                    </a:solidFill>
                    <a:latin typeface="微软雅黑"/>
                    <a:ea typeface="微软雅黑"/>
                  </a:rPr>
                  <a:t>presentation and make it into a film to used wider field</a:t>
                </a:r>
              </a:p>
            </p:txBody>
          </p:sp>
        </p:grpSp>
        <p:grpSp>
          <p:nvGrpSpPr>
            <p:cNvPr id="45" name="组合 44">
              <a:extLst>
                <a:ext uri="{FF2B5EF4-FFF2-40B4-BE49-F238E27FC236}">
                  <a16:creationId xmlns:a16="http://schemas.microsoft.com/office/drawing/2014/main" xmlns="" id="{48548FE1-0FD0-437F-81C8-6BD1084AF2C4}"/>
                </a:ext>
              </a:extLst>
            </p:cNvPr>
            <p:cNvGrpSpPr/>
            <p:nvPr/>
          </p:nvGrpSpPr>
          <p:grpSpPr>
            <a:xfrm>
              <a:off x="6238875" y="3635375"/>
              <a:ext cx="533400" cy="533400"/>
              <a:chOff x="6238875" y="3635375"/>
              <a:chExt cx="533400" cy="533400"/>
            </a:xfrm>
          </p:grpSpPr>
          <p:sp>
            <p:nvSpPr>
              <p:cNvPr id="46" name="椭圆 45">
                <a:extLst>
                  <a:ext uri="{FF2B5EF4-FFF2-40B4-BE49-F238E27FC236}">
                    <a16:creationId xmlns:a16="http://schemas.microsoft.com/office/drawing/2014/main" xmlns="" id="{5D16CA1D-C96A-46E0-8DE8-02A793ACD60A}"/>
                  </a:ext>
                </a:extLst>
              </p:cNvPr>
              <p:cNvSpPr/>
              <p:nvPr/>
            </p:nvSpPr>
            <p:spPr>
              <a:xfrm>
                <a:off x="6238875" y="3635375"/>
                <a:ext cx="533400" cy="533400"/>
              </a:xfrm>
              <a:prstGeom prst="ellipse">
                <a:avLst/>
              </a:prstGeom>
              <a:solidFill>
                <a:schemeClr val="accent1"/>
              </a:solidFill>
              <a:ln>
                <a:noFill/>
              </a:ln>
              <a:effectLst>
                <a:outerShdw blurRad="774700" dist="850900" dir="27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7" name="文本框 46">
                <a:extLst>
                  <a:ext uri="{FF2B5EF4-FFF2-40B4-BE49-F238E27FC236}">
                    <a16:creationId xmlns:a16="http://schemas.microsoft.com/office/drawing/2014/main" xmlns="" id="{499DB391-595A-433F-B8A8-DDFA9C3F5EC5}"/>
                  </a:ext>
                </a:extLst>
              </p:cNvPr>
              <p:cNvSpPr txBox="1"/>
              <p:nvPr/>
            </p:nvSpPr>
            <p:spPr>
              <a:xfrm>
                <a:off x="6278370" y="3715550"/>
                <a:ext cx="474855" cy="403787"/>
              </a:xfrm>
              <a:prstGeom prst="rect">
                <a:avLst/>
              </a:prstGeom>
              <a:noFill/>
            </p:spPr>
            <p:txBody>
              <a:bodyPr wrap="square" rtlCol="0">
                <a:spAutoFit/>
                <a:scene3d>
                  <a:camera prst="orthographicFront"/>
                  <a:lightRig rig="threePt" dir="t"/>
                </a:scene3d>
                <a:sp3d contourW="12700"/>
              </a:bodyPr>
              <a:lstStyle/>
              <a:p>
                <a:pPr algn="ctr" defTabSz="685800">
                  <a:lnSpc>
                    <a:spcPct val="114000"/>
                  </a:lnSpc>
                  <a:defRPr/>
                </a:pPr>
                <a:r>
                  <a:rPr lang="en-US" altLang="zh-CN" sz="1200" dirty="0">
                    <a:solidFill>
                      <a:schemeClr val="bg1"/>
                    </a:solidFill>
                    <a:ea typeface="微软雅黑"/>
                  </a:rPr>
                  <a:t>03</a:t>
                </a:r>
              </a:p>
            </p:txBody>
          </p:sp>
        </p:grpSp>
      </p:grpSp>
      <p:grpSp>
        <p:nvGrpSpPr>
          <p:cNvPr id="50" name="组合 49">
            <a:extLst>
              <a:ext uri="{FF2B5EF4-FFF2-40B4-BE49-F238E27FC236}">
                <a16:creationId xmlns:a16="http://schemas.microsoft.com/office/drawing/2014/main" xmlns="" id="{9D234E46-85B1-456F-9C50-F9C48AD88A1E}"/>
              </a:ext>
            </a:extLst>
          </p:cNvPr>
          <p:cNvGrpSpPr/>
          <p:nvPr/>
        </p:nvGrpSpPr>
        <p:grpSpPr>
          <a:xfrm>
            <a:off x="3386260" y="3951328"/>
            <a:ext cx="3407568" cy="460840"/>
            <a:chOff x="6238875" y="4581407"/>
            <a:chExt cx="4543424" cy="614453"/>
          </a:xfrm>
        </p:grpSpPr>
        <p:grpSp>
          <p:nvGrpSpPr>
            <p:cNvPr id="51" name="组合 50">
              <a:extLst>
                <a:ext uri="{FF2B5EF4-FFF2-40B4-BE49-F238E27FC236}">
                  <a16:creationId xmlns:a16="http://schemas.microsoft.com/office/drawing/2014/main" xmlns="" id="{F9AC6F00-FA5E-46FD-820C-8E0BAA4B95B0}"/>
                </a:ext>
              </a:extLst>
            </p:cNvPr>
            <p:cNvGrpSpPr/>
            <p:nvPr/>
          </p:nvGrpSpPr>
          <p:grpSpPr>
            <a:xfrm>
              <a:off x="6915848" y="4581407"/>
              <a:ext cx="3866451" cy="614453"/>
              <a:chOff x="3304037" y="341972"/>
              <a:chExt cx="3866451" cy="614453"/>
            </a:xfrm>
          </p:grpSpPr>
          <p:sp>
            <p:nvSpPr>
              <p:cNvPr id="55" name="文本框 54">
                <a:extLst>
                  <a:ext uri="{FF2B5EF4-FFF2-40B4-BE49-F238E27FC236}">
                    <a16:creationId xmlns:a16="http://schemas.microsoft.com/office/drawing/2014/main" xmlns="" id="{105E57DD-4E76-48E7-B140-50092CAE9984}"/>
                  </a:ext>
                </a:extLst>
              </p:cNvPr>
              <p:cNvSpPr txBox="1"/>
              <p:nvPr/>
            </p:nvSpPr>
            <p:spPr>
              <a:xfrm>
                <a:off x="3304038" y="341972"/>
                <a:ext cx="2298066" cy="430886"/>
              </a:xfrm>
              <a:prstGeom prst="rect">
                <a:avLst/>
              </a:prstGeom>
              <a:noFill/>
            </p:spPr>
            <p:txBody>
              <a:bodyPr wrap="none" rtlCol="0">
                <a:spAutoFit/>
                <a:scene3d>
                  <a:camera prst="orthographicFront"/>
                  <a:lightRig rig="threePt" dir="t"/>
                </a:scene3d>
                <a:sp3d contourW="12700"/>
              </a:bodyPr>
              <a:lstStyle/>
              <a:p>
                <a:pPr defTabSz="685800">
                  <a:defRPr/>
                </a:pPr>
                <a:r>
                  <a:rPr lang="zh-CN" altLang="en-US" sz="1500" b="1" dirty="0">
                    <a:solidFill>
                      <a:schemeClr val="tx1">
                        <a:lumMod val="65000"/>
                        <a:lumOff val="35000"/>
                      </a:schemeClr>
                    </a:solidFill>
                    <a:latin typeface="Arial"/>
                    <a:ea typeface="微软雅黑"/>
                  </a:rPr>
                  <a:t>标题文字添加此处</a:t>
                </a:r>
              </a:p>
            </p:txBody>
          </p:sp>
          <p:sp>
            <p:nvSpPr>
              <p:cNvPr id="56" name="文本框 55">
                <a:extLst>
                  <a:ext uri="{FF2B5EF4-FFF2-40B4-BE49-F238E27FC236}">
                    <a16:creationId xmlns:a16="http://schemas.microsoft.com/office/drawing/2014/main" xmlns="" id="{141FECC4-0F0B-4CFE-9EA8-2CC244D6FC39}"/>
                  </a:ext>
                </a:extLst>
              </p:cNvPr>
              <p:cNvSpPr txBox="1"/>
              <p:nvPr/>
            </p:nvSpPr>
            <p:spPr>
              <a:xfrm>
                <a:off x="3304037" y="675408"/>
                <a:ext cx="3866451" cy="281017"/>
              </a:xfrm>
              <a:prstGeom prst="rect">
                <a:avLst/>
              </a:prstGeom>
              <a:noFill/>
            </p:spPr>
            <p:txBody>
              <a:bodyPr wrap="square" rtlCol="0">
                <a:spAutoFit/>
                <a:scene3d>
                  <a:camera prst="orthographicFront"/>
                  <a:lightRig rig="threePt" dir="t"/>
                </a:scene3d>
                <a:sp3d contourW="12700"/>
              </a:bodyPr>
              <a:lstStyle/>
              <a:p>
                <a:pPr defTabSz="685800">
                  <a:lnSpc>
                    <a:spcPct val="114000"/>
                  </a:lnSpc>
                  <a:defRPr/>
                </a:pPr>
                <a:r>
                  <a:rPr lang="en-US" altLang="zh-CN" sz="675" dirty="0">
                    <a:solidFill>
                      <a:prstClr val="white">
                        <a:lumMod val="65000"/>
                      </a:prstClr>
                    </a:solidFill>
                    <a:latin typeface="微软雅黑"/>
                    <a:ea typeface="微软雅黑"/>
                  </a:rPr>
                  <a:t>presentation and make it into a film to used wider field</a:t>
                </a:r>
              </a:p>
            </p:txBody>
          </p:sp>
        </p:grpSp>
        <p:grpSp>
          <p:nvGrpSpPr>
            <p:cNvPr id="52" name="组合 51">
              <a:extLst>
                <a:ext uri="{FF2B5EF4-FFF2-40B4-BE49-F238E27FC236}">
                  <a16:creationId xmlns:a16="http://schemas.microsoft.com/office/drawing/2014/main" xmlns="" id="{0734602C-88DA-48BF-AD4D-79A085A090F7}"/>
                </a:ext>
              </a:extLst>
            </p:cNvPr>
            <p:cNvGrpSpPr/>
            <p:nvPr/>
          </p:nvGrpSpPr>
          <p:grpSpPr>
            <a:xfrm>
              <a:off x="6238875" y="4600575"/>
              <a:ext cx="533400" cy="533400"/>
              <a:chOff x="6238875" y="4600575"/>
              <a:chExt cx="533400" cy="533400"/>
            </a:xfrm>
          </p:grpSpPr>
          <p:sp>
            <p:nvSpPr>
              <p:cNvPr id="53" name="椭圆 52">
                <a:extLst>
                  <a:ext uri="{FF2B5EF4-FFF2-40B4-BE49-F238E27FC236}">
                    <a16:creationId xmlns:a16="http://schemas.microsoft.com/office/drawing/2014/main" xmlns="" id="{58C18DF8-636B-41DC-98E4-612679162ED1}"/>
                  </a:ext>
                </a:extLst>
              </p:cNvPr>
              <p:cNvSpPr/>
              <p:nvPr/>
            </p:nvSpPr>
            <p:spPr>
              <a:xfrm>
                <a:off x="6238875" y="4600575"/>
                <a:ext cx="533400" cy="533400"/>
              </a:xfrm>
              <a:prstGeom prst="ellipse">
                <a:avLst/>
              </a:prstGeom>
              <a:solidFill>
                <a:schemeClr val="accent2"/>
              </a:solidFill>
              <a:ln>
                <a:noFill/>
              </a:ln>
              <a:effectLst>
                <a:outerShdw blurRad="774700" dist="850900" dir="27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4" name="文本框 53">
                <a:extLst>
                  <a:ext uri="{FF2B5EF4-FFF2-40B4-BE49-F238E27FC236}">
                    <a16:creationId xmlns:a16="http://schemas.microsoft.com/office/drawing/2014/main" xmlns="" id="{483CA513-B788-48CF-9AC4-5348779369D1}"/>
                  </a:ext>
                </a:extLst>
              </p:cNvPr>
              <p:cNvSpPr txBox="1"/>
              <p:nvPr/>
            </p:nvSpPr>
            <p:spPr>
              <a:xfrm>
                <a:off x="6278370" y="4680750"/>
                <a:ext cx="474855" cy="403787"/>
              </a:xfrm>
              <a:prstGeom prst="rect">
                <a:avLst/>
              </a:prstGeom>
              <a:noFill/>
            </p:spPr>
            <p:txBody>
              <a:bodyPr wrap="square" rtlCol="0">
                <a:spAutoFit/>
                <a:scene3d>
                  <a:camera prst="orthographicFront"/>
                  <a:lightRig rig="threePt" dir="t"/>
                </a:scene3d>
                <a:sp3d contourW="12700"/>
              </a:bodyPr>
              <a:lstStyle/>
              <a:p>
                <a:pPr algn="ctr" defTabSz="685800">
                  <a:lnSpc>
                    <a:spcPct val="114000"/>
                  </a:lnSpc>
                  <a:defRPr/>
                </a:pPr>
                <a:r>
                  <a:rPr lang="en-US" altLang="zh-CN" sz="1200" dirty="0">
                    <a:solidFill>
                      <a:schemeClr val="bg1"/>
                    </a:solidFill>
                    <a:ea typeface="微软雅黑"/>
                  </a:rPr>
                  <a:t>04</a:t>
                </a:r>
              </a:p>
            </p:txBody>
          </p:sp>
        </p:grpSp>
      </p:grpSp>
      <p:grpSp>
        <p:nvGrpSpPr>
          <p:cNvPr id="3" name="组合 2">
            <a:extLst>
              <a:ext uri="{FF2B5EF4-FFF2-40B4-BE49-F238E27FC236}">
                <a16:creationId xmlns:a16="http://schemas.microsoft.com/office/drawing/2014/main" xmlns="" id="{2347104E-E3DA-4304-A3C7-EC4628B52E3E}"/>
              </a:ext>
            </a:extLst>
          </p:cNvPr>
          <p:cNvGrpSpPr/>
          <p:nvPr/>
        </p:nvGrpSpPr>
        <p:grpSpPr>
          <a:xfrm>
            <a:off x="-1" y="0"/>
            <a:ext cx="5416550" cy="4231659"/>
            <a:chOff x="-1" y="0"/>
            <a:chExt cx="5416550" cy="4231659"/>
          </a:xfrm>
        </p:grpSpPr>
        <p:sp>
          <p:nvSpPr>
            <p:cNvPr id="59" name="Freeform 18">
              <a:extLst>
                <a:ext uri="{FF2B5EF4-FFF2-40B4-BE49-F238E27FC236}">
                  <a16:creationId xmlns:a16="http://schemas.microsoft.com/office/drawing/2014/main" xmlns="" id="{796CDB51-66C4-4FE0-91C3-E8FCAE8BBF76}"/>
                </a:ext>
              </a:extLst>
            </p:cNvPr>
            <p:cNvSpPr/>
            <p:nvPr/>
          </p:nvSpPr>
          <p:spPr bwMode="auto">
            <a:xfrm rot="10800000">
              <a:off x="-1" y="9753"/>
              <a:ext cx="5416550" cy="4221906"/>
            </a:xfrm>
            <a:custGeom>
              <a:avLst/>
              <a:gdLst>
                <a:gd name="T0" fmla="*/ 3412 w 3412"/>
                <a:gd name="T1" fmla="*/ 0 h 2827"/>
                <a:gd name="T2" fmla="*/ 0 w 3412"/>
                <a:gd name="T3" fmla="*/ 2827 h 2827"/>
                <a:gd name="T4" fmla="*/ 3412 w 3412"/>
                <a:gd name="T5" fmla="*/ 2827 h 2827"/>
                <a:gd name="T6" fmla="*/ 3412 w 3412"/>
                <a:gd name="T7" fmla="*/ 0 h 2827"/>
              </a:gdLst>
              <a:ahLst/>
              <a:cxnLst>
                <a:cxn ang="0">
                  <a:pos x="T0" y="T1"/>
                </a:cxn>
                <a:cxn ang="0">
                  <a:pos x="T2" y="T3"/>
                </a:cxn>
                <a:cxn ang="0">
                  <a:pos x="T4" y="T5"/>
                </a:cxn>
                <a:cxn ang="0">
                  <a:pos x="T6" y="T7"/>
                </a:cxn>
              </a:cxnLst>
              <a:rect l="0" t="0" r="r" b="b"/>
              <a:pathLst>
                <a:path w="3412" h="2827">
                  <a:moveTo>
                    <a:pt x="3412" y="0"/>
                  </a:moveTo>
                  <a:lnTo>
                    <a:pt x="0" y="2827"/>
                  </a:lnTo>
                  <a:lnTo>
                    <a:pt x="3412" y="2827"/>
                  </a:lnTo>
                  <a:lnTo>
                    <a:pt x="3412" y="0"/>
                  </a:lnTo>
                  <a:close/>
                </a:path>
              </a:pathLst>
            </a:custGeom>
            <a:solidFill>
              <a:schemeClr val="bg1">
                <a:alpha val="50000"/>
              </a:schemeClr>
            </a:solidFill>
            <a:ln>
              <a:noFill/>
            </a:ln>
          </p:spPr>
          <p:txBody>
            <a:bodyPr vert="horz" wrap="square" lIns="91440" tIns="45720" rIns="91440" bIns="45720" numCol="1" anchor="t" anchorCtr="0" compatLnSpc="1"/>
            <a:lstStyle/>
            <a:p>
              <a:pPr defTabSz="914378" fontAlgn="base">
                <a:spcBef>
                  <a:spcPct val="0"/>
                </a:spcBef>
                <a:spcAft>
                  <a:spcPct val="0"/>
                </a:spcAft>
              </a:pPr>
              <a:endParaRPr lang="zh-CN" altLang="en-US" dirty="0">
                <a:solidFill>
                  <a:srgbClr val="000000"/>
                </a:solidFill>
                <a:latin typeface="Calibri" pitchFamily="34" charset="0"/>
                <a:ea typeface="宋体" charset="-122"/>
              </a:endParaRPr>
            </a:p>
          </p:txBody>
        </p:sp>
        <p:sp>
          <p:nvSpPr>
            <p:cNvPr id="60" name="Freeform 20">
              <a:extLst>
                <a:ext uri="{FF2B5EF4-FFF2-40B4-BE49-F238E27FC236}">
                  <a16:creationId xmlns:a16="http://schemas.microsoft.com/office/drawing/2014/main" xmlns="" id="{757D9E10-F5E5-4F33-8C98-2E0CD75EAB7F}"/>
                </a:ext>
              </a:extLst>
            </p:cNvPr>
            <p:cNvSpPr/>
            <p:nvPr/>
          </p:nvSpPr>
          <p:spPr bwMode="auto">
            <a:xfrm rot="10800000">
              <a:off x="-1" y="0"/>
              <a:ext cx="5416550" cy="3778250"/>
            </a:xfrm>
            <a:custGeom>
              <a:avLst/>
              <a:gdLst>
                <a:gd name="T0" fmla="*/ 0 w 3412"/>
                <a:gd name="T1" fmla="*/ 2380 h 2380"/>
                <a:gd name="T2" fmla="*/ 3412 w 3412"/>
                <a:gd name="T3" fmla="*/ 2380 h 2380"/>
                <a:gd name="T4" fmla="*/ 3412 w 3412"/>
                <a:gd name="T5" fmla="*/ 0 h 2380"/>
                <a:gd name="T6" fmla="*/ 0 w 3412"/>
                <a:gd name="T7" fmla="*/ 2380 h 2380"/>
              </a:gdLst>
              <a:ahLst/>
              <a:cxnLst>
                <a:cxn ang="0">
                  <a:pos x="T0" y="T1"/>
                </a:cxn>
                <a:cxn ang="0">
                  <a:pos x="T2" y="T3"/>
                </a:cxn>
                <a:cxn ang="0">
                  <a:pos x="T4" y="T5"/>
                </a:cxn>
                <a:cxn ang="0">
                  <a:pos x="T6" y="T7"/>
                </a:cxn>
              </a:cxnLst>
              <a:rect l="0" t="0" r="r" b="b"/>
              <a:pathLst>
                <a:path w="3412" h="2380">
                  <a:moveTo>
                    <a:pt x="0" y="2380"/>
                  </a:moveTo>
                  <a:lnTo>
                    <a:pt x="3412" y="2380"/>
                  </a:lnTo>
                  <a:lnTo>
                    <a:pt x="3412" y="0"/>
                  </a:lnTo>
                  <a:lnTo>
                    <a:pt x="0" y="2380"/>
                  </a:lnTo>
                  <a:close/>
                </a:path>
              </a:pathLst>
            </a:custGeom>
            <a:solidFill>
              <a:schemeClr val="accent1"/>
            </a:solidFill>
            <a:ln>
              <a:noFill/>
            </a:ln>
            <a:extLst/>
          </p:spPr>
          <p:txBody>
            <a:bodyPr vert="horz" wrap="square" lIns="91440" tIns="45720" rIns="91440" bIns="45720" numCol="1" anchor="t" anchorCtr="0" compatLnSpc="1"/>
            <a:lstStyle/>
            <a:p>
              <a:pPr defTabSz="914378" fontAlgn="base">
                <a:spcBef>
                  <a:spcPct val="0"/>
                </a:spcBef>
                <a:spcAft>
                  <a:spcPct val="0"/>
                </a:spcAft>
              </a:pPr>
              <a:endParaRPr lang="zh-CN" altLang="en-US">
                <a:solidFill>
                  <a:srgbClr val="000000"/>
                </a:solidFill>
                <a:latin typeface="Calibri" pitchFamily="34" charset="0"/>
                <a:ea typeface="宋体" charset="-122"/>
              </a:endParaRPr>
            </a:p>
          </p:txBody>
        </p:sp>
      </p:grpSp>
      <p:sp>
        <p:nvSpPr>
          <p:cNvPr id="57" name="矩形 56">
            <a:extLst>
              <a:ext uri="{FF2B5EF4-FFF2-40B4-BE49-F238E27FC236}">
                <a16:creationId xmlns:a16="http://schemas.microsoft.com/office/drawing/2014/main" xmlns="" id="{5A54DDD8-5A6C-45BA-81AE-B77B57BC338B}"/>
              </a:ext>
            </a:extLst>
          </p:cNvPr>
          <p:cNvSpPr/>
          <p:nvPr/>
        </p:nvSpPr>
        <p:spPr>
          <a:xfrm>
            <a:off x="514154" y="1085108"/>
            <a:ext cx="2149634" cy="557653"/>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700" b="1" dirty="0">
                <a:solidFill>
                  <a:schemeClr val="bg1"/>
                </a:solidFill>
              </a:rPr>
              <a:t>CONTENT</a:t>
            </a:r>
            <a:endParaRPr lang="zh-CN" altLang="en-US" sz="2700" b="1" dirty="0">
              <a:solidFill>
                <a:schemeClr val="bg1"/>
              </a:solidFill>
            </a:endParaRPr>
          </a:p>
        </p:txBody>
      </p:sp>
      <p:sp>
        <p:nvSpPr>
          <p:cNvPr id="58" name="矩形 57">
            <a:extLst>
              <a:ext uri="{FF2B5EF4-FFF2-40B4-BE49-F238E27FC236}">
                <a16:creationId xmlns:a16="http://schemas.microsoft.com/office/drawing/2014/main" xmlns="" id="{F9488412-3D2E-457A-A5D5-7A36D811C683}"/>
              </a:ext>
            </a:extLst>
          </p:cNvPr>
          <p:cNvSpPr/>
          <p:nvPr/>
        </p:nvSpPr>
        <p:spPr>
          <a:xfrm>
            <a:off x="752278" y="525430"/>
            <a:ext cx="1673385" cy="62081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300" b="1" dirty="0">
                <a:solidFill>
                  <a:schemeClr val="bg1"/>
                </a:solidFill>
                <a:latin typeface="+mn-ea"/>
              </a:rPr>
              <a:t>目 录</a:t>
            </a:r>
          </a:p>
        </p:txBody>
      </p:sp>
    </p:spTree>
    <p:extLst>
      <p:ext uri="{BB962C8B-B14F-4D97-AF65-F5344CB8AC3E}">
        <p14:creationId xmlns:p14="http://schemas.microsoft.com/office/powerpoint/2010/main" val="2742828166"/>
      </p:ext>
    </p:extLst>
  </p:cSld>
  <p:clrMapOvr>
    <a:masterClrMapping/>
  </p:clrMapOvr>
  <mc:AlternateContent xmlns:mc="http://schemas.openxmlformats.org/markup-compatibility/2006" xmlns:p14="http://schemas.microsoft.com/office/powerpoint/2010/main">
    <mc:Choice Requires="p14">
      <p:transition spd="slow" p14:dur="1750" advClick="0" advTm="0">
        <p14:prism isContent="1"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58"/>
                                        </p:tgtEl>
                                        <p:attrNameLst>
                                          <p:attrName>style.visibility</p:attrName>
                                        </p:attrNameLst>
                                      </p:cBhvr>
                                      <p:to>
                                        <p:strVal val="visible"/>
                                      </p:to>
                                    </p:set>
                                    <p:anim calcmode="lin" valueType="num">
                                      <p:cBhvr additive="base">
                                        <p:cTn id="10" dur="500"/>
                                        <p:tgtEl>
                                          <p:spTgt spid="58"/>
                                        </p:tgtEl>
                                        <p:attrNameLst>
                                          <p:attrName>ppt_y</p:attrName>
                                        </p:attrNameLst>
                                      </p:cBhvr>
                                      <p:tavLst>
                                        <p:tav tm="0">
                                          <p:val>
                                            <p:strVal val="#ppt_y+#ppt_h*1.125000"/>
                                          </p:val>
                                        </p:tav>
                                        <p:tav tm="100000">
                                          <p:val>
                                            <p:strVal val="#ppt_y"/>
                                          </p:val>
                                        </p:tav>
                                      </p:tavLst>
                                    </p:anim>
                                    <p:animEffect transition="in" filter="wipe(up)">
                                      <p:cBhvr>
                                        <p:cTn id="11" dur="500"/>
                                        <p:tgtEl>
                                          <p:spTgt spid="58"/>
                                        </p:tgtEl>
                                      </p:cBhvr>
                                    </p:animEffect>
                                  </p:childTnLst>
                                </p:cTn>
                              </p:par>
                              <p:par>
                                <p:cTn id="12" presetID="12" presetClass="entr" presetSubtype="1" fill="hold" grpId="0" nodeType="withEffect">
                                  <p:stCondLst>
                                    <p:cond delay="0"/>
                                  </p:stCondLst>
                                  <p:childTnLst>
                                    <p:set>
                                      <p:cBhvr>
                                        <p:cTn id="13" dur="1" fill="hold">
                                          <p:stCondLst>
                                            <p:cond delay="0"/>
                                          </p:stCondLst>
                                        </p:cTn>
                                        <p:tgtEl>
                                          <p:spTgt spid="57"/>
                                        </p:tgtEl>
                                        <p:attrNameLst>
                                          <p:attrName>style.visibility</p:attrName>
                                        </p:attrNameLst>
                                      </p:cBhvr>
                                      <p:to>
                                        <p:strVal val="visible"/>
                                      </p:to>
                                    </p:set>
                                    <p:anim calcmode="lin" valueType="num">
                                      <p:cBhvr additive="base">
                                        <p:cTn id="14" dur="500"/>
                                        <p:tgtEl>
                                          <p:spTgt spid="57"/>
                                        </p:tgtEl>
                                        <p:attrNameLst>
                                          <p:attrName>ppt_y</p:attrName>
                                        </p:attrNameLst>
                                      </p:cBhvr>
                                      <p:tavLst>
                                        <p:tav tm="0">
                                          <p:val>
                                            <p:strVal val="#ppt_y-#ppt_h*1.125000"/>
                                          </p:val>
                                        </p:tav>
                                        <p:tav tm="100000">
                                          <p:val>
                                            <p:strVal val="#ppt_y"/>
                                          </p:val>
                                        </p:tav>
                                      </p:tavLst>
                                    </p:anim>
                                    <p:animEffect transition="in" filter="wipe(down)">
                                      <p:cBhvr>
                                        <p:cTn id="15" dur="500"/>
                                        <p:tgtEl>
                                          <p:spTgt spid="57"/>
                                        </p:tgtEl>
                                      </p:cBhvr>
                                    </p:animEffect>
                                  </p:childTnLst>
                                </p:cTn>
                              </p:par>
                            </p:childTnLst>
                          </p:cTn>
                        </p:par>
                        <p:par>
                          <p:cTn id="16" fill="hold">
                            <p:stCondLst>
                              <p:cond delay="500"/>
                            </p:stCondLst>
                            <p:childTnLst>
                              <p:par>
                                <p:cTn id="17" presetID="2" presetClass="entr" presetSubtype="2" decel="10000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1000" fill="hold"/>
                                        <p:tgtEl>
                                          <p:spTgt spid="17"/>
                                        </p:tgtEl>
                                        <p:attrNameLst>
                                          <p:attrName>ppt_x</p:attrName>
                                        </p:attrNameLst>
                                      </p:cBhvr>
                                      <p:tavLst>
                                        <p:tav tm="0">
                                          <p:val>
                                            <p:strVal val="1+#ppt_w/2"/>
                                          </p:val>
                                        </p:tav>
                                        <p:tav tm="100000">
                                          <p:val>
                                            <p:strVal val="#ppt_x"/>
                                          </p:val>
                                        </p:tav>
                                      </p:tavLst>
                                    </p:anim>
                                    <p:anim calcmode="lin" valueType="num">
                                      <p:cBhvr additive="base">
                                        <p:cTn id="20" dur="10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25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1000" fill="hold"/>
                                        <p:tgtEl>
                                          <p:spTgt spid="36"/>
                                        </p:tgtEl>
                                        <p:attrNameLst>
                                          <p:attrName>ppt_x</p:attrName>
                                        </p:attrNameLst>
                                      </p:cBhvr>
                                      <p:tavLst>
                                        <p:tav tm="0">
                                          <p:val>
                                            <p:strVal val="1+#ppt_w/2"/>
                                          </p:val>
                                        </p:tav>
                                        <p:tav tm="100000">
                                          <p:val>
                                            <p:strVal val="#ppt_x"/>
                                          </p:val>
                                        </p:tav>
                                      </p:tavLst>
                                    </p:anim>
                                    <p:anim calcmode="lin" valueType="num">
                                      <p:cBhvr additive="base">
                                        <p:cTn id="24" dur="1000" fill="hold"/>
                                        <p:tgtEl>
                                          <p:spTgt spid="36"/>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5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1000" fill="hold"/>
                                        <p:tgtEl>
                                          <p:spTgt spid="43"/>
                                        </p:tgtEl>
                                        <p:attrNameLst>
                                          <p:attrName>ppt_x</p:attrName>
                                        </p:attrNameLst>
                                      </p:cBhvr>
                                      <p:tavLst>
                                        <p:tav tm="0">
                                          <p:val>
                                            <p:strVal val="1+#ppt_w/2"/>
                                          </p:val>
                                        </p:tav>
                                        <p:tav tm="100000">
                                          <p:val>
                                            <p:strVal val="#ppt_x"/>
                                          </p:val>
                                        </p:tav>
                                      </p:tavLst>
                                    </p:anim>
                                    <p:anim calcmode="lin" valueType="num">
                                      <p:cBhvr additive="base">
                                        <p:cTn id="28" dur="1000" fill="hold"/>
                                        <p:tgtEl>
                                          <p:spTgt spid="43"/>
                                        </p:tgtEl>
                                        <p:attrNameLst>
                                          <p:attrName>ppt_y</p:attrName>
                                        </p:attrNameLst>
                                      </p:cBhvr>
                                      <p:tavLst>
                                        <p:tav tm="0">
                                          <p:val>
                                            <p:strVal val="#ppt_y"/>
                                          </p:val>
                                        </p:tav>
                                        <p:tav tm="100000">
                                          <p:val>
                                            <p:strVal val="#ppt_y"/>
                                          </p:val>
                                        </p:tav>
                                      </p:tavLst>
                                    </p:anim>
                                  </p:childTnLst>
                                </p:cTn>
                              </p:par>
                              <p:par>
                                <p:cTn id="29" presetID="2" presetClass="entr" presetSubtype="2" decel="100000" fill="hold" nodeType="withEffect">
                                  <p:stCondLst>
                                    <p:cond delay="75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1000" fill="hold"/>
                                        <p:tgtEl>
                                          <p:spTgt spid="50"/>
                                        </p:tgtEl>
                                        <p:attrNameLst>
                                          <p:attrName>ppt_x</p:attrName>
                                        </p:attrNameLst>
                                      </p:cBhvr>
                                      <p:tavLst>
                                        <p:tav tm="0">
                                          <p:val>
                                            <p:strVal val="1+#ppt_w/2"/>
                                          </p:val>
                                        </p:tav>
                                        <p:tav tm="100000">
                                          <p:val>
                                            <p:strVal val="#ppt_x"/>
                                          </p:val>
                                        </p:tav>
                                      </p:tavLst>
                                    </p:anim>
                                    <p:anim calcmode="lin" valueType="num">
                                      <p:cBhvr additive="base">
                                        <p:cTn id="32" dur="10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886296" y="1542180"/>
            <a:ext cx="1454531" cy="1205892"/>
          </a:xfrm>
          <a:prstGeom prst="rect">
            <a:avLst/>
          </a:prstGeom>
          <a:solidFill>
            <a:schemeClr val="accent1"/>
          </a:solidFill>
          <a:ln>
            <a:noFill/>
          </a:ln>
          <a:effectLst>
            <a:reflection blurRad="6350" stA="52000" endA="300" endPos="35000" dir="5400000" sy="-100000" algn="bl" rotWithShape="0"/>
          </a:effectLst>
          <a:scene3d>
            <a:camera prst="perspectiveRight" fov="72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lnSpc>
                <a:spcPct val="150000"/>
              </a:lnSpc>
            </a:pPr>
            <a:r>
              <a:rPr lang="zh-CN" altLang="en-US" sz="1200" dirty="0">
                <a:latin typeface="微软雅黑" pitchFamily="34" charset="-122"/>
                <a:ea typeface="微软雅黑" pitchFamily="34" charset="-122"/>
                <a:cs typeface="+mn-ea"/>
                <a:sym typeface="+mn-lt"/>
              </a:rPr>
              <a:t>在此输入标题</a:t>
            </a:r>
          </a:p>
        </p:txBody>
      </p:sp>
      <p:sp>
        <p:nvSpPr>
          <p:cNvPr id="14" name="文本框 13"/>
          <p:cNvSpPr txBox="1"/>
          <p:nvPr/>
        </p:nvSpPr>
        <p:spPr>
          <a:xfrm>
            <a:off x="766269" y="3223814"/>
            <a:ext cx="1694585" cy="376920"/>
          </a:xfrm>
          <a:prstGeom prst="rect">
            <a:avLst/>
          </a:prstGeom>
          <a:noFill/>
        </p:spPr>
        <p:txBody>
          <a:bodyPr wrap="square" lIns="68568" tIns="34284" rIns="68568" bIns="34284" rtlCol="0">
            <a:spAutoFit/>
          </a:bodyPr>
          <a:lstStyle/>
          <a:p>
            <a:pPr>
              <a:lnSpc>
                <a:spcPct val="125000"/>
              </a:lnSpc>
              <a:spcBef>
                <a:spcPts val="450"/>
              </a:spcBef>
            </a:pPr>
            <a:r>
              <a:rPr lang="zh-CN" altLang="en-US" sz="8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endParaRPr lang="en-US" altLang="zh-CN" sz="800" dirty="0">
              <a:solidFill>
                <a:schemeClr val="bg1">
                  <a:lumMod val="50000"/>
                </a:schemeClr>
              </a:solidFill>
              <a:latin typeface="微软雅黑" pitchFamily="34" charset="-122"/>
              <a:ea typeface="微软雅黑" pitchFamily="34" charset="-122"/>
              <a:cs typeface="+mn-ea"/>
              <a:sym typeface="+mn-lt"/>
            </a:endParaRPr>
          </a:p>
        </p:txBody>
      </p:sp>
      <p:sp>
        <p:nvSpPr>
          <p:cNvPr id="16" name="矩形 15"/>
          <p:cNvSpPr/>
          <p:nvPr/>
        </p:nvSpPr>
        <p:spPr>
          <a:xfrm>
            <a:off x="2853470" y="1542180"/>
            <a:ext cx="1454531" cy="1205892"/>
          </a:xfrm>
          <a:prstGeom prst="rect">
            <a:avLst/>
          </a:prstGeom>
          <a:solidFill>
            <a:schemeClr val="accent2"/>
          </a:solidFill>
          <a:ln>
            <a:noFill/>
          </a:ln>
          <a:effectLst>
            <a:reflection blurRad="6350" stA="52000" endA="300" endPos="35000" dir="5400000" sy="-100000" algn="bl" rotWithShape="0"/>
          </a:effectLst>
          <a:scene3d>
            <a:camera prst="perspectiveRight" fov="72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lnSpc>
                <a:spcPct val="150000"/>
              </a:lnSpc>
            </a:pPr>
            <a:r>
              <a:rPr lang="zh-CN" altLang="en-US" sz="1200" dirty="0">
                <a:latin typeface="微软雅黑" pitchFamily="34" charset="-122"/>
                <a:ea typeface="微软雅黑" pitchFamily="34" charset="-122"/>
                <a:cs typeface="+mn-ea"/>
                <a:sym typeface="+mn-lt"/>
              </a:rPr>
              <a:t>在此输入标题</a:t>
            </a:r>
          </a:p>
        </p:txBody>
      </p:sp>
      <p:sp>
        <p:nvSpPr>
          <p:cNvPr id="17" name="文本框 16"/>
          <p:cNvSpPr txBox="1"/>
          <p:nvPr/>
        </p:nvSpPr>
        <p:spPr>
          <a:xfrm>
            <a:off x="2733443" y="3223814"/>
            <a:ext cx="1694585" cy="376920"/>
          </a:xfrm>
          <a:prstGeom prst="rect">
            <a:avLst/>
          </a:prstGeom>
          <a:noFill/>
        </p:spPr>
        <p:txBody>
          <a:bodyPr wrap="square" lIns="68568" tIns="34284" rIns="68568" bIns="34284" rtlCol="0">
            <a:spAutoFit/>
          </a:bodyPr>
          <a:lstStyle/>
          <a:p>
            <a:pPr>
              <a:lnSpc>
                <a:spcPct val="125000"/>
              </a:lnSpc>
              <a:spcBef>
                <a:spcPts val="450"/>
              </a:spcBef>
            </a:pPr>
            <a:r>
              <a:rPr lang="zh-CN" altLang="en-US" sz="8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endParaRPr lang="en-US" altLang="zh-CN" sz="800" dirty="0">
              <a:solidFill>
                <a:schemeClr val="bg1">
                  <a:lumMod val="50000"/>
                </a:schemeClr>
              </a:solidFill>
              <a:latin typeface="微软雅黑" pitchFamily="34" charset="-122"/>
              <a:ea typeface="微软雅黑" pitchFamily="34" charset="-122"/>
              <a:cs typeface="+mn-ea"/>
              <a:sym typeface="+mn-lt"/>
            </a:endParaRPr>
          </a:p>
        </p:txBody>
      </p:sp>
      <p:sp>
        <p:nvSpPr>
          <p:cNvPr id="19" name="矩形 18"/>
          <p:cNvSpPr/>
          <p:nvPr/>
        </p:nvSpPr>
        <p:spPr>
          <a:xfrm>
            <a:off x="4692027" y="1542180"/>
            <a:ext cx="1454531" cy="1205892"/>
          </a:xfrm>
          <a:prstGeom prst="rect">
            <a:avLst/>
          </a:prstGeom>
          <a:solidFill>
            <a:schemeClr val="accent3"/>
          </a:solidFill>
          <a:ln>
            <a:noFill/>
          </a:ln>
          <a:effectLst>
            <a:reflection blurRad="6350" stA="52000" endA="300" endPos="35000" dir="5400000" sy="-100000" algn="bl" rotWithShape="0"/>
          </a:effectLst>
          <a:scene3d>
            <a:camera prst="perspectiveRight" fov="72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lnSpc>
                <a:spcPct val="150000"/>
              </a:lnSpc>
            </a:pPr>
            <a:r>
              <a:rPr lang="zh-CN" altLang="en-US" sz="1200" dirty="0">
                <a:latin typeface="微软雅黑" pitchFamily="34" charset="-122"/>
                <a:ea typeface="微软雅黑" pitchFamily="34" charset="-122"/>
                <a:cs typeface="+mn-ea"/>
                <a:sym typeface="+mn-lt"/>
              </a:rPr>
              <a:t>在此输入标题</a:t>
            </a:r>
          </a:p>
        </p:txBody>
      </p:sp>
      <p:sp>
        <p:nvSpPr>
          <p:cNvPr id="20" name="文本框 19"/>
          <p:cNvSpPr txBox="1"/>
          <p:nvPr/>
        </p:nvSpPr>
        <p:spPr>
          <a:xfrm>
            <a:off x="4572000" y="3223814"/>
            <a:ext cx="1694585" cy="376920"/>
          </a:xfrm>
          <a:prstGeom prst="rect">
            <a:avLst/>
          </a:prstGeom>
          <a:noFill/>
        </p:spPr>
        <p:txBody>
          <a:bodyPr wrap="square" lIns="68568" tIns="34284" rIns="68568" bIns="34284" rtlCol="0">
            <a:spAutoFit/>
          </a:bodyPr>
          <a:lstStyle/>
          <a:p>
            <a:pPr>
              <a:lnSpc>
                <a:spcPct val="125000"/>
              </a:lnSpc>
              <a:spcBef>
                <a:spcPts val="450"/>
              </a:spcBef>
            </a:pPr>
            <a:r>
              <a:rPr lang="zh-CN" altLang="en-US" sz="8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r>
              <a:rPr lang="zh-CN" altLang="en-US" sz="800" dirty="0">
                <a:solidFill>
                  <a:schemeClr val="bg1">
                    <a:lumMod val="50000"/>
                  </a:schemeClr>
                </a:solidFill>
                <a:cs typeface="+mn-ea"/>
                <a:sym typeface="+mn-lt"/>
              </a:rPr>
              <a:t>。</a:t>
            </a:r>
            <a:endParaRPr lang="en-US" altLang="zh-CN" sz="800" dirty="0">
              <a:solidFill>
                <a:schemeClr val="bg1">
                  <a:lumMod val="50000"/>
                </a:schemeClr>
              </a:solidFill>
              <a:cs typeface="+mn-ea"/>
              <a:sym typeface="+mn-lt"/>
            </a:endParaRPr>
          </a:p>
        </p:txBody>
      </p:sp>
      <p:sp>
        <p:nvSpPr>
          <p:cNvPr id="22" name="矩形 21"/>
          <p:cNvSpPr/>
          <p:nvPr/>
        </p:nvSpPr>
        <p:spPr>
          <a:xfrm>
            <a:off x="6699696" y="1542180"/>
            <a:ext cx="1454531" cy="1205892"/>
          </a:xfrm>
          <a:prstGeom prst="rect">
            <a:avLst/>
          </a:prstGeom>
          <a:solidFill>
            <a:schemeClr val="accent4"/>
          </a:solidFill>
          <a:ln>
            <a:noFill/>
          </a:ln>
          <a:effectLst>
            <a:reflection blurRad="6350" stA="52000" endA="300" endPos="35000" dir="5400000" sy="-100000" algn="bl" rotWithShape="0"/>
          </a:effectLst>
          <a:scene3d>
            <a:camera prst="perspectiveRight" fov="72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lnSpc>
                <a:spcPct val="150000"/>
              </a:lnSpc>
            </a:pPr>
            <a:r>
              <a:rPr lang="zh-CN" altLang="en-US" sz="1200" dirty="0">
                <a:latin typeface="微软雅黑" pitchFamily="34" charset="-122"/>
                <a:ea typeface="微软雅黑" pitchFamily="34" charset="-122"/>
                <a:cs typeface="+mn-ea"/>
                <a:sym typeface="+mn-lt"/>
              </a:rPr>
              <a:t>在此输入标题</a:t>
            </a:r>
          </a:p>
        </p:txBody>
      </p:sp>
      <p:sp>
        <p:nvSpPr>
          <p:cNvPr id="23" name="文本框 22"/>
          <p:cNvSpPr txBox="1"/>
          <p:nvPr/>
        </p:nvSpPr>
        <p:spPr>
          <a:xfrm>
            <a:off x="6579669" y="3223814"/>
            <a:ext cx="1694585" cy="376920"/>
          </a:xfrm>
          <a:prstGeom prst="rect">
            <a:avLst/>
          </a:prstGeom>
          <a:noFill/>
        </p:spPr>
        <p:txBody>
          <a:bodyPr wrap="square" lIns="68568" tIns="34284" rIns="68568" bIns="34284" rtlCol="0">
            <a:spAutoFit/>
          </a:bodyPr>
          <a:lstStyle/>
          <a:p>
            <a:pPr>
              <a:lnSpc>
                <a:spcPct val="125000"/>
              </a:lnSpc>
              <a:spcBef>
                <a:spcPts val="450"/>
              </a:spcBef>
            </a:pPr>
            <a:r>
              <a:rPr lang="zh-CN" altLang="en-US" sz="8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endParaRPr lang="en-US" altLang="zh-CN" sz="800" dirty="0">
              <a:solidFill>
                <a:schemeClr val="bg1">
                  <a:lumMod val="50000"/>
                </a:schemeClr>
              </a:solidFill>
              <a:latin typeface="微软雅黑" pitchFamily="34" charset="-122"/>
              <a:ea typeface="微软雅黑" pitchFamily="34" charset="-122"/>
              <a:cs typeface="+mn-ea"/>
              <a:sym typeface="+mn-lt"/>
            </a:endParaRPr>
          </a:p>
        </p:txBody>
      </p:sp>
    </p:spTree>
    <p:extLst>
      <p:ext uri="{BB962C8B-B14F-4D97-AF65-F5344CB8AC3E}">
        <p14:creationId xmlns:p14="http://schemas.microsoft.com/office/powerpoint/2010/main" val="1897009978"/>
      </p:ext>
    </p:extLst>
  </p:cSld>
  <p:clrMapOvr>
    <a:masterClrMapping/>
  </p:clrMapOvr>
  <mc:AlternateContent xmlns:mc="http://schemas.openxmlformats.org/markup-compatibility/2006" xmlns:p14="http://schemas.microsoft.com/office/powerpoint/2010/main">
    <mc:Choice Requires="p14">
      <p:transition spd="slow" p14:dur="1750" advClick="0" advTm="0">
        <p:wipe/>
      </p:transition>
    </mc:Choice>
    <mc:Fallback xmlns="">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par>
                          <p:cTn id="8" fill="hold">
                            <p:stCondLst>
                              <p:cond delay="1000"/>
                            </p:stCondLst>
                            <p:childTnLst>
                              <p:par>
                                <p:cTn id="9" presetID="10" presetClass="entr" presetSubtype="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28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1000"/>
                                        <p:tgtEl>
                                          <p:spTgt spid="16"/>
                                        </p:tgtEl>
                                      </p:cBhvr>
                                    </p:animEffect>
                                  </p:childTnLst>
                                </p:cTn>
                              </p:par>
                            </p:childTnLst>
                          </p:cTn>
                        </p:par>
                        <p:par>
                          <p:cTn id="16" fill="hold">
                            <p:stCondLst>
                              <p:cond delay="380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5600"/>
                            </p:stCondLst>
                            <p:childTnLst>
                              <p:par>
                                <p:cTn id="21" presetID="22" presetClass="entr" presetSubtype="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1000"/>
                                        <p:tgtEl>
                                          <p:spTgt spid="19"/>
                                        </p:tgtEl>
                                      </p:cBhvr>
                                    </p:animEffect>
                                  </p:childTnLst>
                                </p:cTn>
                              </p:par>
                            </p:childTnLst>
                          </p:cTn>
                        </p:par>
                        <p:par>
                          <p:cTn id="24" fill="hold">
                            <p:stCondLst>
                              <p:cond delay="6600"/>
                            </p:stCondLst>
                            <p:childTnLst>
                              <p:par>
                                <p:cTn id="25" presetID="10" presetClass="entr" presetSubtype="0" fill="hold" grpId="0" nodeType="afterEffect">
                                  <p:stCondLst>
                                    <p:cond delay="0"/>
                                  </p:stCondLst>
                                  <p:iterate type="lt">
                                    <p:tmPct val="10000"/>
                                  </p:iterate>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8400"/>
                            </p:stCondLst>
                            <p:childTnLst>
                              <p:par>
                                <p:cTn id="29" presetID="2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1000"/>
                                        <p:tgtEl>
                                          <p:spTgt spid="22"/>
                                        </p:tgtEl>
                                      </p:cBhvr>
                                    </p:animEffect>
                                  </p:childTnLst>
                                </p:cTn>
                              </p:par>
                            </p:childTnLst>
                          </p:cTn>
                        </p:par>
                        <p:par>
                          <p:cTn id="32" fill="hold">
                            <p:stCondLst>
                              <p:cond delay="94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6" grpId="0" animBg="1"/>
      <p:bldP spid="17" grpId="0"/>
      <p:bldP spid="19" grpId="0" animBg="1"/>
      <p:bldP spid="20" grpId="0"/>
      <p:bldP spid="22" grpId="0" animBg="1"/>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1160881" y="1475213"/>
            <a:ext cx="3653906" cy="253848"/>
          </a:xfrm>
          <a:prstGeom prst="rect">
            <a:avLst/>
          </a:prstGeom>
          <a:noFill/>
          <a:effectLst/>
        </p:spPr>
        <p:txBody>
          <a:bodyPr wrap="square" lIns="68568" tIns="34284" rIns="68568" bIns="34284" rtlCol="0">
            <a:spAutoFit/>
          </a:bodyPr>
          <a:lstStyle/>
          <a:p>
            <a:r>
              <a:rPr lang="zh-CN" altLang="en-US" sz="1200" b="1" dirty="0">
                <a:solidFill>
                  <a:schemeClr val="bg1">
                    <a:lumMod val="50000"/>
                  </a:schemeClr>
                </a:solidFill>
                <a:latin typeface="微软雅黑" pitchFamily="34" charset="-122"/>
                <a:ea typeface="微软雅黑" pitchFamily="34" charset="-122"/>
                <a:cs typeface="+mn-ea"/>
                <a:sym typeface="+mn-lt"/>
              </a:rPr>
              <a:t>在此输入小标题</a:t>
            </a:r>
            <a:endParaRPr lang="zh-CN" altLang="en-US" sz="400" b="1" dirty="0">
              <a:solidFill>
                <a:schemeClr val="bg1">
                  <a:lumMod val="50000"/>
                </a:schemeClr>
              </a:solidFill>
              <a:latin typeface="微软雅黑" pitchFamily="34" charset="-122"/>
              <a:ea typeface="微软雅黑" pitchFamily="34" charset="-122"/>
              <a:cs typeface="+mn-ea"/>
              <a:sym typeface="+mn-lt"/>
            </a:endParaRPr>
          </a:p>
        </p:txBody>
      </p:sp>
      <p:cxnSp>
        <p:nvCxnSpPr>
          <p:cNvPr id="17" name="直接连接符 16"/>
          <p:cNvCxnSpPr/>
          <p:nvPr/>
        </p:nvCxnSpPr>
        <p:spPr>
          <a:xfrm>
            <a:off x="324839" y="1991792"/>
            <a:ext cx="8476288" cy="0"/>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392656" y="2736863"/>
            <a:ext cx="4498431" cy="530761"/>
          </a:xfrm>
          <a:prstGeom prst="rect">
            <a:avLst/>
          </a:prstGeom>
          <a:noFill/>
          <a:effectLst/>
        </p:spPr>
        <p:txBody>
          <a:bodyPr wrap="square" lIns="68568" tIns="34284" rIns="68568" bIns="34284" rtlCol="0">
            <a:spAutoFit/>
          </a:bodyPr>
          <a:lstStyle/>
          <a:p>
            <a:pPr>
              <a:lnSpc>
                <a:spcPct val="125000"/>
              </a:lnSpc>
            </a:pPr>
            <a:r>
              <a:rPr lang="zh-CN" altLang="en-US" sz="800" b="1" dirty="0">
                <a:solidFill>
                  <a:schemeClr val="bg1">
                    <a:lumMod val="50000"/>
                  </a:schemeClr>
                </a:solidFill>
                <a:latin typeface="微软雅黑" pitchFamily="34" charset="-122"/>
                <a:ea typeface="微软雅黑" pitchFamily="34" charset="-122"/>
                <a:cs typeface="+mn-ea"/>
                <a:sym typeface="+mn-lt"/>
              </a:rPr>
              <a:t>点击此处输入关于此小标题、版块的文字描述内容或者相关数据及分析点击此处输入关于此小标题、版块的文字描述内容或者相关数据及分析</a:t>
            </a:r>
          </a:p>
          <a:p>
            <a:pPr>
              <a:lnSpc>
                <a:spcPct val="125000"/>
              </a:lnSpc>
            </a:pPr>
            <a:endParaRPr lang="zh-CN" altLang="en-US" sz="800" b="1" dirty="0">
              <a:solidFill>
                <a:schemeClr val="bg1">
                  <a:lumMod val="50000"/>
                </a:schemeClr>
              </a:solidFill>
              <a:latin typeface="微软雅黑" pitchFamily="34" charset="-122"/>
              <a:ea typeface="微软雅黑" pitchFamily="34" charset="-122"/>
              <a:cs typeface="+mn-ea"/>
              <a:sym typeface="+mn-lt"/>
            </a:endParaRPr>
          </a:p>
        </p:txBody>
      </p:sp>
      <p:sp>
        <p:nvSpPr>
          <p:cNvPr id="20" name="文本框 19"/>
          <p:cNvSpPr txBox="1"/>
          <p:nvPr/>
        </p:nvSpPr>
        <p:spPr>
          <a:xfrm>
            <a:off x="3392656" y="3576770"/>
            <a:ext cx="4426445" cy="530761"/>
          </a:xfrm>
          <a:prstGeom prst="rect">
            <a:avLst/>
          </a:prstGeom>
          <a:noFill/>
          <a:effectLst/>
        </p:spPr>
        <p:txBody>
          <a:bodyPr wrap="square" lIns="68568" tIns="34284" rIns="68568" bIns="34284" rtlCol="0">
            <a:spAutoFit/>
          </a:bodyPr>
          <a:lstStyle/>
          <a:p>
            <a:pPr>
              <a:lnSpc>
                <a:spcPct val="125000"/>
              </a:lnSpc>
            </a:pPr>
            <a:r>
              <a:rPr lang="zh-CN" altLang="en-US" sz="800" dirty="0">
                <a:solidFill>
                  <a:schemeClr val="bg1">
                    <a:lumMod val="50000"/>
                  </a:schemeClr>
                </a:solidFill>
                <a:latin typeface="微软雅黑" pitchFamily="34" charset="-122"/>
                <a:ea typeface="微软雅黑" pitchFamily="34" charset="-122"/>
                <a:cs typeface="+mn-ea"/>
                <a:sym typeface="+mn-lt"/>
              </a:rPr>
              <a:t>点击此处输入关于此小标题、版块的文字描述内容或者相关数据及分析</a:t>
            </a:r>
            <a:r>
              <a:rPr lang="zh-CN" altLang="en-US" sz="800" b="1" dirty="0">
                <a:solidFill>
                  <a:schemeClr val="bg1">
                    <a:lumMod val="50000"/>
                  </a:schemeClr>
                </a:solidFill>
                <a:latin typeface="微软雅黑" pitchFamily="34" charset="-122"/>
                <a:ea typeface="微软雅黑" pitchFamily="34" charset="-122"/>
                <a:cs typeface="+mn-ea"/>
                <a:sym typeface="+mn-lt"/>
              </a:rPr>
              <a:t>点击此处输入关于此小标题、版块的文字描述内容或者相关数据及分析</a:t>
            </a:r>
          </a:p>
          <a:p>
            <a:pPr>
              <a:lnSpc>
                <a:spcPct val="125000"/>
              </a:lnSpc>
            </a:pPr>
            <a:endParaRPr lang="zh-CN" altLang="en-US" sz="800" dirty="0">
              <a:solidFill>
                <a:schemeClr val="bg1">
                  <a:lumMod val="50000"/>
                </a:schemeClr>
              </a:solidFill>
              <a:latin typeface="微软雅黑" pitchFamily="34" charset="-122"/>
              <a:ea typeface="微软雅黑" pitchFamily="34" charset="-122"/>
              <a:cs typeface="+mn-ea"/>
              <a:sym typeface="+mn-lt"/>
            </a:endParaRPr>
          </a:p>
        </p:txBody>
      </p:sp>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l="19561" b="7370"/>
          <a:stretch/>
        </p:blipFill>
        <p:spPr>
          <a:xfrm>
            <a:off x="5926248" y="1277216"/>
            <a:ext cx="747038" cy="577081"/>
          </a:xfrm>
          <a:prstGeom prst="rect">
            <a:avLst/>
          </a:prstGeom>
        </p:spPr>
      </p:pic>
      <p:pic>
        <p:nvPicPr>
          <p:cNvPr id="22" name="图片 21"/>
          <p:cNvPicPr>
            <a:picLocks noChangeAspect="1"/>
          </p:cNvPicPr>
          <p:nvPr/>
        </p:nvPicPr>
        <p:blipFill rotWithShape="1">
          <a:blip r:embed="rId4" cstate="print">
            <a:extLst>
              <a:ext uri="{28A0092B-C50C-407E-A947-70E740481C1C}">
                <a14:useLocalDpi xmlns:a14="http://schemas.microsoft.com/office/drawing/2010/main" val="0"/>
              </a:ext>
            </a:extLst>
          </a:blip>
          <a:srcRect l="19409" b="5806"/>
          <a:stretch/>
        </p:blipFill>
        <p:spPr>
          <a:xfrm>
            <a:off x="438190" y="2400125"/>
            <a:ext cx="2655197" cy="2079294"/>
          </a:xfrm>
          <a:prstGeom prst="rect">
            <a:avLst/>
          </a:prstGeom>
        </p:spPr>
      </p:pic>
      <p:pic>
        <p:nvPicPr>
          <p:cNvPr id="23" name="图片 22"/>
          <p:cNvPicPr>
            <a:picLocks noChangeAspect="1"/>
          </p:cNvPicPr>
          <p:nvPr/>
        </p:nvPicPr>
        <p:blipFill rotWithShape="1">
          <a:blip r:embed="rId5" cstate="print">
            <a:extLst>
              <a:ext uri="{28A0092B-C50C-407E-A947-70E740481C1C}">
                <a14:useLocalDpi xmlns:a14="http://schemas.microsoft.com/office/drawing/2010/main" val="0"/>
              </a:ext>
            </a:extLst>
          </a:blip>
          <a:srcRect l="16818" b="9402"/>
          <a:stretch/>
        </p:blipFill>
        <p:spPr>
          <a:xfrm>
            <a:off x="6775222" y="1277216"/>
            <a:ext cx="794267" cy="577081"/>
          </a:xfrm>
          <a:prstGeom prst="rect">
            <a:avLst/>
          </a:prstGeom>
        </p:spPr>
      </p:pic>
      <p:pic>
        <p:nvPicPr>
          <p:cNvPr id="24" name="图片 23"/>
          <p:cNvPicPr>
            <a:picLocks noChangeAspect="1"/>
          </p:cNvPicPr>
          <p:nvPr/>
        </p:nvPicPr>
        <p:blipFill rotWithShape="1">
          <a:blip r:embed="rId6" cstate="print">
            <a:extLst>
              <a:ext uri="{28A0092B-C50C-407E-A947-70E740481C1C}">
                <a14:useLocalDpi xmlns:a14="http://schemas.microsoft.com/office/drawing/2010/main" val="0"/>
              </a:ext>
            </a:extLst>
          </a:blip>
          <a:srcRect l="19399" b="5377"/>
          <a:stretch/>
        </p:blipFill>
        <p:spPr>
          <a:xfrm>
            <a:off x="7671426" y="1277216"/>
            <a:ext cx="736876" cy="577081"/>
          </a:xfrm>
          <a:prstGeom prst="rect">
            <a:avLst/>
          </a:prstGeom>
        </p:spPr>
      </p:pic>
      <p:pic>
        <p:nvPicPr>
          <p:cNvPr id="25" name="图片 24"/>
          <p:cNvPicPr>
            <a:picLocks noChangeAspect="1"/>
          </p:cNvPicPr>
          <p:nvPr/>
        </p:nvPicPr>
        <p:blipFill rotWithShape="1">
          <a:blip r:embed="rId7" cstate="print">
            <a:extLst>
              <a:ext uri="{28A0092B-C50C-407E-A947-70E740481C1C}">
                <a14:useLocalDpi xmlns:a14="http://schemas.microsoft.com/office/drawing/2010/main" val="0"/>
              </a:ext>
            </a:extLst>
          </a:blip>
          <a:srcRect l="28306" b="7096"/>
          <a:stretch/>
        </p:blipFill>
        <p:spPr>
          <a:xfrm>
            <a:off x="5031055" y="1276006"/>
            <a:ext cx="793256" cy="578290"/>
          </a:xfrm>
          <a:prstGeom prst="rect">
            <a:avLst/>
          </a:prstGeom>
        </p:spPr>
      </p:pic>
    </p:spTree>
    <p:extLst>
      <p:ext uri="{BB962C8B-B14F-4D97-AF65-F5344CB8AC3E}">
        <p14:creationId xmlns:p14="http://schemas.microsoft.com/office/powerpoint/2010/main" val="4272276663"/>
      </p:ext>
    </p:extLst>
  </p:cSld>
  <p:clrMapOvr>
    <a:masterClrMapping/>
  </p:clrMapOvr>
  <mc:AlternateContent xmlns:mc="http://schemas.openxmlformats.org/markup-compatibility/2006" xmlns:p14="http://schemas.microsoft.com/office/powerpoint/2010/main">
    <mc:Choice Requires="p14">
      <p:transition spd="slow" p14:dur="1750" advClick="0" advTm="0">
        <p:wipe/>
      </p:transition>
    </mc:Choice>
    <mc:Fallback xmlns="">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1000"/>
                                        <p:tgtEl>
                                          <p:spTgt spid="16"/>
                                        </p:tgtEl>
                                      </p:cBhvr>
                                    </p:animEffect>
                                  </p:childTnLst>
                                </p:cTn>
                              </p:par>
                            </p:childTnLst>
                          </p:cTn>
                        </p:par>
                        <p:par>
                          <p:cTn id="8" fill="hold">
                            <p:stCondLst>
                              <p:cond delay="1000"/>
                            </p:stCondLst>
                            <p:childTnLst>
                              <p:par>
                                <p:cTn id="9" presetID="2" presetClass="entr" presetSubtype="2"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1+#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1+#ppt_w/2"/>
                                          </p:val>
                                        </p:tav>
                                        <p:tav tm="100000">
                                          <p:val>
                                            <p:strVal val="#ppt_x"/>
                                          </p:val>
                                        </p:tav>
                                      </p:tavLst>
                                    </p:anim>
                                    <p:anim calcmode="lin" valueType="num">
                                      <p:cBhvr additive="base">
                                        <p:cTn id="20" dur="500" fill="hold"/>
                                        <p:tgtEl>
                                          <p:spTgt spid="23"/>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1+#ppt_w/2"/>
                                          </p:val>
                                        </p:tav>
                                        <p:tav tm="100000">
                                          <p:val>
                                            <p:strVal val="#ppt_x"/>
                                          </p:val>
                                        </p:tav>
                                      </p:tavLst>
                                    </p:anim>
                                    <p:anim calcmode="lin" valueType="num">
                                      <p:cBhvr additive="base">
                                        <p:cTn id="24" dur="500" fill="hold"/>
                                        <p:tgtEl>
                                          <p:spTgt spid="24"/>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1000"/>
                                        <p:tgtEl>
                                          <p:spTgt spid="17"/>
                                        </p:tgtEl>
                                      </p:cBhvr>
                                    </p:animEffect>
                                  </p:childTnLst>
                                </p:cTn>
                              </p:par>
                            </p:childTnLst>
                          </p:cTn>
                        </p:par>
                        <p:par>
                          <p:cTn id="29" fill="hold">
                            <p:stCondLst>
                              <p:cond delay="2500"/>
                            </p:stCondLst>
                            <p:childTnLst>
                              <p:par>
                                <p:cTn id="30" presetID="9" presetClass="entr" presetSubtype="0"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dissolve">
                                      <p:cBhvr>
                                        <p:cTn id="32" dur="500"/>
                                        <p:tgtEl>
                                          <p:spTgt spid="22"/>
                                        </p:tgtEl>
                                      </p:cBhvr>
                                    </p:animEffect>
                                  </p:childTnLst>
                                </p:cTn>
                              </p:par>
                            </p:childTnLst>
                          </p:cTn>
                        </p:par>
                        <p:par>
                          <p:cTn id="33" fill="hold">
                            <p:stCondLst>
                              <p:cond delay="3000"/>
                            </p:stCondLst>
                            <p:childTnLst>
                              <p:par>
                                <p:cTn id="34" presetID="10" presetClass="entr" presetSubtype="0" fill="hold" grpId="0" nodeType="afterEffect">
                                  <p:stCondLst>
                                    <p:cond delay="0"/>
                                  </p:stCondLst>
                                  <p:iterate type="lt">
                                    <p:tmPct val="5000"/>
                                  </p:iterate>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5025"/>
                            </p:stCondLst>
                            <p:childTnLst>
                              <p:par>
                                <p:cTn id="38" presetID="10" presetClass="entr" presetSubtype="0" fill="hold" grpId="0" nodeType="afterEffect">
                                  <p:stCondLst>
                                    <p:cond delay="0"/>
                                  </p:stCondLst>
                                  <p:iterate type="lt">
                                    <p:tmPct val="5000"/>
                                  </p:iterate>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23502" y="2624557"/>
            <a:ext cx="1627363" cy="1385713"/>
            <a:chOff x="4208894" y="3762612"/>
            <a:chExt cx="1822450" cy="1551623"/>
          </a:xfrm>
        </p:grpSpPr>
        <p:sp>
          <p:nvSpPr>
            <p:cNvPr id="3" name="等腰三角形 2"/>
            <p:cNvSpPr/>
            <p:nvPr/>
          </p:nvSpPr>
          <p:spPr>
            <a:xfrm rot="10800000">
              <a:off x="4208894" y="3762612"/>
              <a:ext cx="1822450" cy="1551623"/>
            </a:xfrm>
            <a:prstGeom prst="triangle">
              <a:avLst/>
            </a:prstGeom>
            <a:solidFill>
              <a:schemeClr val="accent2"/>
            </a:solidFill>
            <a:ln w="3175" cap="flat" cmpd="sng" algn="ctr">
              <a:noFill/>
              <a:prstDash val="solid"/>
            </a:ln>
            <a:effectLst/>
          </p:spPr>
          <p:txBody>
            <a:bodyPr anchor="ctr"/>
            <a:lstStyle/>
            <a:p>
              <a:pPr algn="ctr">
                <a:defRPr/>
              </a:pPr>
              <a:endParaRPr lang="zh-CN" altLang="en-US" sz="1600" kern="0" dirty="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TextBox 3"/>
            <p:cNvSpPr txBox="1"/>
            <p:nvPr/>
          </p:nvSpPr>
          <p:spPr>
            <a:xfrm>
              <a:off x="4711452" y="3969357"/>
              <a:ext cx="824027" cy="654790"/>
            </a:xfrm>
            <a:prstGeom prst="rect">
              <a:avLst/>
            </a:prstGeom>
          </p:spPr>
          <p:txBody>
            <a:bodyPr wrap="square" rtlCol="0">
              <a:spAutoFit/>
            </a:bodyPr>
            <a:lstStyle/>
            <a:p>
              <a:pPr algn="ctr">
                <a:defRPr/>
              </a:pPr>
              <a:r>
                <a:rPr lang="zh-CN" altLang="en-US" sz="1600" kern="0" dirty="0">
                  <a:solidFill>
                    <a:srgbClr val="F8F8F8"/>
                  </a:solidFill>
                  <a:latin typeface="微软雅黑" panose="020B0503020204020204" pitchFamily="34" charset="-122"/>
                  <a:ea typeface="微软雅黑" panose="020B0503020204020204" pitchFamily="34" charset="-122"/>
                </a:rPr>
                <a:t>标题</a:t>
              </a:r>
              <a:endParaRPr lang="en-US" altLang="zh-CN" sz="1600" kern="0" dirty="0">
                <a:solidFill>
                  <a:srgbClr val="F8F8F8"/>
                </a:solidFill>
                <a:latin typeface="微软雅黑" panose="020B0503020204020204" pitchFamily="34" charset="-122"/>
                <a:ea typeface="微软雅黑" panose="020B0503020204020204" pitchFamily="34" charset="-122"/>
              </a:endParaRPr>
            </a:p>
            <a:p>
              <a:pPr algn="ctr">
                <a:defRPr/>
              </a:pPr>
              <a:r>
                <a:rPr lang="zh-CN" altLang="en-US" sz="1600" kern="0" dirty="0">
                  <a:solidFill>
                    <a:srgbClr val="F8F8F8"/>
                  </a:solidFill>
                  <a:latin typeface="微软雅黑" panose="020B0503020204020204" pitchFamily="34" charset="-122"/>
                  <a:ea typeface="微软雅黑" panose="020B0503020204020204" pitchFamily="34" charset="-122"/>
                </a:rPr>
                <a:t>文字</a:t>
              </a:r>
            </a:p>
          </p:txBody>
        </p:sp>
      </p:grpSp>
      <p:grpSp>
        <p:nvGrpSpPr>
          <p:cNvPr id="5" name="组合 4"/>
          <p:cNvGrpSpPr/>
          <p:nvPr/>
        </p:nvGrpSpPr>
        <p:grpSpPr>
          <a:xfrm>
            <a:off x="4643999" y="2727333"/>
            <a:ext cx="1576109" cy="1340149"/>
            <a:chOff x="5237842" y="4004098"/>
            <a:chExt cx="1765052" cy="1500603"/>
          </a:xfrm>
        </p:grpSpPr>
        <p:sp>
          <p:nvSpPr>
            <p:cNvPr id="6"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accent4"/>
            </a:solidFill>
            <a:ln w="3175" cap="flat" cmpd="sng" algn="ctr">
              <a:noFill/>
              <a:prstDash val="solid"/>
            </a:ln>
            <a:effectLst/>
          </p:spPr>
          <p:txBody>
            <a:bodyPr anchor="ctr"/>
            <a:lstStyle/>
            <a:p>
              <a:pPr algn="ctr">
                <a:defRPr/>
              </a:pPr>
              <a:endParaRPr lang="zh-CN" altLang="en-US" sz="1600" kern="0" dirty="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TextBox 6"/>
            <p:cNvSpPr txBox="1"/>
            <p:nvPr/>
          </p:nvSpPr>
          <p:spPr>
            <a:xfrm>
              <a:off x="5997759" y="4958700"/>
              <a:ext cx="666278" cy="379089"/>
            </a:xfrm>
            <a:prstGeom prst="rect">
              <a:avLst/>
            </a:prstGeom>
            <a:noFill/>
          </p:spPr>
          <p:txBody>
            <a:bodyPr wrap="none" rtlCol="0">
              <a:spAutoFit/>
            </a:bodyPr>
            <a:lstStyle/>
            <a:p>
              <a:pPr algn="ctr">
                <a:defRPr/>
              </a:pPr>
              <a:r>
                <a:rPr lang="zh-CN" altLang="en-US" sz="1600" kern="0" dirty="0">
                  <a:solidFill>
                    <a:schemeClr val="bg1"/>
                  </a:solidFill>
                  <a:latin typeface="微软雅黑" panose="020B0503020204020204" pitchFamily="34" charset="-122"/>
                  <a:ea typeface="微软雅黑" panose="020B0503020204020204" pitchFamily="34" charset="-122"/>
                </a:rPr>
                <a:t>标题</a:t>
              </a:r>
            </a:p>
          </p:txBody>
        </p:sp>
      </p:grpSp>
      <p:grpSp>
        <p:nvGrpSpPr>
          <p:cNvPr id="8" name="组合 7"/>
          <p:cNvGrpSpPr/>
          <p:nvPr/>
        </p:nvGrpSpPr>
        <p:grpSpPr>
          <a:xfrm>
            <a:off x="3658667" y="1115743"/>
            <a:ext cx="1604458" cy="1311991"/>
            <a:chOff x="4244067" y="2343574"/>
            <a:chExt cx="1796802" cy="1469072"/>
          </a:xfrm>
        </p:grpSpPr>
        <p:sp>
          <p:nvSpPr>
            <p:cNvPr id="9"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accent1"/>
            </a:solidFill>
            <a:ln w="3175" cap="flat" cmpd="sng" algn="ctr">
              <a:noFill/>
              <a:prstDash val="solid"/>
            </a:ln>
            <a:effectLst/>
          </p:spPr>
          <p:txBody>
            <a:bodyPr anchor="ctr"/>
            <a:lstStyle/>
            <a:p>
              <a:pPr algn="ctr">
                <a:defRPr/>
              </a:pPr>
              <a:endParaRPr lang="zh-CN" altLang="en-US" sz="1600" kern="0" dirty="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TextBox 9"/>
            <p:cNvSpPr txBox="1"/>
            <p:nvPr/>
          </p:nvSpPr>
          <p:spPr>
            <a:xfrm>
              <a:off x="4801423" y="3047006"/>
              <a:ext cx="666279" cy="379088"/>
            </a:xfrm>
            <a:prstGeom prst="rect">
              <a:avLst/>
            </a:prstGeom>
            <a:noFill/>
          </p:spPr>
          <p:txBody>
            <a:bodyPr wrap="none" rtlCol="0">
              <a:spAutoFit/>
            </a:bodyPr>
            <a:lstStyle/>
            <a:p>
              <a:pPr algn="ctr">
                <a:defRPr/>
              </a:pPr>
              <a:r>
                <a:rPr lang="zh-CN" altLang="en-US" sz="1600" kern="0" dirty="0">
                  <a:solidFill>
                    <a:schemeClr val="bg1"/>
                  </a:solidFill>
                  <a:latin typeface="微软雅黑" panose="020B0503020204020204" pitchFamily="34" charset="-122"/>
                  <a:ea typeface="微软雅黑" panose="020B0503020204020204" pitchFamily="34" charset="-122"/>
                </a:rPr>
                <a:t>标题</a:t>
              </a:r>
            </a:p>
          </p:txBody>
        </p:sp>
      </p:grpSp>
      <p:grpSp>
        <p:nvGrpSpPr>
          <p:cNvPr id="11" name="组合 10"/>
          <p:cNvGrpSpPr/>
          <p:nvPr/>
        </p:nvGrpSpPr>
        <p:grpSpPr>
          <a:xfrm>
            <a:off x="2690426" y="2727333"/>
            <a:ext cx="1576109" cy="1340149"/>
            <a:chOff x="3275692" y="4004098"/>
            <a:chExt cx="1765052" cy="1500603"/>
          </a:xfrm>
        </p:grpSpPr>
        <p:sp>
          <p:nvSpPr>
            <p:cNvPr id="12"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accent3"/>
            </a:solidFill>
            <a:ln w="3175" cap="flat" cmpd="sng" algn="ctr">
              <a:noFill/>
              <a:prstDash val="solid"/>
            </a:ln>
            <a:effectLst/>
          </p:spPr>
          <p:txBody>
            <a:bodyPr anchor="ctr"/>
            <a:lstStyle/>
            <a:p>
              <a:pPr algn="ctr">
                <a:defRPr/>
              </a:pPr>
              <a:endParaRPr lang="zh-CN" altLang="en-US" sz="1600" kern="0" dirty="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TextBox 12"/>
            <p:cNvSpPr txBox="1"/>
            <p:nvPr/>
          </p:nvSpPr>
          <p:spPr>
            <a:xfrm>
              <a:off x="3622960" y="4936591"/>
              <a:ext cx="666278" cy="379089"/>
            </a:xfrm>
            <a:prstGeom prst="rect">
              <a:avLst/>
            </a:prstGeom>
            <a:noFill/>
          </p:spPr>
          <p:txBody>
            <a:bodyPr wrap="none" rtlCol="0">
              <a:spAutoFit/>
            </a:bodyPr>
            <a:lstStyle/>
            <a:p>
              <a:pPr algn="ctr">
                <a:defRPr/>
              </a:pPr>
              <a:r>
                <a:rPr lang="zh-CN" altLang="en-US" sz="1600" kern="0" dirty="0">
                  <a:solidFill>
                    <a:schemeClr val="bg1"/>
                  </a:solidFill>
                  <a:latin typeface="微软雅黑" panose="020B0503020204020204" pitchFamily="34" charset="-122"/>
                  <a:ea typeface="微软雅黑" panose="020B0503020204020204" pitchFamily="34" charset="-122"/>
                </a:rPr>
                <a:t>标题</a:t>
              </a:r>
            </a:p>
          </p:txBody>
        </p:sp>
      </p:grpSp>
      <p:grpSp>
        <p:nvGrpSpPr>
          <p:cNvPr id="14" name="组合 13"/>
          <p:cNvGrpSpPr/>
          <p:nvPr/>
        </p:nvGrpSpPr>
        <p:grpSpPr>
          <a:xfrm>
            <a:off x="5075988" y="1396546"/>
            <a:ext cx="2547726" cy="808261"/>
            <a:chOff x="5740568" y="2797139"/>
            <a:chExt cx="2548069" cy="808260"/>
          </a:xfrm>
        </p:grpSpPr>
        <p:grpSp>
          <p:nvGrpSpPr>
            <p:cNvPr id="15" name="组合 44"/>
            <p:cNvGrpSpPr>
              <a:grpSpLocks/>
            </p:cNvGrpSpPr>
            <p:nvPr/>
          </p:nvGrpSpPr>
          <p:grpSpPr bwMode="auto">
            <a:xfrm flipH="1">
              <a:off x="6042252" y="3141849"/>
              <a:ext cx="2184400" cy="400110"/>
              <a:chOff x="-362770" y="3102960"/>
              <a:chExt cx="2183514" cy="400110"/>
            </a:xfrm>
          </p:grpSpPr>
          <p:sp>
            <p:nvSpPr>
              <p:cNvPr id="18"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    </a:t>
                </a:r>
                <a:endParaRPr lang="en-US" altLang="zh-CN" sz="1000" kern="0" dirty="0">
                  <a:solidFill>
                    <a:schemeClr val="bg1">
                      <a:lumMod val="50000"/>
                    </a:schemeClr>
                  </a:solidFill>
                  <a:latin typeface="微软雅黑" pitchFamily="34" charset="-122"/>
                  <a:ea typeface="微软雅黑" pitchFamily="34" charset="-122"/>
                </a:endParaRPr>
              </a:p>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a:t>
                </a:r>
                <a:endParaRPr lang="en-US" altLang="zh-CN" sz="1000" kern="0" dirty="0">
                  <a:solidFill>
                    <a:schemeClr val="bg1">
                      <a:lumMod val="50000"/>
                    </a:schemeClr>
                  </a:solidFill>
                  <a:latin typeface="微软雅黑" pitchFamily="34" charset="-122"/>
                  <a:ea typeface="微软雅黑" pitchFamily="34" charset="-122"/>
                </a:endParaRPr>
              </a:p>
            </p:txBody>
          </p:sp>
          <p:sp>
            <p:nvSpPr>
              <p:cNvPr id="19" name="TextBox 11"/>
              <p:cNvSpPr txBox="1">
                <a:spLocks noChangeArrowheads="1"/>
              </p:cNvSpPr>
              <p:nvPr/>
            </p:nvSpPr>
            <p:spPr bwMode="auto">
              <a:xfrm>
                <a:off x="-362770" y="3102960"/>
                <a:ext cx="1145710" cy="399986"/>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    </a:t>
                </a:r>
                <a:endParaRPr lang="en-US" altLang="zh-CN" sz="1000" kern="0" dirty="0">
                  <a:solidFill>
                    <a:schemeClr val="bg1">
                      <a:lumMod val="50000"/>
                    </a:schemeClr>
                  </a:solidFill>
                  <a:latin typeface="微软雅黑" pitchFamily="34" charset="-122"/>
                  <a:ea typeface="微软雅黑" pitchFamily="34" charset="-122"/>
                </a:endParaRPr>
              </a:p>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a:t>
                </a:r>
                <a:endParaRPr lang="en-US" altLang="zh-CN" sz="1000" kern="0" dirty="0">
                  <a:solidFill>
                    <a:schemeClr val="bg1">
                      <a:lumMod val="50000"/>
                    </a:schemeClr>
                  </a:solidFill>
                  <a:latin typeface="微软雅黑" pitchFamily="34" charset="-122"/>
                  <a:ea typeface="微软雅黑" pitchFamily="34" charset="-122"/>
                </a:endParaRPr>
              </a:p>
            </p:txBody>
          </p:sp>
        </p:grpSp>
        <p:sp>
          <p:nvSpPr>
            <p:cNvPr id="16" name="TextBox 11"/>
            <p:cNvSpPr txBox="1">
              <a:spLocks noChangeArrowheads="1"/>
            </p:cNvSpPr>
            <p:nvPr/>
          </p:nvSpPr>
          <p:spPr bwMode="auto">
            <a:xfrm flipH="1">
              <a:off x="6028600" y="2797139"/>
              <a:ext cx="1456585" cy="276913"/>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b="1" kern="0" dirty="0">
                  <a:solidFill>
                    <a:schemeClr val="bg1">
                      <a:lumMod val="50000"/>
                    </a:schemeClr>
                  </a:solidFill>
                  <a:latin typeface="微软雅黑" pitchFamily="34" charset="-122"/>
                  <a:ea typeface="微软雅黑" pitchFamily="34" charset="-122"/>
                </a:rPr>
                <a:t>标题文字</a:t>
              </a:r>
              <a:endParaRPr lang="en-US" altLang="zh-CN" sz="1200" b="1" kern="0" dirty="0">
                <a:solidFill>
                  <a:schemeClr val="bg1">
                    <a:lumMod val="50000"/>
                  </a:schemeClr>
                </a:solidFill>
                <a:latin typeface="微软雅黑" pitchFamily="34" charset="-122"/>
                <a:ea typeface="微软雅黑" pitchFamily="34" charset="-122"/>
              </a:endParaRPr>
            </a:p>
          </p:txBody>
        </p:sp>
        <p:cxnSp>
          <p:nvCxnSpPr>
            <p:cNvPr id="17" name="直接连接符 16"/>
            <p:cNvCxnSpPr/>
            <p:nvPr/>
          </p:nvCxnSpPr>
          <p:spPr>
            <a:xfrm flipH="1">
              <a:off x="5740568" y="3605399"/>
              <a:ext cx="2548069" cy="0"/>
            </a:xfrm>
            <a:prstGeom prst="line">
              <a:avLst/>
            </a:prstGeom>
            <a:noFill/>
            <a:ln w="12700" cap="flat" cmpd="sng" algn="ctr">
              <a:solidFill>
                <a:schemeClr val="bg1"/>
              </a:solidFill>
              <a:prstDash val="sysDot"/>
              <a:headEnd type="oval"/>
              <a:tailEnd type="oval"/>
            </a:ln>
            <a:effectLst/>
          </p:spPr>
        </p:cxnSp>
      </p:grpSp>
      <p:grpSp>
        <p:nvGrpSpPr>
          <p:cNvPr id="20" name="组合 19"/>
          <p:cNvGrpSpPr/>
          <p:nvPr/>
        </p:nvGrpSpPr>
        <p:grpSpPr>
          <a:xfrm>
            <a:off x="642028" y="2593236"/>
            <a:ext cx="2639626" cy="794243"/>
            <a:chOff x="821899" y="3802559"/>
            <a:chExt cx="2639983" cy="794243"/>
          </a:xfrm>
        </p:grpSpPr>
        <p:grpSp>
          <p:nvGrpSpPr>
            <p:cNvPr id="21" name="组合 44"/>
            <p:cNvGrpSpPr>
              <a:grpSpLocks/>
            </p:cNvGrpSpPr>
            <p:nvPr/>
          </p:nvGrpSpPr>
          <p:grpSpPr bwMode="auto">
            <a:xfrm flipH="1">
              <a:off x="821899" y="4133252"/>
              <a:ext cx="2184400" cy="400110"/>
              <a:chOff x="-362770" y="3102960"/>
              <a:chExt cx="2183514" cy="400110"/>
            </a:xfrm>
          </p:grpSpPr>
          <p:sp>
            <p:nvSpPr>
              <p:cNvPr id="24"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    </a:t>
                </a:r>
                <a:endParaRPr lang="en-US" altLang="zh-CN" sz="1000" kern="0" dirty="0">
                  <a:solidFill>
                    <a:schemeClr val="bg1">
                      <a:lumMod val="50000"/>
                    </a:schemeClr>
                  </a:solidFill>
                  <a:latin typeface="微软雅黑" pitchFamily="34" charset="-122"/>
                  <a:ea typeface="微软雅黑" pitchFamily="34" charset="-122"/>
                </a:endParaRPr>
              </a:p>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a:t>
                </a:r>
                <a:endParaRPr lang="en-US" altLang="zh-CN" sz="1000" kern="0" dirty="0">
                  <a:solidFill>
                    <a:schemeClr val="bg1">
                      <a:lumMod val="50000"/>
                    </a:schemeClr>
                  </a:solidFill>
                  <a:latin typeface="微软雅黑" pitchFamily="34" charset="-122"/>
                  <a:ea typeface="微软雅黑" pitchFamily="34" charset="-122"/>
                </a:endParaRPr>
              </a:p>
            </p:txBody>
          </p:sp>
          <p:sp>
            <p:nvSpPr>
              <p:cNvPr id="25"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    </a:t>
                </a:r>
                <a:endParaRPr lang="en-US" altLang="zh-CN" sz="1000" kern="0" dirty="0">
                  <a:solidFill>
                    <a:schemeClr val="bg1">
                      <a:lumMod val="50000"/>
                    </a:schemeClr>
                  </a:solidFill>
                  <a:latin typeface="微软雅黑" pitchFamily="34" charset="-122"/>
                  <a:ea typeface="微软雅黑" pitchFamily="34" charset="-122"/>
                </a:endParaRPr>
              </a:p>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a:t>
                </a:r>
                <a:endParaRPr lang="en-US" altLang="zh-CN" sz="1000" kern="0" dirty="0">
                  <a:solidFill>
                    <a:schemeClr val="bg1">
                      <a:lumMod val="50000"/>
                    </a:schemeClr>
                  </a:solidFill>
                  <a:latin typeface="微软雅黑" pitchFamily="34" charset="-122"/>
                  <a:ea typeface="微软雅黑" pitchFamily="34" charset="-122"/>
                </a:endParaRPr>
              </a:p>
            </p:txBody>
          </p:sp>
        </p:grpSp>
        <p:sp>
          <p:nvSpPr>
            <p:cNvPr id="22" name="TextBox 11"/>
            <p:cNvSpPr txBox="1">
              <a:spLocks noChangeArrowheads="1"/>
            </p:cNvSpPr>
            <p:nvPr/>
          </p:nvSpPr>
          <p:spPr bwMode="auto">
            <a:xfrm flipH="1">
              <a:off x="844254" y="3802559"/>
              <a:ext cx="1456585" cy="27691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b="1" kern="0" dirty="0">
                  <a:solidFill>
                    <a:schemeClr val="bg1">
                      <a:lumMod val="50000"/>
                    </a:schemeClr>
                  </a:solidFill>
                  <a:latin typeface="微软雅黑" pitchFamily="34" charset="-122"/>
                  <a:ea typeface="微软雅黑" pitchFamily="34" charset="-122"/>
                </a:rPr>
                <a:t>标题文字</a:t>
              </a:r>
              <a:endParaRPr lang="en-US" altLang="zh-CN" sz="1200" b="1" kern="0" dirty="0">
                <a:solidFill>
                  <a:schemeClr val="bg1">
                    <a:lumMod val="50000"/>
                  </a:schemeClr>
                </a:solidFill>
                <a:latin typeface="微软雅黑" pitchFamily="34" charset="-122"/>
                <a:ea typeface="微软雅黑" pitchFamily="34" charset="-122"/>
              </a:endParaRPr>
            </a:p>
          </p:txBody>
        </p:sp>
        <p:cxnSp>
          <p:nvCxnSpPr>
            <p:cNvPr id="23" name="直接连接符 22"/>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26" name="组合 25"/>
          <p:cNvGrpSpPr/>
          <p:nvPr/>
        </p:nvGrpSpPr>
        <p:grpSpPr>
          <a:xfrm>
            <a:off x="6003654" y="3056061"/>
            <a:ext cx="2572028" cy="784440"/>
            <a:chOff x="5654277" y="2820959"/>
            <a:chExt cx="2572375" cy="784440"/>
          </a:xfrm>
        </p:grpSpPr>
        <p:grpSp>
          <p:nvGrpSpPr>
            <p:cNvPr id="27" name="组合 44"/>
            <p:cNvGrpSpPr>
              <a:grpSpLocks/>
            </p:cNvGrpSpPr>
            <p:nvPr/>
          </p:nvGrpSpPr>
          <p:grpSpPr bwMode="auto">
            <a:xfrm flipH="1">
              <a:off x="6042252" y="3141849"/>
              <a:ext cx="2184400" cy="400110"/>
              <a:chOff x="-362770" y="3102960"/>
              <a:chExt cx="2183514" cy="400110"/>
            </a:xfrm>
          </p:grpSpPr>
          <p:sp>
            <p:nvSpPr>
              <p:cNvPr id="30"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    </a:t>
                </a:r>
                <a:endParaRPr lang="en-US" altLang="zh-CN" sz="1000" kern="0" dirty="0">
                  <a:solidFill>
                    <a:schemeClr val="bg1">
                      <a:lumMod val="50000"/>
                    </a:schemeClr>
                  </a:solidFill>
                  <a:latin typeface="微软雅黑" pitchFamily="34" charset="-122"/>
                  <a:ea typeface="微软雅黑" pitchFamily="34" charset="-122"/>
                </a:endParaRPr>
              </a:p>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a:t>
                </a:r>
                <a:endParaRPr lang="en-US" altLang="zh-CN" sz="1000" kern="0" dirty="0">
                  <a:solidFill>
                    <a:schemeClr val="bg1">
                      <a:lumMod val="50000"/>
                    </a:schemeClr>
                  </a:solidFill>
                  <a:latin typeface="微软雅黑" pitchFamily="34" charset="-122"/>
                  <a:ea typeface="微软雅黑" pitchFamily="34" charset="-122"/>
                </a:endParaRPr>
              </a:p>
            </p:txBody>
          </p:sp>
          <p:sp>
            <p:nvSpPr>
              <p:cNvPr id="31"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    </a:t>
                </a:r>
                <a:endParaRPr lang="en-US" altLang="zh-CN" sz="1000" kern="0" dirty="0">
                  <a:solidFill>
                    <a:schemeClr val="bg1">
                      <a:lumMod val="50000"/>
                    </a:schemeClr>
                  </a:solidFill>
                  <a:latin typeface="微软雅黑" pitchFamily="34" charset="-122"/>
                  <a:ea typeface="微软雅黑" pitchFamily="34" charset="-122"/>
                </a:endParaRPr>
              </a:p>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a:t>
                </a:r>
                <a:endParaRPr lang="en-US" altLang="zh-CN" sz="1000" kern="0" dirty="0">
                  <a:solidFill>
                    <a:schemeClr val="bg1">
                      <a:lumMod val="50000"/>
                    </a:schemeClr>
                  </a:solidFill>
                  <a:latin typeface="微软雅黑" pitchFamily="34" charset="-122"/>
                  <a:ea typeface="微软雅黑" pitchFamily="34" charset="-122"/>
                </a:endParaRPr>
              </a:p>
            </p:txBody>
          </p:sp>
        </p:grpSp>
        <p:sp>
          <p:nvSpPr>
            <p:cNvPr id="28" name="TextBox 11"/>
            <p:cNvSpPr txBox="1">
              <a:spLocks noChangeArrowheads="1"/>
            </p:cNvSpPr>
            <p:nvPr/>
          </p:nvSpPr>
          <p:spPr bwMode="auto">
            <a:xfrm flipH="1">
              <a:off x="6014317" y="2820959"/>
              <a:ext cx="1456585" cy="27691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b="1" kern="0" dirty="0">
                  <a:solidFill>
                    <a:schemeClr val="bg1">
                      <a:lumMod val="50000"/>
                    </a:schemeClr>
                  </a:solidFill>
                  <a:latin typeface="微软雅黑" pitchFamily="34" charset="-122"/>
                  <a:ea typeface="微软雅黑" pitchFamily="34" charset="-122"/>
                </a:rPr>
                <a:t>标题文字</a:t>
              </a:r>
              <a:endParaRPr lang="en-US" altLang="zh-CN" sz="1200" b="1" kern="0" dirty="0">
                <a:solidFill>
                  <a:schemeClr val="bg1">
                    <a:lumMod val="50000"/>
                  </a:schemeClr>
                </a:solidFill>
                <a:latin typeface="微软雅黑" pitchFamily="34" charset="-122"/>
                <a:ea typeface="微软雅黑" pitchFamily="34" charset="-122"/>
              </a:endParaRPr>
            </a:p>
          </p:txBody>
        </p:sp>
        <p:cxnSp>
          <p:nvCxnSpPr>
            <p:cNvPr id="29" name="直接连接符 28"/>
            <p:cNvCxnSpPr/>
            <p:nvPr/>
          </p:nvCxnSpPr>
          <p:spPr>
            <a:xfrm flipH="1">
              <a:off x="5654277" y="3605399"/>
              <a:ext cx="2548069" cy="0"/>
            </a:xfrm>
            <a:prstGeom prst="line">
              <a:avLst/>
            </a:prstGeom>
            <a:noFill/>
            <a:ln w="12700" cap="flat" cmpd="sng" algn="ctr">
              <a:solidFill>
                <a:schemeClr val="bg2"/>
              </a:solidFill>
              <a:prstDash val="sysDot"/>
              <a:headEnd type="oval"/>
              <a:tailEnd type="oval"/>
            </a:ln>
            <a:effectLst/>
          </p:spPr>
        </p:cxnSp>
      </p:grpSp>
    </p:spTree>
    <p:extLst>
      <p:ext uri="{BB962C8B-B14F-4D97-AF65-F5344CB8AC3E}">
        <p14:creationId xmlns:p14="http://schemas.microsoft.com/office/powerpoint/2010/main" val="633653065"/>
      </p:ext>
    </p:extLst>
  </p:cSld>
  <p:clrMapOvr>
    <a:masterClrMapping/>
  </p:clrMapOvr>
  <mc:AlternateContent xmlns:mc="http://schemas.openxmlformats.org/markup-compatibility/2006" xmlns:p14="http://schemas.microsoft.com/office/powerpoint/2010/main">
    <mc:Choice Requires="p14">
      <p:transition spd="slow" p14:dur="1750" advClick="0" advTm="5000">
        <p:wipe/>
      </p:transition>
    </mc:Choice>
    <mc:Fallback xmlns="">
      <p:transition spd="slow" advClick="0" advTm="5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childTnLst>
                                </p:cTn>
                              </p:par>
                              <p:par>
                                <p:cTn id="20" presetID="49" presetClass="path" presetSubtype="0" accel="50000" decel="50000" fill="hold" nodeType="withEffect">
                                  <p:stCondLst>
                                    <p:cond delay="0"/>
                                  </p:stCondLst>
                                  <p:childTnLst>
                                    <p:animMotion origin="layout" path="M 0.00031 0.00023 L -0.09464 -0.04669 " pathEditMode="relative" rAng="0" ptsTypes="AA">
                                      <p:cBhvr>
                                        <p:cTn id="21" dur="1000" spd="-100000" fill="hold"/>
                                        <p:tgtEl>
                                          <p:spTgt spid="5"/>
                                        </p:tgtEl>
                                        <p:attrNameLst>
                                          <p:attrName>ppt_x</p:attrName>
                                          <p:attrName>ppt_y</p:attrName>
                                        </p:attrNameLst>
                                      </p:cBhvr>
                                      <p:rCtr x="-4755" y="-2358"/>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childTnLst>
                                </p:cTn>
                              </p:par>
                              <p:par>
                                <p:cTn id="27" presetID="49" presetClass="path" presetSubtype="0" accel="50000" decel="50000" fill="hold" nodeType="withEffect">
                                  <p:stCondLst>
                                    <p:cond delay="0"/>
                                  </p:stCondLst>
                                  <p:childTnLst>
                                    <p:animMotion origin="layout" path="M 0.00061 0.00046 L 0.09618 -0.04669 " pathEditMode="relative" rAng="0" ptsTypes="AA">
                                      <p:cBhvr>
                                        <p:cTn id="28" dur="1000" spd="-100000" fill="hold"/>
                                        <p:tgtEl>
                                          <p:spTgt spid="11"/>
                                        </p:tgtEl>
                                        <p:attrNameLst>
                                          <p:attrName>ppt_x</p:attrName>
                                          <p:attrName>ppt_y</p:attrName>
                                        </p:attrNameLst>
                                      </p:cBhvr>
                                      <p:rCtr x="4771" y="-2358"/>
                                    </p:animMotion>
                                  </p:childTnLst>
                                </p:cTn>
                              </p:par>
                            </p:childTnLst>
                          </p:cTn>
                        </p:par>
                        <p:par>
                          <p:cTn id="29" fill="hold">
                            <p:stCondLst>
                              <p:cond delay="1000"/>
                            </p:stCondLst>
                            <p:childTnLst>
                              <p:par>
                                <p:cTn id="30" presetID="12" presetClass="entr" presetSubtype="2"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slide(fromRight)">
                                      <p:cBhvr>
                                        <p:cTn id="32" dur="1000"/>
                                        <p:tgtEl>
                                          <p:spTgt spid="14"/>
                                        </p:tgtEl>
                                      </p:cBhvr>
                                    </p:animEffect>
                                  </p:childTnLst>
                                </p:cTn>
                              </p:par>
                              <p:par>
                                <p:cTn id="33" presetID="12" presetClass="entr" presetSubtype="8"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slide(fromLeft)">
                                      <p:cBhvr>
                                        <p:cTn id="35" dur="1000"/>
                                        <p:tgtEl>
                                          <p:spTgt spid="20"/>
                                        </p:tgtEl>
                                      </p:cBhvr>
                                    </p:animEffect>
                                  </p:childTnLst>
                                </p:cTn>
                              </p:par>
                            </p:childTnLst>
                          </p:cTn>
                        </p:par>
                        <p:par>
                          <p:cTn id="36" fill="hold">
                            <p:stCondLst>
                              <p:cond delay="2000"/>
                            </p:stCondLst>
                            <p:childTnLst>
                              <p:par>
                                <p:cTn id="37" presetID="12" presetClass="entr" presetSubtype="2"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slide(fromRight)">
                                      <p:cBhvr>
                                        <p:cTn id="3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6"/>
          <p:cNvGrpSpPr/>
          <p:nvPr/>
        </p:nvGrpSpPr>
        <p:grpSpPr bwMode="auto">
          <a:xfrm>
            <a:off x="396205" y="951946"/>
            <a:ext cx="4452916" cy="3745706"/>
            <a:chOff x="720" y="839"/>
            <a:chExt cx="3740" cy="3146"/>
          </a:xfrm>
          <a:solidFill>
            <a:srgbClr val="E8E8E6"/>
          </a:solidFill>
        </p:grpSpPr>
        <p:sp>
          <p:nvSpPr>
            <p:cNvPr id="28"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ln>
          </p:spPr>
          <p:txBody>
            <a:bodyPr/>
            <a:lstStyle/>
            <a:p>
              <a:endParaRPr lang="zh-CN" altLang="en-US" sz="1799"/>
            </a:p>
          </p:txBody>
        </p:sp>
        <p:sp>
          <p:nvSpPr>
            <p:cNvPr id="29"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ln>
          </p:spPr>
          <p:txBody>
            <a:bodyPr/>
            <a:lstStyle/>
            <a:p>
              <a:endParaRPr lang="zh-CN" altLang="en-US" sz="1799"/>
            </a:p>
          </p:txBody>
        </p:sp>
        <p:sp>
          <p:nvSpPr>
            <p:cNvPr id="30"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ln>
          </p:spPr>
          <p:txBody>
            <a:bodyPr/>
            <a:lstStyle/>
            <a:p>
              <a:endParaRPr lang="zh-CN" altLang="en-US" sz="1799"/>
            </a:p>
          </p:txBody>
        </p:sp>
        <p:sp>
          <p:nvSpPr>
            <p:cNvPr id="31"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ln>
          </p:spPr>
          <p:txBody>
            <a:bodyPr/>
            <a:lstStyle/>
            <a:p>
              <a:endParaRPr lang="zh-CN" altLang="en-US" sz="1799"/>
            </a:p>
          </p:txBody>
        </p:sp>
        <p:sp>
          <p:nvSpPr>
            <p:cNvPr id="32"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ln>
          </p:spPr>
          <p:txBody>
            <a:bodyPr/>
            <a:lstStyle/>
            <a:p>
              <a:endParaRPr lang="zh-CN" altLang="en-US" sz="1799"/>
            </a:p>
          </p:txBody>
        </p:sp>
        <p:sp>
          <p:nvSpPr>
            <p:cNvPr id="33"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ln>
          </p:spPr>
          <p:txBody>
            <a:bodyPr/>
            <a:lstStyle/>
            <a:p>
              <a:endParaRPr lang="zh-CN" altLang="en-US" sz="1799"/>
            </a:p>
          </p:txBody>
        </p:sp>
        <p:sp>
          <p:nvSpPr>
            <p:cNvPr id="34"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ln>
          </p:spPr>
          <p:txBody>
            <a:bodyPr/>
            <a:lstStyle/>
            <a:p>
              <a:endParaRPr lang="zh-CN" altLang="en-US" sz="1799"/>
            </a:p>
          </p:txBody>
        </p:sp>
        <p:sp>
          <p:nvSpPr>
            <p:cNvPr id="35"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ln>
          </p:spPr>
          <p:txBody>
            <a:bodyPr/>
            <a:lstStyle/>
            <a:p>
              <a:endParaRPr lang="zh-CN" altLang="en-US" sz="1799"/>
            </a:p>
          </p:txBody>
        </p:sp>
        <p:sp>
          <p:nvSpPr>
            <p:cNvPr id="36"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ln>
          </p:spPr>
          <p:txBody>
            <a:bodyPr/>
            <a:lstStyle/>
            <a:p>
              <a:endParaRPr lang="zh-CN" altLang="en-US" sz="1799"/>
            </a:p>
          </p:txBody>
        </p:sp>
        <p:sp>
          <p:nvSpPr>
            <p:cNvPr id="37"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ln>
          </p:spPr>
          <p:txBody>
            <a:bodyPr/>
            <a:lstStyle/>
            <a:p>
              <a:endParaRPr lang="zh-CN" altLang="en-US" sz="1799"/>
            </a:p>
          </p:txBody>
        </p:sp>
        <p:sp>
          <p:nvSpPr>
            <p:cNvPr id="38"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ln>
          </p:spPr>
          <p:txBody>
            <a:bodyPr/>
            <a:lstStyle/>
            <a:p>
              <a:endParaRPr lang="zh-CN" altLang="en-US" sz="1799"/>
            </a:p>
          </p:txBody>
        </p:sp>
        <p:sp>
          <p:nvSpPr>
            <p:cNvPr id="39"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ln>
          </p:spPr>
          <p:txBody>
            <a:bodyPr/>
            <a:lstStyle/>
            <a:p>
              <a:endParaRPr lang="zh-CN" altLang="en-US" sz="1799"/>
            </a:p>
          </p:txBody>
        </p:sp>
        <p:sp>
          <p:nvSpPr>
            <p:cNvPr id="40"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ln>
          </p:spPr>
          <p:txBody>
            <a:bodyPr/>
            <a:lstStyle/>
            <a:p>
              <a:endParaRPr lang="zh-CN" altLang="en-US" sz="1799"/>
            </a:p>
          </p:txBody>
        </p:sp>
        <p:sp>
          <p:nvSpPr>
            <p:cNvPr id="41"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ln>
          </p:spPr>
          <p:txBody>
            <a:bodyPr/>
            <a:lstStyle/>
            <a:p>
              <a:endParaRPr lang="zh-CN" altLang="en-US" sz="1799"/>
            </a:p>
          </p:txBody>
        </p:sp>
        <p:sp>
          <p:nvSpPr>
            <p:cNvPr id="42"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ln>
          </p:spPr>
          <p:txBody>
            <a:bodyPr/>
            <a:lstStyle/>
            <a:p>
              <a:endParaRPr lang="zh-CN" altLang="en-US" sz="1799"/>
            </a:p>
          </p:txBody>
        </p:sp>
        <p:sp>
          <p:nvSpPr>
            <p:cNvPr id="43"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ln>
          </p:spPr>
          <p:txBody>
            <a:bodyPr/>
            <a:lstStyle/>
            <a:p>
              <a:endParaRPr lang="zh-CN" altLang="en-US" sz="1799"/>
            </a:p>
          </p:txBody>
        </p:sp>
        <p:sp>
          <p:nvSpPr>
            <p:cNvPr id="44"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ln>
          </p:spPr>
          <p:txBody>
            <a:bodyPr/>
            <a:lstStyle/>
            <a:p>
              <a:endParaRPr lang="zh-CN" altLang="en-US" sz="1799"/>
            </a:p>
          </p:txBody>
        </p:sp>
        <p:sp>
          <p:nvSpPr>
            <p:cNvPr id="45"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ln>
          </p:spPr>
          <p:txBody>
            <a:bodyPr/>
            <a:lstStyle/>
            <a:p>
              <a:endParaRPr lang="zh-CN" altLang="en-US" sz="1799"/>
            </a:p>
          </p:txBody>
        </p:sp>
        <p:sp>
          <p:nvSpPr>
            <p:cNvPr id="46"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ln>
          </p:spPr>
          <p:txBody>
            <a:bodyPr/>
            <a:lstStyle/>
            <a:p>
              <a:endParaRPr lang="zh-CN" altLang="en-US" sz="1799"/>
            </a:p>
          </p:txBody>
        </p:sp>
        <p:sp>
          <p:nvSpPr>
            <p:cNvPr id="47"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ln>
          </p:spPr>
          <p:txBody>
            <a:bodyPr/>
            <a:lstStyle/>
            <a:p>
              <a:endParaRPr lang="zh-CN" altLang="en-US" sz="1799"/>
            </a:p>
          </p:txBody>
        </p:sp>
        <p:sp>
          <p:nvSpPr>
            <p:cNvPr id="48"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ln>
          </p:spPr>
          <p:txBody>
            <a:bodyPr/>
            <a:lstStyle/>
            <a:p>
              <a:endParaRPr lang="zh-CN" altLang="en-US" sz="1799"/>
            </a:p>
          </p:txBody>
        </p:sp>
        <p:sp>
          <p:nvSpPr>
            <p:cNvPr id="49"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ln>
          </p:spPr>
          <p:txBody>
            <a:bodyPr/>
            <a:lstStyle/>
            <a:p>
              <a:endParaRPr lang="zh-CN" altLang="en-US" sz="1799"/>
            </a:p>
          </p:txBody>
        </p:sp>
        <p:sp>
          <p:nvSpPr>
            <p:cNvPr id="50"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ln>
          </p:spPr>
          <p:txBody>
            <a:bodyPr/>
            <a:lstStyle/>
            <a:p>
              <a:endParaRPr lang="zh-CN" altLang="en-US" sz="1799"/>
            </a:p>
          </p:txBody>
        </p:sp>
        <p:sp>
          <p:nvSpPr>
            <p:cNvPr id="51"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ln>
          </p:spPr>
          <p:txBody>
            <a:bodyPr/>
            <a:lstStyle/>
            <a:p>
              <a:endParaRPr lang="zh-CN" altLang="en-US" sz="1799"/>
            </a:p>
          </p:txBody>
        </p:sp>
        <p:sp>
          <p:nvSpPr>
            <p:cNvPr id="52"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ln>
          </p:spPr>
          <p:txBody>
            <a:bodyPr/>
            <a:lstStyle/>
            <a:p>
              <a:endParaRPr lang="zh-CN" altLang="en-US" sz="1799"/>
            </a:p>
          </p:txBody>
        </p:sp>
        <p:sp>
          <p:nvSpPr>
            <p:cNvPr id="53"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ln>
          </p:spPr>
          <p:txBody>
            <a:bodyPr/>
            <a:lstStyle/>
            <a:p>
              <a:endParaRPr lang="zh-CN" altLang="en-US" sz="1799"/>
            </a:p>
          </p:txBody>
        </p:sp>
        <p:sp>
          <p:nvSpPr>
            <p:cNvPr id="54"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ln>
          </p:spPr>
          <p:txBody>
            <a:bodyPr/>
            <a:lstStyle/>
            <a:p>
              <a:endParaRPr lang="zh-CN" altLang="en-US" sz="1799"/>
            </a:p>
          </p:txBody>
        </p:sp>
        <p:sp>
          <p:nvSpPr>
            <p:cNvPr id="55"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ln>
          </p:spPr>
          <p:txBody>
            <a:bodyPr/>
            <a:lstStyle/>
            <a:p>
              <a:endParaRPr lang="zh-CN" altLang="en-US" sz="1799"/>
            </a:p>
          </p:txBody>
        </p:sp>
        <p:sp>
          <p:nvSpPr>
            <p:cNvPr id="56"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ln>
          </p:spPr>
          <p:txBody>
            <a:bodyPr/>
            <a:lstStyle/>
            <a:p>
              <a:endParaRPr lang="zh-CN" altLang="en-US" sz="1799"/>
            </a:p>
          </p:txBody>
        </p:sp>
        <p:sp>
          <p:nvSpPr>
            <p:cNvPr id="57"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ln>
          </p:spPr>
          <p:txBody>
            <a:bodyPr/>
            <a:lstStyle/>
            <a:p>
              <a:endParaRPr lang="zh-CN" altLang="en-US" sz="1799"/>
            </a:p>
          </p:txBody>
        </p:sp>
        <p:sp>
          <p:nvSpPr>
            <p:cNvPr id="58"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ln>
          </p:spPr>
          <p:txBody>
            <a:bodyPr/>
            <a:lstStyle/>
            <a:p>
              <a:endParaRPr lang="zh-CN" altLang="en-US" sz="1799"/>
            </a:p>
          </p:txBody>
        </p:sp>
        <p:sp>
          <p:nvSpPr>
            <p:cNvPr id="59"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ln>
          </p:spPr>
          <p:txBody>
            <a:bodyPr/>
            <a:lstStyle/>
            <a:p>
              <a:endParaRPr lang="zh-CN" altLang="en-US" sz="1799"/>
            </a:p>
          </p:txBody>
        </p:sp>
        <p:sp>
          <p:nvSpPr>
            <p:cNvPr id="60"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ln>
          </p:spPr>
          <p:txBody>
            <a:bodyPr/>
            <a:lstStyle/>
            <a:p>
              <a:endParaRPr lang="zh-CN" altLang="en-US" sz="1799"/>
            </a:p>
          </p:txBody>
        </p:sp>
        <p:sp>
          <p:nvSpPr>
            <p:cNvPr id="61"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ln>
          </p:spPr>
          <p:txBody>
            <a:bodyPr/>
            <a:lstStyle/>
            <a:p>
              <a:endParaRPr lang="zh-CN" altLang="en-US" sz="1799"/>
            </a:p>
          </p:txBody>
        </p:sp>
        <p:sp>
          <p:nvSpPr>
            <p:cNvPr id="62"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ln>
          </p:spPr>
          <p:txBody>
            <a:bodyPr/>
            <a:lstStyle/>
            <a:p>
              <a:endParaRPr lang="zh-CN" altLang="en-US" sz="1799"/>
            </a:p>
          </p:txBody>
        </p:sp>
        <p:sp>
          <p:nvSpPr>
            <p:cNvPr id="63"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ln>
          </p:spPr>
          <p:txBody>
            <a:bodyPr/>
            <a:lstStyle/>
            <a:p>
              <a:endParaRPr lang="zh-CN" altLang="en-US" sz="1799"/>
            </a:p>
          </p:txBody>
        </p:sp>
        <p:sp>
          <p:nvSpPr>
            <p:cNvPr id="64"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ln>
          </p:spPr>
          <p:txBody>
            <a:bodyPr/>
            <a:lstStyle/>
            <a:p>
              <a:endParaRPr lang="zh-CN" altLang="en-US" sz="1799"/>
            </a:p>
          </p:txBody>
        </p:sp>
        <p:sp>
          <p:nvSpPr>
            <p:cNvPr id="65"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ln>
          </p:spPr>
          <p:txBody>
            <a:bodyPr/>
            <a:lstStyle/>
            <a:p>
              <a:endParaRPr lang="zh-CN" altLang="en-US" sz="1799"/>
            </a:p>
          </p:txBody>
        </p:sp>
        <p:sp>
          <p:nvSpPr>
            <p:cNvPr id="66"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ln>
          </p:spPr>
          <p:txBody>
            <a:bodyPr/>
            <a:lstStyle/>
            <a:p>
              <a:endParaRPr lang="zh-CN" altLang="en-US" sz="1799"/>
            </a:p>
          </p:txBody>
        </p:sp>
        <p:sp>
          <p:nvSpPr>
            <p:cNvPr id="67"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ln>
          </p:spPr>
          <p:txBody>
            <a:bodyPr/>
            <a:lstStyle/>
            <a:p>
              <a:endParaRPr lang="zh-CN" altLang="en-US" sz="1799"/>
            </a:p>
          </p:txBody>
        </p:sp>
        <p:sp>
          <p:nvSpPr>
            <p:cNvPr id="68"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ln>
          </p:spPr>
          <p:txBody>
            <a:bodyPr/>
            <a:lstStyle/>
            <a:p>
              <a:endParaRPr lang="zh-CN" altLang="en-US" sz="1799"/>
            </a:p>
          </p:txBody>
        </p:sp>
        <p:sp>
          <p:nvSpPr>
            <p:cNvPr id="69"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ln>
          </p:spPr>
          <p:txBody>
            <a:bodyPr/>
            <a:lstStyle/>
            <a:p>
              <a:endParaRPr lang="zh-CN" altLang="en-US" sz="1799"/>
            </a:p>
          </p:txBody>
        </p:sp>
        <p:sp>
          <p:nvSpPr>
            <p:cNvPr id="70"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ln>
          </p:spPr>
          <p:txBody>
            <a:bodyPr/>
            <a:lstStyle/>
            <a:p>
              <a:endParaRPr lang="zh-CN" altLang="en-US" sz="1799"/>
            </a:p>
          </p:txBody>
        </p:sp>
        <p:sp>
          <p:nvSpPr>
            <p:cNvPr id="71"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ln>
          </p:spPr>
          <p:txBody>
            <a:bodyPr/>
            <a:lstStyle/>
            <a:p>
              <a:endParaRPr lang="zh-CN" altLang="en-US" sz="1799"/>
            </a:p>
          </p:txBody>
        </p:sp>
        <p:sp>
          <p:nvSpPr>
            <p:cNvPr id="72"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ln>
          </p:spPr>
          <p:txBody>
            <a:bodyPr/>
            <a:lstStyle/>
            <a:p>
              <a:endParaRPr lang="zh-CN" altLang="en-US" sz="1799"/>
            </a:p>
          </p:txBody>
        </p:sp>
        <p:sp>
          <p:nvSpPr>
            <p:cNvPr id="73"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ln>
          </p:spPr>
          <p:txBody>
            <a:bodyPr/>
            <a:lstStyle/>
            <a:p>
              <a:endParaRPr lang="zh-CN" altLang="en-US" sz="1799"/>
            </a:p>
          </p:txBody>
        </p:sp>
        <p:sp>
          <p:nvSpPr>
            <p:cNvPr id="74"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ln>
          </p:spPr>
          <p:txBody>
            <a:bodyPr/>
            <a:lstStyle/>
            <a:p>
              <a:endParaRPr lang="zh-CN" altLang="en-US" sz="1799"/>
            </a:p>
          </p:txBody>
        </p:sp>
        <p:sp>
          <p:nvSpPr>
            <p:cNvPr id="75"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ln>
          </p:spPr>
          <p:txBody>
            <a:bodyPr/>
            <a:lstStyle/>
            <a:p>
              <a:endParaRPr lang="zh-CN" altLang="en-US" sz="1799"/>
            </a:p>
          </p:txBody>
        </p:sp>
        <p:sp>
          <p:nvSpPr>
            <p:cNvPr id="76"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ln>
          </p:spPr>
          <p:txBody>
            <a:bodyPr/>
            <a:lstStyle/>
            <a:p>
              <a:endParaRPr lang="zh-CN" altLang="en-US" sz="1799"/>
            </a:p>
          </p:txBody>
        </p:sp>
        <p:sp>
          <p:nvSpPr>
            <p:cNvPr id="77"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ln>
          </p:spPr>
          <p:txBody>
            <a:bodyPr/>
            <a:lstStyle/>
            <a:p>
              <a:endParaRPr lang="zh-CN" altLang="en-US" sz="1799"/>
            </a:p>
          </p:txBody>
        </p:sp>
        <p:sp>
          <p:nvSpPr>
            <p:cNvPr id="78"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ln>
          </p:spPr>
          <p:txBody>
            <a:bodyPr/>
            <a:lstStyle/>
            <a:p>
              <a:endParaRPr lang="zh-CN" altLang="en-US" sz="1799"/>
            </a:p>
          </p:txBody>
        </p:sp>
        <p:sp>
          <p:nvSpPr>
            <p:cNvPr id="79"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ln>
          </p:spPr>
          <p:txBody>
            <a:bodyPr/>
            <a:lstStyle/>
            <a:p>
              <a:endParaRPr lang="zh-CN" altLang="en-US" sz="1799"/>
            </a:p>
          </p:txBody>
        </p:sp>
        <p:sp>
          <p:nvSpPr>
            <p:cNvPr id="80"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ln>
          </p:spPr>
          <p:txBody>
            <a:bodyPr/>
            <a:lstStyle/>
            <a:p>
              <a:endParaRPr lang="zh-CN" altLang="en-US" sz="1799"/>
            </a:p>
          </p:txBody>
        </p:sp>
        <p:sp>
          <p:nvSpPr>
            <p:cNvPr id="81"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ln>
          </p:spPr>
          <p:txBody>
            <a:bodyPr/>
            <a:lstStyle/>
            <a:p>
              <a:endParaRPr lang="zh-CN" altLang="en-US" sz="1799"/>
            </a:p>
          </p:txBody>
        </p:sp>
        <p:sp>
          <p:nvSpPr>
            <p:cNvPr id="82"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ln>
          </p:spPr>
          <p:txBody>
            <a:bodyPr/>
            <a:lstStyle/>
            <a:p>
              <a:endParaRPr lang="zh-CN" altLang="en-US" sz="1799"/>
            </a:p>
          </p:txBody>
        </p:sp>
        <p:sp>
          <p:nvSpPr>
            <p:cNvPr id="83"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ln>
          </p:spPr>
          <p:txBody>
            <a:bodyPr/>
            <a:lstStyle/>
            <a:p>
              <a:endParaRPr lang="zh-CN" altLang="en-US" sz="1799"/>
            </a:p>
          </p:txBody>
        </p:sp>
        <p:sp>
          <p:nvSpPr>
            <p:cNvPr id="84"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ln>
          </p:spPr>
          <p:txBody>
            <a:bodyPr/>
            <a:lstStyle/>
            <a:p>
              <a:endParaRPr lang="zh-CN" altLang="en-US" sz="1799"/>
            </a:p>
          </p:txBody>
        </p:sp>
        <p:sp>
          <p:nvSpPr>
            <p:cNvPr id="85"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ln>
          </p:spPr>
          <p:txBody>
            <a:bodyPr/>
            <a:lstStyle/>
            <a:p>
              <a:endParaRPr lang="zh-CN" altLang="en-US" sz="1799"/>
            </a:p>
          </p:txBody>
        </p:sp>
        <p:sp>
          <p:nvSpPr>
            <p:cNvPr id="86"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ln>
          </p:spPr>
          <p:txBody>
            <a:bodyPr/>
            <a:lstStyle/>
            <a:p>
              <a:endParaRPr lang="zh-CN" altLang="en-US" sz="1799"/>
            </a:p>
          </p:txBody>
        </p:sp>
        <p:sp>
          <p:nvSpPr>
            <p:cNvPr id="87"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ln>
          </p:spPr>
          <p:txBody>
            <a:bodyPr/>
            <a:lstStyle/>
            <a:p>
              <a:endParaRPr lang="zh-CN" altLang="en-US" sz="1799"/>
            </a:p>
          </p:txBody>
        </p:sp>
        <p:sp>
          <p:nvSpPr>
            <p:cNvPr id="88"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ln>
          </p:spPr>
          <p:txBody>
            <a:bodyPr/>
            <a:lstStyle/>
            <a:p>
              <a:endParaRPr lang="zh-CN" altLang="en-US" sz="1799"/>
            </a:p>
          </p:txBody>
        </p:sp>
        <p:sp>
          <p:nvSpPr>
            <p:cNvPr id="89"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ln>
          </p:spPr>
          <p:txBody>
            <a:bodyPr/>
            <a:lstStyle/>
            <a:p>
              <a:endParaRPr lang="zh-CN" altLang="en-US" sz="1799"/>
            </a:p>
          </p:txBody>
        </p:sp>
      </p:grpSp>
      <p:sp>
        <p:nvSpPr>
          <p:cNvPr id="90" name="Freeform 78"/>
          <p:cNvSpPr/>
          <p:nvPr/>
        </p:nvSpPr>
        <p:spPr bwMode="gray">
          <a:xfrm>
            <a:off x="3334653" y="3904694"/>
            <a:ext cx="67151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1"/>
          </a:solidFill>
          <a:ln w="6350">
            <a:solidFill>
              <a:schemeClr val="tx1">
                <a:lumMod val="85000"/>
                <a:lumOff val="15000"/>
              </a:schemeClr>
            </a:solidFill>
            <a:prstDash val="solid"/>
            <a:round/>
          </a:ln>
        </p:spPr>
        <p:txBody>
          <a:bodyPr lIns="68565" tIns="34282" rIns="68565" bIns="34282"/>
          <a:lstStyle/>
          <a:p>
            <a:endParaRPr lang="zh-CN" altLang="en-US" sz="1799"/>
          </a:p>
        </p:txBody>
      </p:sp>
      <p:sp>
        <p:nvSpPr>
          <p:cNvPr id="91" name="Freeform 92"/>
          <p:cNvSpPr/>
          <p:nvPr/>
        </p:nvSpPr>
        <p:spPr bwMode="gray">
          <a:xfrm>
            <a:off x="3647787" y="2580720"/>
            <a:ext cx="586976" cy="394096"/>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1"/>
          </a:solidFill>
          <a:ln w="6350">
            <a:solidFill>
              <a:schemeClr val="tx1">
                <a:lumMod val="85000"/>
                <a:lumOff val="15000"/>
              </a:schemeClr>
            </a:solidFill>
            <a:prstDash val="solid"/>
            <a:round/>
          </a:ln>
        </p:spPr>
        <p:txBody>
          <a:bodyPr lIns="68565" tIns="34282" rIns="68565" bIns="34282"/>
          <a:lstStyle/>
          <a:p>
            <a:endParaRPr lang="zh-CN" altLang="en-US" sz="1799"/>
          </a:p>
        </p:txBody>
      </p:sp>
      <p:sp>
        <p:nvSpPr>
          <p:cNvPr id="92" name="Freeform 100"/>
          <p:cNvSpPr/>
          <p:nvPr/>
        </p:nvSpPr>
        <p:spPr bwMode="gray">
          <a:xfrm>
            <a:off x="3876386" y="1975883"/>
            <a:ext cx="511966" cy="51077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tx1">
                <a:lumMod val="85000"/>
                <a:lumOff val="15000"/>
              </a:schemeClr>
            </a:solidFill>
            <a:prstDash val="solid"/>
            <a:round/>
          </a:ln>
        </p:spPr>
        <p:txBody>
          <a:bodyPr lIns="68565" tIns="34282" rIns="68565" bIns="34282"/>
          <a:lstStyle/>
          <a:p>
            <a:endParaRPr lang="zh-CN" altLang="en-US" sz="1799"/>
          </a:p>
        </p:txBody>
      </p:sp>
      <p:sp>
        <p:nvSpPr>
          <p:cNvPr id="93" name="Freeform 82"/>
          <p:cNvSpPr/>
          <p:nvPr/>
        </p:nvSpPr>
        <p:spPr bwMode="gray">
          <a:xfrm>
            <a:off x="4001495" y="3259375"/>
            <a:ext cx="336945"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1"/>
          </a:solidFill>
          <a:ln w="6350">
            <a:solidFill>
              <a:schemeClr val="tx1">
                <a:lumMod val="85000"/>
                <a:lumOff val="15000"/>
              </a:schemeClr>
            </a:solidFill>
            <a:prstDash val="solid"/>
            <a:round/>
          </a:ln>
        </p:spPr>
        <p:txBody>
          <a:bodyPr lIns="68565" tIns="34282" rIns="68565" bIns="34282"/>
          <a:lstStyle/>
          <a:p>
            <a:endParaRPr lang="zh-CN" altLang="en-US" sz="1799"/>
          </a:p>
        </p:txBody>
      </p:sp>
      <p:cxnSp>
        <p:nvCxnSpPr>
          <p:cNvPr id="94" name="直接连接符 93"/>
          <p:cNvCxnSpPr/>
          <p:nvPr/>
        </p:nvCxnSpPr>
        <p:spPr>
          <a:xfrm>
            <a:off x="4326693" y="2296757"/>
            <a:ext cx="189309"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4516002" y="2483089"/>
            <a:ext cx="168873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4166602" y="2678886"/>
            <a:ext cx="189309"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4355912" y="2865217"/>
            <a:ext cx="184881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4278815" y="3362961"/>
            <a:ext cx="237186"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4516002" y="3362961"/>
            <a:ext cx="168873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3784708" y="4226760"/>
            <a:ext cx="189309"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3974016" y="4413092"/>
            <a:ext cx="214577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5027492" y="2122746"/>
            <a:ext cx="1061513" cy="253844"/>
          </a:xfrm>
          <a:prstGeom prst="rect">
            <a:avLst/>
          </a:prstGeom>
        </p:spPr>
        <p:txBody>
          <a:bodyPr wrap="none" lIns="68565" tIns="34282" rIns="68565" bIns="34282">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3" name="矩形 102"/>
          <p:cNvSpPr/>
          <p:nvPr/>
        </p:nvSpPr>
        <p:spPr>
          <a:xfrm>
            <a:off x="5027492" y="2554527"/>
            <a:ext cx="1061513" cy="253844"/>
          </a:xfrm>
          <a:prstGeom prst="rect">
            <a:avLst/>
          </a:prstGeom>
        </p:spPr>
        <p:txBody>
          <a:bodyPr wrap="none" lIns="68565" tIns="34282" rIns="68565" bIns="34282">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4" name="矩形 103"/>
          <p:cNvSpPr/>
          <p:nvPr/>
        </p:nvSpPr>
        <p:spPr>
          <a:xfrm>
            <a:off x="5027492" y="3053607"/>
            <a:ext cx="1061513" cy="253844"/>
          </a:xfrm>
          <a:prstGeom prst="rect">
            <a:avLst/>
          </a:prstGeom>
        </p:spPr>
        <p:txBody>
          <a:bodyPr wrap="none" lIns="68565" tIns="34282" rIns="68565" bIns="34282">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5" name="矩形 104"/>
          <p:cNvSpPr/>
          <p:nvPr/>
        </p:nvSpPr>
        <p:spPr>
          <a:xfrm>
            <a:off x="4993545" y="4051084"/>
            <a:ext cx="1061513" cy="253844"/>
          </a:xfrm>
          <a:prstGeom prst="rect">
            <a:avLst/>
          </a:prstGeom>
        </p:spPr>
        <p:txBody>
          <a:bodyPr wrap="none" lIns="68565" tIns="34282" rIns="68565" bIns="34282">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6" name="矩形标注 105"/>
          <p:cNvSpPr/>
          <p:nvPr/>
        </p:nvSpPr>
        <p:spPr>
          <a:xfrm>
            <a:off x="6606866" y="1688943"/>
            <a:ext cx="2174842" cy="2923856"/>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5" tIns="34282" rIns="68565" bIns="34282" rtlCol="0" anchor="ctr"/>
          <a:lstStyle/>
          <a:p>
            <a:pPr algn="ctr"/>
            <a:endParaRPr lang="zh-CN" altLang="en-US" sz="1799"/>
          </a:p>
        </p:txBody>
      </p:sp>
      <p:sp>
        <p:nvSpPr>
          <p:cNvPr id="107" name="TextBox 106"/>
          <p:cNvSpPr txBox="1"/>
          <p:nvPr/>
        </p:nvSpPr>
        <p:spPr>
          <a:xfrm>
            <a:off x="6714878" y="2427778"/>
            <a:ext cx="2066830" cy="1349190"/>
          </a:xfrm>
          <a:prstGeom prst="rect">
            <a:avLst/>
          </a:prstGeom>
          <a:noFill/>
        </p:spPr>
        <p:txBody>
          <a:bodyPr wrap="square" lIns="68565" tIns="34282" rIns="68565" bIns="34282" rtlCol="0">
            <a:spAutoFit/>
          </a:bodyPr>
          <a:lstStyle/>
          <a:p>
            <a:pPr>
              <a:lnSpc>
                <a:spcPct val="130000"/>
              </a:lnSpc>
            </a:pPr>
            <a:r>
              <a:rPr lang="zh-CN" altLang="en-US" sz="8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8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8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2136324515"/>
      </p:ext>
    </p:extLst>
  </p:cSld>
  <p:clrMapOvr>
    <a:masterClrMapping/>
  </p:clrMapOvr>
  <mc:AlternateContent xmlns:mc="http://schemas.openxmlformats.org/markup-compatibility/2006" xmlns:p14="http://schemas.microsoft.com/office/powerpoint/2010/main">
    <mc:Choice Requires="p14">
      <p:transition spd="slow" p14:dur="1750" advClick="0" advTm="0">
        <p:wipe/>
      </p:transition>
    </mc:Choice>
    <mc:Fallback xmlns="">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1"/>
                                        </p:tgtEl>
                                        <p:attrNameLst>
                                          <p:attrName>style.visibility</p:attrName>
                                        </p:attrNameLst>
                                      </p:cBhvr>
                                      <p:to>
                                        <p:strVal val="visible"/>
                                      </p:to>
                                    </p:set>
                                    <p:animEffect transition="in" filter="fade">
                                      <p:cBhvr>
                                        <p:cTn id="11" dur="500"/>
                                        <p:tgtEl>
                                          <p:spTgt spid="91"/>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2"/>
                                        </p:tgtEl>
                                        <p:attrNameLst>
                                          <p:attrName>style.visibility</p:attrName>
                                        </p:attrNameLst>
                                      </p:cBhvr>
                                      <p:to>
                                        <p:strVal val="visible"/>
                                      </p:to>
                                    </p:set>
                                    <p:animEffect transition="in" filter="fade">
                                      <p:cBhvr>
                                        <p:cTn id="14" dur="500"/>
                                        <p:tgtEl>
                                          <p:spTgt spid="92"/>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3"/>
                                        </p:tgtEl>
                                        <p:attrNameLst>
                                          <p:attrName>style.visibility</p:attrName>
                                        </p:attrNameLst>
                                      </p:cBhvr>
                                      <p:to>
                                        <p:strVal val="visible"/>
                                      </p:to>
                                    </p:set>
                                    <p:animEffect transition="in" filter="fade">
                                      <p:cBhvr>
                                        <p:cTn id="17" dur="500"/>
                                        <p:tgtEl>
                                          <p:spTgt spid="93"/>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90"/>
                                        </p:tgtEl>
                                        <p:attrNameLst>
                                          <p:attrName>style.visibility</p:attrName>
                                        </p:attrNameLst>
                                      </p:cBhvr>
                                      <p:to>
                                        <p:strVal val="visible"/>
                                      </p:to>
                                    </p:set>
                                    <p:animEffect transition="in" filter="fade">
                                      <p:cBhvr>
                                        <p:cTn id="20" dur="500"/>
                                        <p:tgtEl>
                                          <p:spTgt spid="90"/>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94"/>
                                        </p:tgtEl>
                                        <p:attrNameLst>
                                          <p:attrName>style.visibility</p:attrName>
                                        </p:attrNameLst>
                                      </p:cBhvr>
                                      <p:to>
                                        <p:strVal val="visible"/>
                                      </p:to>
                                    </p:set>
                                    <p:animEffect transition="in" filter="fade">
                                      <p:cBhvr>
                                        <p:cTn id="24" dur="500"/>
                                        <p:tgtEl>
                                          <p:spTgt spid="94"/>
                                        </p:tgtEl>
                                      </p:cBhvr>
                                    </p:animEffect>
                                  </p:childTnLst>
                                </p:cTn>
                              </p:par>
                              <p:par>
                                <p:cTn id="25" presetID="10" presetClass="entr" presetSubtype="0" fill="hold" nodeType="withEffect">
                                  <p:stCondLst>
                                    <p:cond delay="0"/>
                                  </p:stCondLst>
                                  <p:childTnLst>
                                    <p:set>
                                      <p:cBhvr>
                                        <p:cTn id="26" dur="1" fill="hold">
                                          <p:stCondLst>
                                            <p:cond delay="0"/>
                                          </p:stCondLst>
                                        </p:cTn>
                                        <p:tgtEl>
                                          <p:spTgt spid="95"/>
                                        </p:tgtEl>
                                        <p:attrNameLst>
                                          <p:attrName>style.visibility</p:attrName>
                                        </p:attrNameLst>
                                      </p:cBhvr>
                                      <p:to>
                                        <p:strVal val="visible"/>
                                      </p:to>
                                    </p:set>
                                    <p:animEffect transition="in" filter="fade">
                                      <p:cBhvr>
                                        <p:cTn id="27" dur="500"/>
                                        <p:tgtEl>
                                          <p:spTgt spid="95"/>
                                        </p:tgtEl>
                                      </p:cBhvr>
                                    </p:animEffect>
                                  </p:childTnLst>
                                </p:cTn>
                              </p:par>
                              <p:par>
                                <p:cTn id="28" presetID="10" presetClass="entr" presetSubtype="0" fill="hold" nodeType="withEffect">
                                  <p:stCondLst>
                                    <p:cond delay="0"/>
                                  </p:stCondLst>
                                  <p:childTnLst>
                                    <p:set>
                                      <p:cBhvr>
                                        <p:cTn id="29" dur="1" fill="hold">
                                          <p:stCondLst>
                                            <p:cond delay="0"/>
                                          </p:stCondLst>
                                        </p:cTn>
                                        <p:tgtEl>
                                          <p:spTgt spid="96"/>
                                        </p:tgtEl>
                                        <p:attrNameLst>
                                          <p:attrName>style.visibility</p:attrName>
                                        </p:attrNameLst>
                                      </p:cBhvr>
                                      <p:to>
                                        <p:strVal val="visible"/>
                                      </p:to>
                                    </p:set>
                                    <p:animEffect transition="in" filter="fade">
                                      <p:cBhvr>
                                        <p:cTn id="30" dur="500"/>
                                        <p:tgtEl>
                                          <p:spTgt spid="96"/>
                                        </p:tgtEl>
                                      </p:cBhvr>
                                    </p:animEffect>
                                  </p:childTnLst>
                                </p:cTn>
                              </p:par>
                              <p:par>
                                <p:cTn id="31" presetID="10" presetClass="entr" presetSubtype="0" fill="hold" nodeType="withEffect">
                                  <p:stCondLst>
                                    <p:cond delay="0"/>
                                  </p:stCondLst>
                                  <p:childTnLst>
                                    <p:set>
                                      <p:cBhvr>
                                        <p:cTn id="32" dur="1" fill="hold">
                                          <p:stCondLst>
                                            <p:cond delay="0"/>
                                          </p:stCondLst>
                                        </p:cTn>
                                        <p:tgtEl>
                                          <p:spTgt spid="97"/>
                                        </p:tgtEl>
                                        <p:attrNameLst>
                                          <p:attrName>style.visibility</p:attrName>
                                        </p:attrNameLst>
                                      </p:cBhvr>
                                      <p:to>
                                        <p:strVal val="visible"/>
                                      </p:to>
                                    </p:set>
                                    <p:animEffect transition="in" filter="fade">
                                      <p:cBhvr>
                                        <p:cTn id="33" dur="500"/>
                                        <p:tgtEl>
                                          <p:spTgt spid="97"/>
                                        </p:tgtEl>
                                      </p:cBhvr>
                                    </p:animEffect>
                                  </p:childTnLst>
                                </p:cTn>
                              </p:par>
                              <p:par>
                                <p:cTn id="34" presetID="10" presetClass="entr" presetSubtype="0" fill="hold" nodeType="withEffect">
                                  <p:stCondLst>
                                    <p:cond delay="0"/>
                                  </p:stCondLst>
                                  <p:childTnLst>
                                    <p:set>
                                      <p:cBhvr>
                                        <p:cTn id="35" dur="1" fill="hold">
                                          <p:stCondLst>
                                            <p:cond delay="0"/>
                                          </p:stCondLst>
                                        </p:cTn>
                                        <p:tgtEl>
                                          <p:spTgt spid="98"/>
                                        </p:tgtEl>
                                        <p:attrNameLst>
                                          <p:attrName>style.visibility</p:attrName>
                                        </p:attrNameLst>
                                      </p:cBhvr>
                                      <p:to>
                                        <p:strVal val="visible"/>
                                      </p:to>
                                    </p:set>
                                    <p:animEffect transition="in" filter="fade">
                                      <p:cBhvr>
                                        <p:cTn id="36" dur="500"/>
                                        <p:tgtEl>
                                          <p:spTgt spid="98"/>
                                        </p:tgtEl>
                                      </p:cBhvr>
                                    </p:animEffect>
                                  </p:childTnLst>
                                </p:cTn>
                              </p:par>
                              <p:par>
                                <p:cTn id="37" presetID="10" presetClass="entr" presetSubtype="0" fill="hold" nodeType="withEffect">
                                  <p:stCondLst>
                                    <p:cond delay="0"/>
                                  </p:stCondLst>
                                  <p:childTnLst>
                                    <p:set>
                                      <p:cBhvr>
                                        <p:cTn id="38" dur="1" fill="hold">
                                          <p:stCondLst>
                                            <p:cond delay="0"/>
                                          </p:stCondLst>
                                        </p:cTn>
                                        <p:tgtEl>
                                          <p:spTgt spid="99"/>
                                        </p:tgtEl>
                                        <p:attrNameLst>
                                          <p:attrName>style.visibility</p:attrName>
                                        </p:attrNameLst>
                                      </p:cBhvr>
                                      <p:to>
                                        <p:strVal val="visible"/>
                                      </p:to>
                                    </p:set>
                                    <p:animEffect transition="in" filter="fade">
                                      <p:cBhvr>
                                        <p:cTn id="39" dur="500"/>
                                        <p:tgtEl>
                                          <p:spTgt spid="99"/>
                                        </p:tgtEl>
                                      </p:cBhvr>
                                    </p:animEffect>
                                  </p:childTnLst>
                                </p:cTn>
                              </p:par>
                              <p:par>
                                <p:cTn id="40" presetID="10" presetClass="entr" presetSubtype="0" fill="hold" nodeType="withEffect">
                                  <p:stCondLst>
                                    <p:cond delay="0"/>
                                  </p:stCondLst>
                                  <p:childTnLst>
                                    <p:set>
                                      <p:cBhvr>
                                        <p:cTn id="41" dur="1" fill="hold">
                                          <p:stCondLst>
                                            <p:cond delay="0"/>
                                          </p:stCondLst>
                                        </p:cTn>
                                        <p:tgtEl>
                                          <p:spTgt spid="100"/>
                                        </p:tgtEl>
                                        <p:attrNameLst>
                                          <p:attrName>style.visibility</p:attrName>
                                        </p:attrNameLst>
                                      </p:cBhvr>
                                      <p:to>
                                        <p:strVal val="visible"/>
                                      </p:to>
                                    </p:set>
                                    <p:animEffect transition="in" filter="fade">
                                      <p:cBhvr>
                                        <p:cTn id="42" dur="500"/>
                                        <p:tgtEl>
                                          <p:spTgt spid="100"/>
                                        </p:tgtEl>
                                      </p:cBhvr>
                                    </p:animEffect>
                                  </p:childTnLst>
                                </p:cTn>
                              </p:par>
                              <p:par>
                                <p:cTn id="43" presetID="10" presetClass="entr" presetSubtype="0" fill="hold" nodeType="withEffect">
                                  <p:stCondLst>
                                    <p:cond delay="0"/>
                                  </p:stCondLst>
                                  <p:childTnLst>
                                    <p:set>
                                      <p:cBhvr>
                                        <p:cTn id="44" dur="1" fill="hold">
                                          <p:stCondLst>
                                            <p:cond delay="0"/>
                                          </p:stCondLst>
                                        </p:cTn>
                                        <p:tgtEl>
                                          <p:spTgt spid="101"/>
                                        </p:tgtEl>
                                        <p:attrNameLst>
                                          <p:attrName>style.visibility</p:attrName>
                                        </p:attrNameLst>
                                      </p:cBhvr>
                                      <p:to>
                                        <p:strVal val="visible"/>
                                      </p:to>
                                    </p:set>
                                    <p:animEffect transition="in" filter="fade">
                                      <p:cBhvr>
                                        <p:cTn id="45" dur="500"/>
                                        <p:tgtEl>
                                          <p:spTgt spid="10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5"/>
                                        </p:tgtEl>
                                        <p:attrNameLst>
                                          <p:attrName>style.visibility</p:attrName>
                                        </p:attrNameLst>
                                      </p:cBhvr>
                                      <p:to>
                                        <p:strVal val="visible"/>
                                      </p:to>
                                    </p:set>
                                    <p:animEffect transition="in" filter="fade">
                                      <p:cBhvr>
                                        <p:cTn id="48" dur="500"/>
                                        <p:tgtEl>
                                          <p:spTgt spid="10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4"/>
                                        </p:tgtEl>
                                        <p:attrNameLst>
                                          <p:attrName>style.visibility</p:attrName>
                                        </p:attrNameLst>
                                      </p:cBhvr>
                                      <p:to>
                                        <p:strVal val="visible"/>
                                      </p:to>
                                    </p:set>
                                    <p:animEffect transition="in" filter="fade">
                                      <p:cBhvr>
                                        <p:cTn id="51" dur="500"/>
                                        <p:tgtEl>
                                          <p:spTgt spid="10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3"/>
                                        </p:tgtEl>
                                        <p:attrNameLst>
                                          <p:attrName>style.visibility</p:attrName>
                                        </p:attrNameLst>
                                      </p:cBhvr>
                                      <p:to>
                                        <p:strVal val="visible"/>
                                      </p:to>
                                    </p:set>
                                    <p:animEffect transition="in" filter="fade">
                                      <p:cBhvr>
                                        <p:cTn id="54" dur="500"/>
                                        <p:tgtEl>
                                          <p:spTgt spid="10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2"/>
                                        </p:tgtEl>
                                        <p:attrNameLst>
                                          <p:attrName>style.visibility</p:attrName>
                                        </p:attrNameLst>
                                      </p:cBhvr>
                                      <p:to>
                                        <p:strVal val="visible"/>
                                      </p:to>
                                    </p:set>
                                    <p:animEffect transition="in" filter="fade">
                                      <p:cBhvr>
                                        <p:cTn id="57" dur="500"/>
                                        <p:tgtEl>
                                          <p:spTgt spid="102"/>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6"/>
                                        </p:tgtEl>
                                        <p:attrNameLst>
                                          <p:attrName>style.visibility</p:attrName>
                                        </p:attrNameLst>
                                      </p:cBhvr>
                                      <p:to>
                                        <p:strVal val="visible"/>
                                      </p:to>
                                    </p:set>
                                    <p:animEffect transition="in" filter="wipe(left)">
                                      <p:cBhvr>
                                        <p:cTn id="61" dur="500"/>
                                        <p:tgtEl>
                                          <p:spTgt spid="106"/>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7"/>
                                        </p:tgtEl>
                                        <p:attrNameLst>
                                          <p:attrName>style.visibility</p:attrName>
                                        </p:attrNameLst>
                                      </p:cBhvr>
                                      <p:to>
                                        <p:strVal val="visible"/>
                                      </p:to>
                                    </p:set>
                                    <p:animEffect transition="in" filter="wipe(left)">
                                      <p:cBhvr>
                                        <p:cTn id="65" dur="100"/>
                                        <p:tgtEl>
                                          <p:spTgt spid="107"/>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7"/>
                                        </p:tgtEl>
                                      </p:cBhvr>
                                      <p:to x="80000" y="100000"/>
                                    </p:animScale>
                                    <p:anim by="(#ppt_w*0.10)" calcmode="lin" valueType="num">
                                      <p:cBhvr>
                                        <p:cTn id="68" dur="50" autoRev="1" fill="hold">
                                          <p:stCondLst>
                                            <p:cond delay="0"/>
                                          </p:stCondLst>
                                        </p:cTn>
                                        <p:tgtEl>
                                          <p:spTgt spid="107"/>
                                        </p:tgtEl>
                                        <p:attrNameLst>
                                          <p:attrName>ppt_x</p:attrName>
                                        </p:attrNameLst>
                                      </p:cBhvr>
                                    </p:anim>
                                    <p:anim by="(-#ppt_w*0.10)" calcmode="lin" valueType="num">
                                      <p:cBhvr>
                                        <p:cTn id="69" dur="50" autoRev="1" fill="hold">
                                          <p:stCondLst>
                                            <p:cond delay="0"/>
                                          </p:stCondLst>
                                        </p:cTn>
                                        <p:tgtEl>
                                          <p:spTgt spid="107"/>
                                        </p:tgtEl>
                                        <p:attrNameLst>
                                          <p:attrName>ppt_y</p:attrName>
                                        </p:attrNameLst>
                                      </p:cBhvr>
                                    </p:anim>
                                    <p:animRot by="-480000">
                                      <p:cBhvr>
                                        <p:cTn id="70"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0E02D4A9-D42F-44A2-80D9-C2C6378BE7B0}"/>
              </a:ext>
            </a:extLst>
          </p:cNvPr>
          <p:cNvPicPr>
            <a:picLocks noChangeAspect="1"/>
          </p:cNvPicPr>
          <p:nvPr/>
        </p:nvPicPr>
        <p:blipFill rotWithShape="1">
          <a:blip r:embed="rId3">
            <a:extLst>
              <a:ext uri="{28A0092B-C50C-407E-A947-70E740481C1C}">
                <a14:useLocalDpi xmlns:a14="http://schemas.microsoft.com/office/drawing/2010/main" val="0"/>
              </a:ext>
            </a:extLst>
          </a:blip>
          <a:srcRect l="12647" r="12791"/>
          <a:stretch/>
        </p:blipFill>
        <p:spPr>
          <a:xfrm>
            <a:off x="0" y="0"/>
            <a:ext cx="9144000" cy="5144304"/>
          </a:xfrm>
          <a:prstGeom prst="rect">
            <a:avLst/>
          </a:prstGeom>
        </p:spPr>
      </p:pic>
      <p:grpSp>
        <p:nvGrpSpPr>
          <p:cNvPr id="7" name="组合 6">
            <a:extLst>
              <a:ext uri="{FF2B5EF4-FFF2-40B4-BE49-F238E27FC236}">
                <a16:creationId xmlns:a16="http://schemas.microsoft.com/office/drawing/2014/main" xmlns="" id="{4AFF49FA-7CDB-4579-ACD8-39E50AA42928}"/>
              </a:ext>
            </a:extLst>
          </p:cNvPr>
          <p:cNvGrpSpPr/>
          <p:nvPr/>
        </p:nvGrpSpPr>
        <p:grpSpPr>
          <a:xfrm rot="10800000">
            <a:off x="-1" y="0"/>
            <a:ext cx="9144001" cy="4231659"/>
            <a:chOff x="-1" y="915566"/>
            <a:chExt cx="9144001" cy="4231659"/>
          </a:xfrm>
        </p:grpSpPr>
        <p:sp>
          <p:nvSpPr>
            <p:cNvPr id="14" name="Freeform 18">
              <a:extLst>
                <a:ext uri="{FF2B5EF4-FFF2-40B4-BE49-F238E27FC236}">
                  <a16:creationId xmlns:a16="http://schemas.microsoft.com/office/drawing/2014/main" xmlns="" id="{E16456E2-A6F5-40FB-91DC-C898203ED644}"/>
                </a:ext>
              </a:extLst>
            </p:cNvPr>
            <p:cNvSpPr/>
            <p:nvPr/>
          </p:nvSpPr>
          <p:spPr bwMode="auto">
            <a:xfrm>
              <a:off x="3727450" y="915566"/>
              <a:ext cx="5416550" cy="4221906"/>
            </a:xfrm>
            <a:custGeom>
              <a:avLst/>
              <a:gdLst>
                <a:gd name="T0" fmla="*/ 3412 w 3412"/>
                <a:gd name="T1" fmla="*/ 0 h 2827"/>
                <a:gd name="T2" fmla="*/ 0 w 3412"/>
                <a:gd name="T3" fmla="*/ 2827 h 2827"/>
                <a:gd name="T4" fmla="*/ 3412 w 3412"/>
                <a:gd name="T5" fmla="*/ 2827 h 2827"/>
                <a:gd name="T6" fmla="*/ 3412 w 3412"/>
                <a:gd name="T7" fmla="*/ 0 h 2827"/>
              </a:gdLst>
              <a:ahLst/>
              <a:cxnLst>
                <a:cxn ang="0">
                  <a:pos x="T0" y="T1"/>
                </a:cxn>
                <a:cxn ang="0">
                  <a:pos x="T2" y="T3"/>
                </a:cxn>
                <a:cxn ang="0">
                  <a:pos x="T4" y="T5"/>
                </a:cxn>
                <a:cxn ang="0">
                  <a:pos x="T6" y="T7"/>
                </a:cxn>
              </a:cxnLst>
              <a:rect l="0" t="0" r="r" b="b"/>
              <a:pathLst>
                <a:path w="3412" h="2827">
                  <a:moveTo>
                    <a:pt x="3412" y="0"/>
                  </a:moveTo>
                  <a:lnTo>
                    <a:pt x="0" y="2827"/>
                  </a:lnTo>
                  <a:lnTo>
                    <a:pt x="3412" y="2827"/>
                  </a:lnTo>
                  <a:lnTo>
                    <a:pt x="3412" y="0"/>
                  </a:lnTo>
                  <a:close/>
                </a:path>
              </a:pathLst>
            </a:custGeom>
            <a:solidFill>
              <a:schemeClr val="bg1">
                <a:alpha val="50000"/>
              </a:schemeClr>
            </a:solidFill>
            <a:ln>
              <a:noFill/>
            </a:ln>
          </p:spPr>
          <p:txBody>
            <a:bodyPr vert="horz" wrap="square" lIns="91440" tIns="45720" rIns="91440" bIns="45720" numCol="1" anchor="t" anchorCtr="0" compatLnSpc="1"/>
            <a:lstStyle/>
            <a:p>
              <a:pPr defTabSz="914378" fontAlgn="base">
                <a:spcBef>
                  <a:spcPct val="0"/>
                </a:spcBef>
                <a:spcAft>
                  <a:spcPct val="0"/>
                </a:spcAft>
              </a:pPr>
              <a:endParaRPr lang="zh-CN" altLang="en-US" dirty="0">
                <a:solidFill>
                  <a:srgbClr val="000000"/>
                </a:solidFill>
                <a:latin typeface="Calibri" pitchFamily="34" charset="0"/>
                <a:ea typeface="宋体" charset="-122"/>
              </a:endParaRPr>
            </a:p>
          </p:txBody>
        </p:sp>
        <p:sp>
          <p:nvSpPr>
            <p:cNvPr id="20" name="Freeform 20">
              <a:extLst>
                <a:ext uri="{FF2B5EF4-FFF2-40B4-BE49-F238E27FC236}">
                  <a16:creationId xmlns:a16="http://schemas.microsoft.com/office/drawing/2014/main" xmlns="" id="{38399790-B546-4D0D-916F-1DF05FF5A4B7}"/>
                </a:ext>
              </a:extLst>
            </p:cNvPr>
            <p:cNvSpPr/>
            <p:nvPr/>
          </p:nvSpPr>
          <p:spPr bwMode="auto">
            <a:xfrm>
              <a:off x="3727450" y="1368975"/>
              <a:ext cx="5416550" cy="3778250"/>
            </a:xfrm>
            <a:custGeom>
              <a:avLst/>
              <a:gdLst>
                <a:gd name="T0" fmla="*/ 0 w 3412"/>
                <a:gd name="T1" fmla="*/ 2380 h 2380"/>
                <a:gd name="T2" fmla="*/ 3412 w 3412"/>
                <a:gd name="T3" fmla="*/ 2380 h 2380"/>
                <a:gd name="T4" fmla="*/ 3412 w 3412"/>
                <a:gd name="T5" fmla="*/ 0 h 2380"/>
                <a:gd name="T6" fmla="*/ 0 w 3412"/>
                <a:gd name="T7" fmla="*/ 2380 h 2380"/>
              </a:gdLst>
              <a:ahLst/>
              <a:cxnLst>
                <a:cxn ang="0">
                  <a:pos x="T0" y="T1"/>
                </a:cxn>
                <a:cxn ang="0">
                  <a:pos x="T2" y="T3"/>
                </a:cxn>
                <a:cxn ang="0">
                  <a:pos x="T4" y="T5"/>
                </a:cxn>
                <a:cxn ang="0">
                  <a:pos x="T6" y="T7"/>
                </a:cxn>
              </a:cxnLst>
              <a:rect l="0" t="0" r="r" b="b"/>
              <a:pathLst>
                <a:path w="3412" h="2380">
                  <a:moveTo>
                    <a:pt x="0" y="2380"/>
                  </a:moveTo>
                  <a:lnTo>
                    <a:pt x="3412" y="2380"/>
                  </a:lnTo>
                  <a:lnTo>
                    <a:pt x="3412" y="0"/>
                  </a:lnTo>
                  <a:lnTo>
                    <a:pt x="0" y="2380"/>
                  </a:lnTo>
                  <a:close/>
                </a:path>
              </a:pathLst>
            </a:custGeom>
            <a:solidFill>
              <a:schemeClr val="accent1"/>
            </a:solidFill>
            <a:ln>
              <a:noFill/>
            </a:ln>
            <a:extLst/>
          </p:spPr>
          <p:txBody>
            <a:bodyPr vert="horz" wrap="square" lIns="91440" tIns="45720" rIns="91440" bIns="45720" numCol="1" anchor="t" anchorCtr="0" compatLnSpc="1"/>
            <a:lstStyle/>
            <a:p>
              <a:pPr defTabSz="914378" fontAlgn="base">
                <a:spcBef>
                  <a:spcPct val="0"/>
                </a:spcBef>
                <a:spcAft>
                  <a:spcPct val="0"/>
                </a:spcAft>
              </a:pPr>
              <a:endParaRPr lang="zh-CN" altLang="en-US">
                <a:solidFill>
                  <a:srgbClr val="000000"/>
                </a:solidFill>
                <a:latin typeface="Calibri" pitchFamily="34" charset="0"/>
                <a:ea typeface="宋体" charset="-122"/>
              </a:endParaRPr>
            </a:p>
          </p:txBody>
        </p:sp>
        <p:sp>
          <p:nvSpPr>
            <p:cNvPr id="21" name="Freeform 23">
              <a:extLst>
                <a:ext uri="{FF2B5EF4-FFF2-40B4-BE49-F238E27FC236}">
                  <a16:creationId xmlns:a16="http://schemas.microsoft.com/office/drawing/2014/main" xmlns="" id="{864B2D97-BE89-4ED6-BFBF-B4E55B086E60}"/>
                </a:ext>
              </a:extLst>
            </p:cNvPr>
            <p:cNvSpPr/>
            <p:nvPr/>
          </p:nvSpPr>
          <p:spPr bwMode="auto">
            <a:xfrm>
              <a:off x="1" y="3370616"/>
              <a:ext cx="3711575" cy="1766857"/>
            </a:xfrm>
            <a:custGeom>
              <a:avLst/>
              <a:gdLst>
                <a:gd name="T0" fmla="*/ 0 w 2344"/>
                <a:gd name="T1" fmla="*/ 0 h 1270"/>
                <a:gd name="T2" fmla="*/ 0 w 2344"/>
                <a:gd name="T3" fmla="*/ 1270 h 1270"/>
                <a:gd name="T4" fmla="*/ 2344 w 2344"/>
                <a:gd name="T5" fmla="*/ 1270 h 1270"/>
                <a:gd name="T6" fmla="*/ 0 w 2344"/>
                <a:gd name="T7" fmla="*/ 0 h 1270"/>
              </a:gdLst>
              <a:ahLst/>
              <a:cxnLst>
                <a:cxn ang="0">
                  <a:pos x="T0" y="T1"/>
                </a:cxn>
                <a:cxn ang="0">
                  <a:pos x="T2" y="T3"/>
                </a:cxn>
                <a:cxn ang="0">
                  <a:pos x="T4" y="T5"/>
                </a:cxn>
                <a:cxn ang="0">
                  <a:pos x="T6" y="T7"/>
                </a:cxn>
              </a:cxnLst>
              <a:rect l="0" t="0" r="r" b="b"/>
              <a:pathLst>
                <a:path w="2344" h="1270">
                  <a:moveTo>
                    <a:pt x="0" y="0"/>
                  </a:moveTo>
                  <a:lnTo>
                    <a:pt x="0" y="1270"/>
                  </a:lnTo>
                  <a:lnTo>
                    <a:pt x="2344" y="1270"/>
                  </a:lnTo>
                  <a:lnTo>
                    <a:pt x="0" y="0"/>
                  </a:lnTo>
                  <a:close/>
                </a:path>
              </a:pathLst>
            </a:custGeom>
            <a:solidFill>
              <a:schemeClr val="bg1">
                <a:alpha val="50000"/>
              </a:schemeClr>
            </a:solidFill>
            <a:ln>
              <a:noFill/>
            </a:ln>
          </p:spPr>
          <p:txBody>
            <a:bodyPr vert="horz" wrap="square" lIns="91440" tIns="45720" rIns="91440" bIns="45720" numCol="1" anchor="t" anchorCtr="0" compatLnSpc="1"/>
            <a:lstStyle/>
            <a:p>
              <a:pPr defTabSz="914378" fontAlgn="base">
                <a:spcBef>
                  <a:spcPct val="0"/>
                </a:spcBef>
                <a:spcAft>
                  <a:spcPct val="0"/>
                </a:spcAft>
              </a:pPr>
              <a:endParaRPr lang="zh-CN" altLang="en-US" dirty="0">
                <a:solidFill>
                  <a:srgbClr val="000000"/>
                </a:solidFill>
                <a:latin typeface="Calibri" pitchFamily="34" charset="0"/>
                <a:ea typeface="宋体" charset="-122"/>
              </a:endParaRPr>
            </a:p>
          </p:txBody>
        </p:sp>
        <p:sp>
          <p:nvSpPr>
            <p:cNvPr id="22" name="Freeform 25">
              <a:extLst>
                <a:ext uri="{FF2B5EF4-FFF2-40B4-BE49-F238E27FC236}">
                  <a16:creationId xmlns:a16="http://schemas.microsoft.com/office/drawing/2014/main" xmlns="" id="{1096082A-7FD8-4BC9-BE10-BA0B5A5FDBBB}"/>
                </a:ext>
              </a:extLst>
            </p:cNvPr>
            <p:cNvSpPr/>
            <p:nvPr/>
          </p:nvSpPr>
          <p:spPr bwMode="auto">
            <a:xfrm>
              <a:off x="-1" y="3747304"/>
              <a:ext cx="3714751" cy="1397000"/>
            </a:xfrm>
            <a:custGeom>
              <a:avLst/>
              <a:gdLst>
                <a:gd name="T0" fmla="*/ 2346 w 2346"/>
                <a:gd name="T1" fmla="*/ 880 h 880"/>
                <a:gd name="T2" fmla="*/ 0 w 2346"/>
                <a:gd name="T3" fmla="*/ 880 h 880"/>
                <a:gd name="T4" fmla="*/ 0 w 2346"/>
                <a:gd name="T5" fmla="*/ 0 h 880"/>
                <a:gd name="T6" fmla="*/ 2346 w 2346"/>
                <a:gd name="T7" fmla="*/ 880 h 880"/>
              </a:gdLst>
              <a:ahLst/>
              <a:cxnLst>
                <a:cxn ang="0">
                  <a:pos x="T0" y="T1"/>
                </a:cxn>
                <a:cxn ang="0">
                  <a:pos x="T2" y="T3"/>
                </a:cxn>
                <a:cxn ang="0">
                  <a:pos x="T4" y="T5"/>
                </a:cxn>
                <a:cxn ang="0">
                  <a:pos x="T6" y="T7"/>
                </a:cxn>
              </a:cxnLst>
              <a:rect l="0" t="0" r="r" b="b"/>
              <a:pathLst>
                <a:path w="2346" h="880">
                  <a:moveTo>
                    <a:pt x="2346" y="880"/>
                  </a:moveTo>
                  <a:lnTo>
                    <a:pt x="0" y="880"/>
                  </a:lnTo>
                  <a:lnTo>
                    <a:pt x="0" y="0"/>
                  </a:lnTo>
                  <a:lnTo>
                    <a:pt x="2346" y="880"/>
                  </a:lnTo>
                  <a:close/>
                </a:path>
              </a:pathLst>
            </a:custGeom>
            <a:solidFill>
              <a:schemeClr val="accent1"/>
            </a:solidFill>
            <a:ln>
              <a:noFill/>
            </a:ln>
          </p:spPr>
          <p:txBody>
            <a:bodyPr vert="horz" wrap="square" lIns="91440" tIns="45720" rIns="91440" bIns="45720" numCol="1" anchor="t" anchorCtr="0" compatLnSpc="1"/>
            <a:lstStyle/>
            <a:p>
              <a:pPr defTabSz="914378" fontAlgn="base">
                <a:spcBef>
                  <a:spcPct val="0"/>
                </a:spcBef>
                <a:spcAft>
                  <a:spcPct val="0"/>
                </a:spcAft>
              </a:pPr>
              <a:endParaRPr lang="zh-CN" altLang="en-US" dirty="0">
                <a:solidFill>
                  <a:srgbClr val="000000"/>
                </a:solidFill>
                <a:latin typeface="Calibri" pitchFamily="34" charset="0"/>
                <a:ea typeface="宋体" charset="-122"/>
              </a:endParaRPr>
            </a:p>
          </p:txBody>
        </p:sp>
      </p:grpSp>
      <p:sp>
        <p:nvSpPr>
          <p:cNvPr id="23" name="文本框 22">
            <a:extLst>
              <a:ext uri="{FF2B5EF4-FFF2-40B4-BE49-F238E27FC236}">
                <a16:creationId xmlns:a16="http://schemas.microsoft.com/office/drawing/2014/main" xmlns="" id="{E2DC0606-B08C-4A90-81A8-3F27CB7AA838}"/>
              </a:ext>
            </a:extLst>
          </p:cNvPr>
          <p:cNvSpPr txBox="1"/>
          <p:nvPr/>
        </p:nvSpPr>
        <p:spPr>
          <a:xfrm>
            <a:off x="3123318" y="2235987"/>
            <a:ext cx="5522666" cy="784830"/>
          </a:xfrm>
          <a:prstGeom prst="rect">
            <a:avLst/>
          </a:prstGeom>
          <a:noFill/>
        </p:spPr>
        <p:txBody>
          <a:bodyPr wrap="none" rtlCol="0">
            <a:spAutoFit/>
          </a:bodyPr>
          <a:lstStyle/>
          <a:p>
            <a:pPr algn="ctr" defTabSz="685800">
              <a:defRPr/>
            </a:pPr>
            <a:r>
              <a:rPr lang="zh-CN" altLang="en-US" sz="4500" b="1" dirty="0">
                <a:solidFill>
                  <a:schemeClr val="bg1"/>
                </a:solidFill>
                <a:effectLst>
                  <a:outerShdw blurRad="38100" dist="38100" dir="2700000" algn="tl">
                    <a:srgbClr val="000000">
                      <a:alpha val="43137"/>
                    </a:srgbClr>
                  </a:outerShdw>
                </a:effectLst>
                <a:latin typeface="造字工房悦黑演示版常规体" pitchFamily="50" charset="-122"/>
                <a:ea typeface="造字工房悦黑演示版常规体" pitchFamily="50" charset="-122"/>
              </a:rPr>
              <a:t>演讲完毕，谢谢观看</a:t>
            </a:r>
          </a:p>
        </p:txBody>
      </p:sp>
      <p:cxnSp>
        <p:nvCxnSpPr>
          <p:cNvPr id="24" name="直接连接符 23">
            <a:extLst>
              <a:ext uri="{FF2B5EF4-FFF2-40B4-BE49-F238E27FC236}">
                <a16:creationId xmlns:a16="http://schemas.microsoft.com/office/drawing/2014/main" xmlns="" id="{982E0032-7C96-4114-B5E0-D8D9A48EA88A}"/>
              </a:ext>
            </a:extLst>
          </p:cNvPr>
          <p:cNvCxnSpPr>
            <a:cxnSpLocks/>
          </p:cNvCxnSpPr>
          <p:nvPr/>
        </p:nvCxnSpPr>
        <p:spPr>
          <a:xfrm>
            <a:off x="3609230" y="3061251"/>
            <a:ext cx="3920207"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a16="http://schemas.microsoft.com/office/drawing/2014/main" xmlns="" id="{4FD7CF82-31ED-4766-A461-68518A3C81BC}"/>
              </a:ext>
            </a:extLst>
          </p:cNvPr>
          <p:cNvGrpSpPr/>
          <p:nvPr/>
        </p:nvGrpSpPr>
        <p:grpSpPr>
          <a:xfrm>
            <a:off x="3709789" y="3938766"/>
            <a:ext cx="3501115" cy="318945"/>
            <a:chOff x="3329032" y="5954511"/>
            <a:chExt cx="4668152" cy="425260"/>
          </a:xfrm>
        </p:grpSpPr>
        <p:sp>
          <p:nvSpPr>
            <p:cNvPr id="26" name="clerk-with-tie_73199">
              <a:extLst>
                <a:ext uri="{FF2B5EF4-FFF2-40B4-BE49-F238E27FC236}">
                  <a16:creationId xmlns:a16="http://schemas.microsoft.com/office/drawing/2014/main" xmlns="" id="{A833B76A-22B0-45D1-AA57-3CB3FB159CC8}"/>
                </a:ext>
              </a:extLst>
            </p:cNvPr>
            <p:cNvSpPr>
              <a:spLocks noChangeAspect="1"/>
            </p:cNvSpPr>
            <p:nvPr/>
          </p:nvSpPr>
          <p:spPr bwMode="auto">
            <a:xfrm>
              <a:off x="3329032" y="5954511"/>
              <a:ext cx="301172" cy="337823"/>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chemeClr val="accent1"/>
            </a:solidFill>
            <a:ln>
              <a:noFill/>
            </a:ln>
          </p:spPr>
        </p:sp>
        <p:sp>
          <p:nvSpPr>
            <p:cNvPr id="27" name="clerk-with-tie_73199">
              <a:extLst>
                <a:ext uri="{FF2B5EF4-FFF2-40B4-BE49-F238E27FC236}">
                  <a16:creationId xmlns:a16="http://schemas.microsoft.com/office/drawing/2014/main" xmlns="" id="{D681C464-E546-40A4-9EFE-26203EA9D924}"/>
                </a:ext>
              </a:extLst>
            </p:cNvPr>
            <p:cNvSpPr>
              <a:spLocks noChangeAspect="1"/>
            </p:cNvSpPr>
            <p:nvPr/>
          </p:nvSpPr>
          <p:spPr bwMode="auto">
            <a:xfrm>
              <a:off x="5582553" y="5988090"/>
              <a:ext cx="327727" cy="337822"/>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chemeClr val="accent1"/>
            </a:solidFill>
            <a:ln>
              <a:noFill/>
            </a:ln>
          </p:spPr>
          <p:txBody>
            <a:bodyPr/>
            <a:lstStyle/>
            <a:p>
              <a:pPr defTabSz="685800">
                <a:defRPr/>
              </a:pPr>
              <a:endParaRPr lang="zh-CN" altLang="en-US" sz="1350">
                <a:solidFill>
                  <a:schemeClr val="bg1"/>
                </a:solidFill>
                <a:latin typeface="造字工房悦黑演示版常规体" pitchFamily="50" charset="-122"/>
                <a:ea typeface="造字工房悦黑演示版常规体" pitchFamily="50" charset="-122"/>
              </a:endParaRPr>
            </a:p>
          </p:txBody>
        </p:sp>
        <p:sp>
          <p:nvSpPr>
            <p:cNvPr id="28" name="文本框 27">
              <a:extLst>
                <a:ext uri="{FF2B5EF4-FFF2-40B4-BE49-F238E27FC236}">
                  <a16:creationId xmlns:a16="http://schemas.microsoft.com/office/drawing/2014/main" xmlns="" id="{52857FAE-535C-4666-9948-1A1E697C827B}"/>
                </a:ext>
              </a:extLst>
            </p:cNvPr>
            <p:cNvSpPr txBox="1"/>
            <p:nvPr/>
          </p:nvSpPr>
          <p:spPr>
            <a:xfrm>
              <a:off x="3748649" y="6002256"/>
              <a:ext cx="1426032" cy="369332"/>
            </a:xfrm>
            <a:prstGeom prst="rect">
              <a:avLst/>
            </a:prstGeom>
            <a:noFill/>
          </p:spPr>
          <p:txBody>
            <a:bodyPr wrap="none" rtlCol="0">
              <a:spAutoFit/>
            </a:bodyPr>
            <a:lstStyle/>
            <a:p>
              <a:pPr defTabSz="685800">
                <a:defRPr/>
              </a:pPr>
              <a:r>
                <a:rPr lang="zh-CN" altLang="en-US" sz="1200" dirty="0">
                  <a:solidFill>
                    <a:schemeClr val="bg1"/>
                  </a:solidFill>
                  <a:latin typeface="造字工房悦黑演示版常规体" pitchFamily="50" charset="-122"/>
                  <a:ea typeface="造字工房悦黑演示版常规体" pitchFamily="50" charset="-122"/>
                </a:rPr>
                <a:t>汇报人：</a:t>
              </a:r>
              <a:r>
                <a:rPr lang="en-US" altLang="zh-CN" sz="1200" dirty="0">
                  <a:solidFill>
                    <a:schemeClr val="bg1"/>
                  </a:solidFill>
                  <a:latin typeface="造字工房悦黑演示版常规体" pitchFamily="50" charset="-122"/>
                  <a:ea typeface="造字工房悦黑演示版常规体" pitchFamily="50" charset="-122"/>
                </a:rPr>
                <a:t>XXX</a:t>
              </a:r>
              <a:endParaRPr lang="zh-CN" altLang="en-US" sz="1200" dirty="0">
                <a:solidFill>
                  <a:schemeClr val="bg1"/>
                </a:solidFill>
                <a:latin typeface="造字工房悦黑演示版常规体" pitchFamily="50" charset="-122"/>
                <a:ea typeface="造字工房悦黑演示版常规体" pitchFamily="50" charset="-122"/>
              </a:endParaRPr>
            </a:p>
          </p:txBody>
        </p:sp>
        <p:sp>
          <p:nvSpPr>
            <p:cNvPr id="29" name="文本框 28">
              <a:extLst>
                <a:ext uri="{FF2B5EF4-FFF2-40B4-BE49-F238E27FC236}">
                  <a16:creationId xmlns:a16="http://schemas.microsoft.com/office/drawing/2014/main" xmlns="" id="{01D38B85-C950-4722-A539-2CA9EA4BDBBB}"/>
                </a:ext>
              </a:extLst>
            </p:cNvPr>
            <p:cNvSpPr txBox="1"/>
            <p:nvPr/>
          </p:nvSpPr>
          <p:spPr>
            <a:xfrm>
              <a:off x="6015446" y="6010439"/>
              <a:ext cx="1981738" cy="369332"/>
            </a:xfrm>
            <a:prstGeom prst="rect">
              <a:avLst/>
            </a:prstGeom>
            <a:noFill/>
          </p:spPr>
          <p:txBody>
            <a:bodyPr wrap="none" rtlCol="0">
              <a:spAutoFit/>
            </a:bodyPr>
            <a:lstStyle/>
            <a:p>
              <a:pPr defTabSz="685800">
                <a:defRPr/>
              </a:pPr>
              <a:r>
                <a:rPr lang="zh-CN" altLang="en-US" sz="1200" dirty="0">
                  <a:solidFill>
                    <a:schemeClr val="bg1"/>
                  </a:solidFill>
                  <a:latin typeface="造字工房悦黑演示版常规体" pitchFamily="50" charset="-122"/>
                  <a:ea typeface="造字工房悦黑演示版常规体" pitchFamily="50" charset="-122"/>
                </a:rPr>
                <a:t>时    间：</a:t>
              </a:r>
              <a:r>
                <a:rPr lang="en-US" altLang="zh-CN" sz="1200" dirty="0">
                  <a:solidFill>
                    <a:schemeClr val="bg1"/>
                  </a:solidFill>
                  <a:latin typeface="造字工房悦黑演示版常规体" pitchFamily="50" charset="-122"/>
                  <a:ea typeface="造字工房悦黑演示版常规体" pitchFamily="50" charset="-122"/>
                </a:rPr>
                <a:t>12</a:t>
              </a:r>
              <a:r>
                <a:rPr lang="zh-CN" altLang="en-US" sz="1200" dirty="0">
                  <a:solidFill>
                    <a:schemeClr val="bg1"/>
                  </a:solidFill>
                  <a:latin typeface="造字工房悦黑演示版常规体" pitchFamily="50" charset="-122"/>
                  <a:ea typeface="造字工房悦黑演示版常规体" pitchFamily="50" charset="-122"/>
                </a:rPr>
                <a:t>月</a:t>
              </a:r>
              <a:r>
                <a:rPr lang="en-US" altLang="zh-CN" sz="1200" dirty="0">
                  <a:solidFill>
                    <a:schemeClr val="bg1"/>
                  </a:solidFill>
                  <a:latin typeface="造字工房悦黑演示版常规体" pitchFamily="50" charset="-122"/>
                  <a:ea typeface="造字工房悦黑演示版常规体" pitchFamily="50" charset="-122"/>
                </a:rPr>
                <a:t>01</a:t>
              </a:r>
              <a:r>
                <a:rPr lang="zh-CN" altLang="en-US" sz="1200" dirty="0">
                  <a:solidFill>
                    <a:schemeClr val="bg1"/>
                  </a:solidFill>
                  <a:latin typeface="造字工房悦黑演示版常规体" pitchFamily="50" charset="-122"/>
                  <a:ea typeface="造字工房悦黑演示版常规体" pitchFamily="50" charset="-122"/>
                </a:rPr>
                <a:t>日</a:t>
              </a:r>
            </a:p>
          </p:txBody>
        </p:sp>
      </p:grpSp>
      <p:sp>
        <p:nvSpPr>
          <p:cNvPr id="30" name="文本框 29">
            <a:extLst>
              <a:ext uri="{FF2B5EF4-FFF2-40B4-BE49-F238E27FC236}">
                <a16:creationId xmlns:a16="http://schemas.microsoft.com/office/drawing/2014/main" xmlns="" id="{EDB8BD66-B878-4666-BD85-F7B32F123596}"/>
              </a:ext>
            </a:extLst>
          </p:cNvPr>
          <p:cNvSpPr txBox="1"/>
          <p:nvPr/>
        </p:nvSpPr>
        <p:spPr>
          <a:xfrm>
            <a:off x="3526126" y="3194781"/>
            <a:ext cx="4546236" cy="460767"/>
          </a:xfrm>
          <a:prstGeom prst="rect">
            <a:avLst/>
          </a:prstGeom>
          <a:noFill/>
        </p:spPr>
        <p:txBody>
          <a:bodyPr wrap="square" rtlCol="0">
            <a:spAutoFit/>
            <a:scene3d>
              <a:camera prst="orthographicFront"/>
              <a:lightRig rig="threePt" dir="t"/>
            </a:scene3d>
            <a:sp3d contourW="12700"/>
          </a:bodyPr>
          <a:lstStyle/>
          <a:p>
            <a:pPr defTabSz="685800">
              <a:lnSpc>
                <a:spcPct val="114000"/>
              </a:lnSpc>
              <a:defRPr/>
            </a:pPr>
            <a:r>
              <a:rPr lang="en-US" altLang="zh-CN" sz="1050" dirty="0">
                <a:solidFill>
                  <a:schemeClr val="bg1"/>
                </a:solidFill>
                <a:latin typeface="造字工房悦黑演示版常规体" pitchFamily="50" charset="-122"/>
                <a:ea typeface="造字工房悦黑演示版常规体" pitchFamily="50" charset="-122"/>
              </a:rPr>
              <a:t>The user can demonstrate on a computer, or print the presentation and make it into a film to be used in a wider field</a:t>
            </a:r>
          </a:p>
        </p:txBody>
      </p:sp>
      <p:sp>
        <p:nvSpPr>
          <p:cNvPr id="31" name="Rectangle 9">
            <a:extLst>
              <a:ext uri="{FF2B5EF4-FFF2-40B4-BE49-F238E27FC236}">
                <a16:creationId xmlns:a16="http://schemas.microsoft.com/office/drawing/2014/main" xmlns="" id="{3519E1FB-90D2-4441-A5BB-4C3C4AB6341C}"/>
              </a:ext>
            </a:extLst>
          </p:cNvPr>
          <p:cNvSpPr>
            <a:spLocks noChangeArrowheads="1"/>
          </p:cNvSpPr>
          <p:nvPr/>
        </p:nvSpPr>
        <p:spPr bwMode="auto">
          <a:xfrm>
            <a:off x="611560" y="893180"/>
            <a:ext cx="16478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914378"/>
            <a:r>
              <a:rPr lang="en-US" altLang="zh-CN" sz="5400" dirty="0">
                <a:solidFill>
                  <a:schemeClr val="bg1"/>
                </a:solidFill>
                <a:latin typeface="造字工房悦黑演示版常规体" pitchFamily="50" charset="-122"/>
                <a:ea typeface="造字工房悦黑演示版常规体" pitchFamily="50" charset="-122"/>
              </a:rPr>
              <a:t>LOGO</a:t>
            </a:r>
          </a:p>
        </p:txBody>
      </p:sp>
    </p:spTree>
    <p:extLst>
      <p:ext uri="{BB962C8B-B14F-4D97-AF65-F5344CB8AC3E}">
        <p14:creationId xmlns:p14="http://schemas.microsoft.com/office/powerpoint/2010/main" val="3665211117"/>
      </p:ext>
    </p:extLst>
  </p:cSld>
  <p:clrMapOvr>
    <a:masterClrMapping/>
  </p:clrMapOvr>
  <mc:AlternateContent xmlns:mc="http://schemas.openxmlformats.org/markup-compatibility/2006" xmlns:p14="http://schemas.microsoft.com/office/powerpoint/2010/main">
    <mc:Choice Requires="p14">
      <p:transition spd="slow" p14:dur="1750" advClick="0" advTm="0">
        <p:wipe/>
      </p:transition>
    </mc:Choice>
    <mc:Fallback xmlns="">
      <p:transition spd="slow" advClick="0" advTm="0">
        <p:wip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par>
                                    <p:cTn id="13" presetID="2" presetClass="entr" presetSubtype="8" fill="hold" grpId="0" nodeType="withEffect" p14:presetBounceEnd="60000">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14:bounceEnd="60000">
                                          <p:cBhvr additive="base">
                                            <p:cTn id="15" dur="750" fill="hold"/>
                                            <p:tgtEl>
                                              <p:spTgt spid="31"/>
                                            </p:tgtEl>
                                            <p:attrNameLst>
                                              <p:attrName>ppt_x</p:attrName>
                                            </p:attrNameLst>
                                          </p:cBhvr>
                                          <p:tavLst>
                                            <p:tav tm="0">
                                              <p:val>
                                                <p:strVal val="0-#ppt_w/2"/>
                                              </p:val>
                                            </p:tav>
                                            <p:tav tm="100000">
                                              <p:val>
                                                <p:strVal val="#ppt_x"/>
                                              </p:val>
                                            </p:tav>
                                          </p:tavLst>
                                        </p:anim>
                                        <p:anim calcmode="lin" valueType="num" p14:bounceEnd="60000">
                                          <p:cBhvr additive="base">
                                            <p:cTn id="16" dur="750" fill="hold"/>
                                            <p:tgtEl>
                                              <p:spTgt spid="31"/>
                                            </p:tgtEl>
                                            <p:attrNameLst>
                                              <p:attrName>ppt_y</p:attrName>
                                            </p:attrNameLst>
                                          </p:cBhvr>
                                          <p:tavLst>
                                            <p:tav tm="0">
                                              <p:val>
                                                <p:strVal val="#ppt_y"/>
                                              </p:val>
                                            </p:tav>
                                            <p:tav tm="100000">
                                              <p:val>
                                                <p:strVal val="#ppt_y"/>
                                              </p:val>
                                            </p:tav>
                                          </p:tavLst>
                                        </p:anim>
                                      </p:childTnLst>
                                    </p:cTn>
                                  </p:par>
                                </p:childTnLst>
                              </p:cTn>
                            </p:par>
                            <p:par>
                              <p:cTn id="17" fill="hold">
                                <p:stCondLst>
                                  <p:cond delay="750"/>
                                </p:stCondLst>
                                <p:childTnLst>
                                  <p:par>
                                    <p:cTn id="18" presetID="50" presetClass="entr" presetSubtype="0" decel="100000" fill="hold" grpId="0" nodeType="afterEffect">
                                      <p:stCondLst>
                                        <p:cond delay="0"/>
                                      </p:stCondLst>
                                      <p:iterate type="lt">
                                        <p:tmPct val="10000"/>
                                      </p:iterate>
                                      <p:childTnLst>
                                        <p:set>
                                          <p:cBhvr>
                                            <p:cTn id="19" dur="1" fill="hold">
                                              <p:stCondLst>
                                                <p:cond delay="0"/>
                                              </p:stCondLst>
                                            </p:cTn>
                                            <p:tgtEl>
                                              <p:spTgt spid="23"/>
                                            </p:tgtEl>
                                            <p:attrNameLst>
                                              <p:attrName>style.visibility</p:attrName>
                                            </p:attrNameLst>
                                          </p:cBhvr>
                                          <p:to>
                                            <p:strVal val="visible"/>
                                          </p:to>
                                        </p:set>
                                        <p:anim calcmode="lin" valueType="num">
                                          <p:cBhvr>
                                            <p:cTn id="20" dur="1000" fill="hold"/>
                                            <p:tgtEl>
                                              <p:spTgt spid="23"/>
                                            </p:tgtEl>
                                            <p:attrNameLst>
                                              <p:attrName>ppt_w</p:attrName>
                                            </p:attrNameLst>
                                          </p:cBhvr>
                                          <p:tavLst>
                                            <p:tav tm="0">
                                              <p:val>
                                                <p:strVal val="#ppt_w+.3"/>
                                              </p:val>
                                            </p:tav>
                                            <p:tav tm="100000">
                                              <p:val>
                                                <p:strVal val="#ppt_w"/>
                                              </p:val>
                                            </p:tav>
                                          </p:tavLst>
                                        </p:anim>
                                        <p:anim calcmode="lin" valueType="num">
                                          <p:cBhvr>
                                            <p:cTn id="21" dur="1000" fill="hold"/>
                                            <p:tgtEl>
                                              <p:spTgt spid="23"/>
                                            </p:tgtEl>
                                            <p:attrNameLst>
                                              <p:attrName>ppt_h</p:attrName>
                                            </p:attrNameLst>
                                          </p:cBhvr>
                                          <p:tavLst>
                                            <p:tav tm="0">
                                              <p:val>
                                                <p:strVal val="#ppt_h"/>
                                              </p:val>
                                            </p:tav>
                                            <p:tav tm="100000">
                                              <p:val>
                                                <p:strVal val="#ppt_h"/>
                                              </p:val>
                                            </p:tav>
                                          </p:tavLst>
                                        </p:anim>
                                        <p:animEffect transition="in" filter="fade">
                                          <p:cBhvr>
                                            <p:cTn id="22" dur="1000"/>
                                            <p:tgtEl>
                                              <p:spTgt spid="23"/>
                                            </p:tgtEl>
                                          </p:cBhvr>
                                        </p:animEffect>
                                      </p:childTnLst>
                                    </p:cTn>
                                  </p:par>
                                </p:childTnLst>
                              </p:cTn>
                            </p:par>
                            <p:par>
                              <p:cTn id="23" fill="hold">
                                <p:stCondLst>
                                  <p:cond delay="2550"/>
                                </p:stCondLst>
                                <p:childTnLst>
                                  <p:par>
                                    <p:cTn id="24" presetID="16" presetClass="entr" presetSubtype="37"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barn(outVertical)">
                                          <p:cBhvr>
                                            <p:cTn id="26" dur="500"/>
                                            <p:tgtEl>
                                              <p:spTgt spid="24"/>
                                            </p:tgtEl>
                                          </p:cBhvr>
                                        </p:animEffect>
                                      </p:childTnLst>
                                    </p:cTn>
                                  </p:par>
                                </p:childTnLst>
                              </p:cTn>
                            </p:par>
                            <p:par>
                              <p:cTn id="27" fill="hold">
                                <p:stCondLst>
                                  <p:cond delay="3050"/>
                                </p:stCondLst>
                                <p:childTnLst>
                                  <p:par>
                                    <p:cTn id="28" presetID="10" presetClass="entr" presetSubtype="0"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childTnLst>
                              </p:cTn>
                            </p:par>
                            <p:par>
                              <p:cTn id="31" fill="hold">
                                <p:stCondLst>
                                  <p:cond delay="3550"/>
                                </p:stCondLst>
                                <p:childTnLst>
                                  <p:par>
                                    <p:cTn id="32" presetID="42" presetClass="entr" presetSubtype="0" fill="hold"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anim calcmode="lin" valueType="num">
                                          <p:cBhvr>
                                            <p:cTn id="35" dur="1000" fill="hold"/>
                                            <p:tgtEl>
                                              <p:spTgt spid="25"/>
                                            </p:tgtEl>
                                            <p:attrNameLst>
                                              <p:attrName>ppt_x</p:attrName>
                                            </p:attrNameLst>
                                          </p:cBhvr>
                                          <p:tavLst>
                                            <p:tav tm="0">
                                              <p:val>
                                                <p:strVal val="#ppt_x"/>
                                              </p:val>
                                            </p:tav>
                                            <p:tav tm="100000">
                                              <p:val>
                                                <p:strVal val="#ppt_x"/>
                                              </p:val>
                                            </p:tav>
                                          </p:tavLst>
                                        </p:anim>
                                        <p:anim calcmode="lin" valueType="num">
                                          <p:cBhvr>
                                            <p:cTn id="3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0"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par>
                                    <p:cTn id="13" presetID="2" presetClass="entr" presetSubtype="8"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750" fill="hold"/>
                                            <p:tgtEl>
                                              <p:spTgt spid="31"/>
                                            </p:tgtEl>
                                            <p:attrNameLst>
                                              <p:attrName>ppt_x</p:attrName>
                                            </p:attrNameLst>
                                          </p:cBhvr>
                                          <p:tavLst>
                                            <p:tav tm="0">
                                              <p:val>
                                                <p:strVal val="0-#ppt_w/2"/>
                                              </p:val>
                                            </p:tav>
                                            <p:tav tm="100000">
                                              <p:val>
                                                <p:strVal val="#ppt_x"/>
                                              </p:val>
                                            </p:tav>
                                          </p:tavLst>
                                        </p:anim>
                                        <p:anim calcmode="lin" valueType="num">
                                          <p:cBhvr additive="base">
                                            <p:cTn id="16" dur="750" fill="hold"/>
                                            <p:tgtEl>
                                              <p:spTgt spid="31"/>
                                            </p:tgtEl>
                                            <p:attrNameLst>
                                              <p:attrName>ppt_y</p:attrName>
                                            </p:attrNameLst>
                                          </p:cBhvr>
                                          <p:tavLst>
                                            <p:tav tm="0">
                                              <p:val>
                                                <p:strVal val="#ppt_y"/>
                                              </p:val>
                                            </p:tav>
                                            <p:tav tm="100000">
                                              <p:val>
                                                <p:strVal val="#ppt_y"/>
                                              </p:val>
                                            </p:tav>
                                          </p:tavLst>
                                        </p:anim>
                                      </p:childTnLst>
                                    </p:cTn>
                                  </p:par>
                                </p:childTnLst>
                              </p:cTn>
                            </p:par>
                            <p:par>
                              <p:cTn id="17" fill="hold">
                                <p:stCondLst>
                                  <p:cond delay="750"/>
                                </p:stCondLst>
                                <p:childTnLst>
                                  <p:par>
                                    <p:cTn id="18" presetID="50" presetClass="entr" presetSubtype="0" decel="100000" fill="hold" grpId="0" nodeType="afterEffect">
                                      <p:stCondLst>
                                        <p:cond delay="0"/>
                                      </p:stCondLst>
                                      <p:iterate type="lt">
                                        <p:tmPct val="10000"/>
                                      </p:iterate>
                                      <p:childTnLst>
                                        <p:set>
                                          <p:cBhvr>
                                            <p:cTn id="19" dur="1" fill="hold">
                                              <p:stCondLst>
                                                <p:cond delay="0"/>
                                              </p:stCondLst>
                                            </p:cTn>
                                            <p:tgtEl>
                                              <p:spTgt spid="23"/>
                                            </p:tgtEl>
                                            <p:attrNameLst>
                                              <p:attrName>style.visibility</p:attrName>
                                            </p:attrNameLst>
                                          </p:cBhvr>
                                          <p:to>
                                            <p:strVal val="visible"/>
                                          </p:to>
                                        </p:set>
                                        <p:anim calcmode="lin" valueType="num">
                                          <p:cBhvr>
                                            <p:cTn id="20" dur="1000" fill="hold"/>
                                            <p:tgtEl>
                                              <p:spTgt spid="23"/>
                                            </p:tgtEl>
                                            <p:attrNameLst>
                                              <p:attrName>ppt_w</p:attrName>
                                            </p:attrNameLst>
                                          </p:cBhvr>
                                          <p:tavLst>
                                            <p:tav tm="0">
                                              <p:val>
                                                <p:strVal val="#ppt_w+.3"/>
                                              </p:val>
                                            </p:tav>
                                            <p:tav tm="100000">
                                              <p:val>
                                                <p:strVal val="#ppt_w"/>
                                              </p:val>
                                            </p:tav>
                                          </p:tavLst>
                                        </p:anim>
                                        <p:anim calcmode="lin" valueType="num">
                                          <p:cBhvr>
                                            <p:cTn id="21" dur="1000" fill="hold"/>
                                            <p:tgtEl>
                                              <p:spTgt spid="23"/>
                                            </p:tgtEl>
                                            <p:attrNameLst>
                                              <p:attrName>ppt_h</p:attrName>
                                            </p:attrNameLst>
                                          </p:cBhvr>
                                          <p:tavLst>
                                            <p:tav tm="0">
                                              <p:val>
                                                <p:strVal val="#ppt_h"/>
                                              </p:val>
                                            </p:tav>
                                            <p:tav tm="100000">
                                              <p:val>
                                                <p:strVal val="#ppt_h"/>
                                              </p:val>
                                            </p:tav>
                                          </p:tavLst>
                                        </p:anim>
                                        <p:animEffect transition="in" filter="fade">
                                          <p:cBhvr>
                                            <p:cTn id="22" dur="1000"/>
                                            <p:tgtEl>
                                              <p:spTgt spid="23"/>
                                            </p:tgtEl>
                                          </p:cBhvr>
                                        </p:animEffect>
                                      </p:childTnLst>
                                    </p:cTn>
                                  </p:par>
                                </p:childTnLst>
                              </p:cTn>
                            </p:par>
                            <p:par>
                              <p:cTn id="23" fill="hold">
                                <p:stCondLst>
                                  <p:cond delay="2550"/>
                                </p:stCondLst>
                                <p:childTnLst>
                                  <p:par>
                                    <p:cTn id="24" presetID="16" presetClass="entr" presetSubtype="37"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barn(outVertical)">
                                          <p:cBhvr>
                                            <p:cTn id="26" dur="500"/>
                                            <p:tgtEl>
                                              <p:spTgt spid="24"/>
                                            </p:tgtEl>
                                          </p:cBhvr>
                                        </p:animEffect>
                                      </p:childTnLst>
                                    </p:cTn>
                                  </p:par>
                                </p:childTnLst>
                              </p:cTn>
                            </p:par>
                            <p:par>
                              <p:cTn id="27" fill="hold">
                                <p:stCondLst>
                                  <p:cond delay="3050"/>
                                </p:stCondLst>
                                <p:childTnLst>
                                  <p:par>
                                    <p:cTn id="28" presetID="10" presetClass="entr" presetSubtype="0"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childTnLst>
                              </p:cTn>
                            </p:par>
                            <p:par>
                              <p:cTn id="31" fill="hold">
                                <p:stCondLst>
                                  <p:cond delay="3550"/>
                                </p:stCondLst>
                                <p:childTnLst>
                                  <p:par>
                                    <p:cTn id="32" presetID="42" presetClass="entr" presetSubtype="0" fill="hold"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anim calcmode="lin" valueType="num">
                                          <p:cBhvr>
                                            <p:cTn id="35" dur="1000" fill="hold"/>
                                            <p:tgtEl>
                                              <p:spTgt spid="25"/>
                                            </p:tgtEl>
                                            <p:attrNameLst>
                                              <p:attrName>ppt_x</p:attrName>
                                            </p:attrNameLst>
                                          </p:cBhvr>
                                          <p:tavLst>
                                            <p:tav tm="0">
                                              <p:val>
                                                <p:strVal val="#ppt_x"/>
                                              </p:val>
                                            </p:tav>
                                            <p:tav tm="100000">
                                              <p:val>
                                                <p:strVal val="#ppt_x"/>
                                              </p:val>
                                            </p:tav>
                                          </p:tavLst>
                                        </p:anim>
                                        <p:anim calcmode="lin" valueType="num">
                                          <p:cBhvr>
                                            <p:cTn id="3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0" grpId="0"/>
          <p:bldP spid="31"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71600" y="3291830"/>
            <a:ext cx="4914230" cy="1200329"/>
          </a:xfrm>
          <a:prstGeom prst="rect">
            <a:avLst/>
          </a:prstGeom>
          <a:noFill/>
        </p:spPr>
        <p:txBody>
          <a:bodyPr wrap="none" rtlCol="0">
            <a:spAutoFit/>
          </a:bodyPr>
          <a:lstStyle/>
          <a:p>
            <a:r>
              <a:rPr lang="zh-CN" altLang="en-US" dirty="0" smtClean="0"/>
              <a:t>演示之家作品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6029526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0E02D4A9-D42F-44A2-80D9-C2C6378BE7B0}"/>
              </a:ext>
            </a:extLst>
          </p:cNvPr>
          <p:cNvPicPr>
            <a:picLocks noChangeAspect="1"/>
          </p:cNvPicPr>
          <p:nvPr/>
        </p:nvPicPr>
        <p:blipFill rotWithShape="1">
          <a:blip r:embed="rId3">
            <a:extLst>
              <a:ext uri="{28A0092B-C50C-407E-A947-70E740481C1C}">
                <a14:useLocalDpi xmlns:a14="http://schemas.microsoft.com/office/drawing/2010/main" val="0"/>
              </a:ext>
            </a:extLst>
          </a:blip>
          <a:srcRect l="12647" r="12791"/>
          <a:stretch/>
        </p:blipFill>
        <p:spPr>
          <a:xfrm>
            <a:off x="0" y="0"/>
            <a:ext cx="9144000" cy="5144304"/>
          </a:xfrm>
          <a:prstGeom prst="rect">
            <a:avLst/>
          </a:prstGeom>
        </p:spPr>
      </p:pic>
      <p:sp>
        <p:nvSpPr>
          <p:cNvPr id="2" name="矩形 1">
            <a:extLst>
              <a:ext uri="{FF2B5EF4-FFF2-40B4-BE49-F238E27FC236}">
                <a16:creationId xmlns:a16="http://schemas.microsoft.com/office/drawing/2014/main" xmlns="" id="{300DFFFA-E3BB-46B0-8A89-05A3094B9139}"/>
              </a:ext>
            </a:extLst>
          </p:cNvPr>
          <p:cNvSpPr/>
          <p:nvPr/>
        </p:nvSpPr>
        <p:spPr>
          <a:xfrm>
            <a:off x="-36512" y="1059582"/>
            <a:ext cx="9180512" cy="30243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a:extLst>
              <a:ext uri="{FF2B5EF4-FFF2-40B4-BE49-F238E27FC236}">
                <a16:creationId xmlns:a16="http://schemas.microsoft.com/office/drawing/2014/main" xmlns="" id="{D8EADBAE-ACCF-4AD0-98E3-F9E5CA40C781}"/>
              </a:ext>
            </a:extLst>
          </p:cNvPr>
          <p:cNvGrpSpPr/>
          <p:nvPr/>
        </p:nvGrpSpPr>
        <p:grpSpPr>
          <a:xfrm>
            <a:off x="2058174" y="1911912"/>
            <a:ext cx="2118737" cy="1240632"/>
            <a:chOff x="4683509" y="2601913"/>
            <a:chExt cx="2824982" cy="1654176"/>
          </a:xfrm>
        </p:grpSpPr>
        <p:sp>
          <p:nvSpPr>
            <p:cNvPr id="62" name="椭圆 61">
              <a:extLst>
                <a:ext uri="{FF2B5EF4-FFF2-40B4-BE49-F238E27FC236}">
                  <a16:creationId xmlns:a16="http://schemas.microsoft.com/office/drawing/2014/main" xmlns="" id="{E015B779-8778-43B7-BC78-A742CC67ABBD}"/>
                </a:ext>
              </a:extLst>
            </p:cNvPr>
            <p:cNvSpPr/>
            <p:nvPr/>
          </p:nvSpPr>
          <p:spPr>
            <a:xfrm>
              <a:off x="5268911" y="2601913"/>
              <a:ext cx="1654178" cy="165417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3" name="矩形 62">
              <a:extLst>
                <a:ext uri="{FF2B5EF4-FFF2-40B4-BE49-F238E27FC236}">
                  <a16:creationId xmlns:a16="http://schemas.microsoft.com/office/drawing/2014/main" xmlns="" id="{FF80B3E6-F134-4EE6-87F3-3F28DA2643F9}"/>
                </a:ext>
              </a:extLst>
            </p:cNvPr>
            <p:cNvSpPr/>
            <p:nvPr/>
          </p:nvSpPr>
          <p:spPr>
            <a:xfrm>
              <a:off x="4683509" y="2829478"/>
              <a:ext cx="2824982" cy="1138773"/>
            </a:xfrm>
            <a:prstGeom prst="rect">
              <a:avLst/>
            </a:prstGeom>
          </p:spPr>
          <p:txBody>
            <a:bodyPr wrap="square">
              <a:spAutoFit/>
              <a:scene3d>
                <a:camera prst="orthographicFront"/>
                <a:lightRig rig="threePt" dir="t"/>
              </a:scene3d>
              <a:sp3d contourW="12700"/>
            </a:bodyPr>
            <a:lstStyle/>
            <a:p>
              <a:pPr algn="ctr"/>
              <a:r>
                <a:rPr lang="en-US" altLang="zh-CN" sz="4950" b="1" dirty="0">
                  <a:solidFill>
                    <a:schemeClr val="bg1"/>
                  </a:solidFill>
                </a:rPr>
                <a:t>01</a:t>
              </a:r>
              <a:endParaRPr lang="zh-CN" altLang="en-US" sz="4950" b="1" dirty="0">
                <a:solidFill>
                  <a:schemeClr val="bg1"/>
                </a:solidFill>
              </a:endParaRPr>
            </a:p>
          </p:txBody>
        </p:sp>
      </p:grpSp>
      <p:grpSp>
        <p:nvGrpSpPr>
          <p:cNvPr id="64" name="组合 63">
            <a:extLst>
              <a:ext uri="{FF2B5EF4-FFF2-40B4-BE49-F238E27FC236}">
                <a16:creationId xmlns:a16="http://schemas.microsoft.com/office/drawing/2014/main" xmlns="" id="{B6B6F5C4-2DBE-426C-B546-2AE11471B80D}"/>
              </a:ext>
            </a:extLst>
          </p:cNvPr>
          <p:cNvGrpSpPr/>
          <p:nvPr/>
        </p:nvGrpSpPr>
        <p:grpSpPr>
          <a:xfrm>
            <a:off x="3995936" y="2283718"/>
            <a:ext cx="2899838" cy="791815"/>
            <a:chOff x="3304037" y="341972"/>
            <a:chExt cx="3866451" cy="1055753"/>
          </a:xfrm>
        </p:grpSpPr>
        <p:sp>
          <p:nvSpPr>
            <p:cNvPr id="65" name="文本框 64">
              <a:extLst>
                <a:ext uri="{FF2B5EF4-FFF2-40B4-BE49-F238E27FC236}">
                  <a16:creationId xmlns:a16="http://schemas.microsoft.com/office/drawing/2014/main" xmlns="" id="{68A39230-0E24-4B05-901F-E66292CDEAE7}"/>
                </a:ext>
              </a:extLst>
            </p:cNvPr>
            <p:cNvSpPr txBox="1"/>
            <p:nvPr/>
          </p:nvSpPr>
          <p:spPr>
            <a:xfrm>
              <a:off x="3304038" y="341972"/>
              <a:ext cx="3529171" cy="615553"/>
            </a:xfrm>
            <a:prstGeom prst="rect">
              <a:avLst/>
            </a:prstGeom>
            <a:noFill/>
          </p:spPr>
          <p:txBody>
            <a:bodyPr wrap="none" rtlCol="0">
              <a:spAutoFit/>
              <a:scene3d>
                <a:camera prst="orthographicFront"/>
                <a:lightRig rig="threePt" dir="t"/>
              </a:scene3d>
              <a:sp3d contourW="12700"/>
            </a:bodyPr>
            <a:lstStyle/>
            <a:p>
              <a:pPr defTabSz="685800">
                <a:defRPr/>
              </a:pPr>
              <a:r>
                <a:rPr lang="zh-CN" altLang="en-US" sz="2400" b="1" dirty="0">
                  <a:solidFill>
                    <a:schemeClr val="tx1">
                      <a:lumMod val="65000"/>
                      <a:lumOff val="35000"/>
                    </a:schemeClr>
                  </a:solidFill>
                  <a:latin typeface="Arial"/>
                  <a:ea typeface="微软雅黑"/>
                </a:rPr>
                <a:t>标题文字添加此处</a:t>
              </a:r>
            </a:p>
          </p:txBody>
        </p:sp>
        <p:sp>
          <p:nvSpPr>
            <p:cNvPr id="66" name="文本框 65">
              <a:extLst>
                <a:ext uri="{FF2B5EF4-FFF2-40B4-BE49-F238E27FC236}">
                  <a16:creationId xmlns:a16="http://schemas.microsoft.com/office/drawing/2014/main" xmlns="" id="{4388BAF0-E8ED-45D0-94BC-416764F252A0}"/>
                </a:ext>
              </a:extLst>
            </p:cNvPr>
            <p:cNvSpPr txBox="1"/>
            <p:nvPr/>
          </p:nvSpPr>
          <p:spPr>
            <a:xfrm>
              <a:off x="3304037" y="888697"/>
              <a:ext cx="3866451" cy="509028"/>
            </a:xfrm>
            <a:prstGeom prst="rect">
              <a:avLst/>
            </a:prstGeom>
            <a:noFill/>
          </p:spPr>
          <p:txBody>
            <a:bodyPr wrap="square" rtlCol="0">
              <a:spAutoFit/>
              <a:scene3d>
                <a:camera prst="orthographicFront"/>
                <a:lightRig rig="threePt" dir="t"/>
              </a:scene3d>
              <a:sp3d contourW="12700"/>
            </a:bodyPr>
            <a:lstStyle/>
            <a:p>
              <a:pPr defTabSz="685800">
                <a:lnSpc>
                  <a:spcPct val="114000"/>
                </a:lnSpc>
                <a:defRPr/>
              </a:pPr>
              <a:r>
                <a:rPr lang="en-US" altLang="zh-CN" sz="825" dirty="0">
                  <a:solidFill>
                    <a:prstClr val="white">
                      <a:lumMod val="65000"/>
                    </a:prstClr>
                  </a:solidFill>
                  <a:latin typeface="微软雅黑"/>
                  <a:ea typeface="微软雅黑"/>
                </a:rPr>
                <a:t>presentation and make it into a film to used wider field</a:t>
              </a:r>
            </a:p>
          </p:txBody>
        </p:sp>
      </p:grpSp>
      <p:grpSp>
        <p:nvGrpSpPr>
          <p:cNvPr id="4" name="组合 3">
            <a:extLst>
              <a:ext uri="{FF2B5EF4-FFF2-40B4-BE49-F238E27FC236}">
                <a16:creationId xmlns:a16="http://schemas.microsoft.com/office/drawing/2014/main" xmlns="" id="{A4E35CA0-7C81-4453-B909-AC21ACC02280}"/>
              </a:ext>
            </a:extLst>
          </p:cNvPr>
          <p:cNvGrpSpPr/>
          <p:nvPr/>
        </p:nvGrpSpPr>
        <p:grpSpPr>
          <a:xfrm rot="5400000">
            <a:off x="5558940" y="1521930"/>
            <a:ext cx="3714751" cy="3528392"/>
            <a:chOff x="5429249" y="2921"/>
            <a:chExt cx="3714751" cy="1773688"/>
          </a:xfrm>
        </p:grpSpPr>
        <p:sp>
          <p:nvSpPr>
            <p:cNvPr id="68" name="Freeform 23">
              <a:extLst>
                <a:ext uri="{FF2B5EF4-FFF2-40B4-BE49-F238E27FC236}">
                  <a16:creationId xmlns:a16="http://schemas.microsoft.com/office/drawing/2014/main" xmlns="" id="{70807A21-EE28-4EFF-AFDF-64A7562B4B67}"/>
                </a:ext>
              </a:extLst>
            </p:cNvPr>
            <p:cNvSpPr/>
            <p:nvPr/>
          </p:nvSpPr>
          <p:spPr bwMode="auto">
            <a:xfrm rot="10800000">
              <a:off x="5432423" y="9752"/>
              <a:ext cx="3711575" cy="1766857"/>
            </a:xfrm>
            <a:custGeom>
              <a:avLst/>
              <a:gdLst>
                <a:gd name="T0" fmla="*/ 0 w 2344"/>
                <a:gd name="T1" fmla="*/ 0 h 1270"/>
                <a:gd name="T2" fmla="*/ 0 w 2344"/>
                <a:gd name="T3" fmla="*/ 1270 h 1270"/>
                <a:gd name="T4" fmla="*/ 2344 w 2344"/>
                <a:gd name="T5" fmla="*/ 1270 h 1270"/>
                <a:gd name="T6" fmla="*/ 0 w 2344"/>
                <a:gd name="T7" fmla="*/ 0 h 1270"/>
              </a:gdLst>
              <a:ahLst/>
              <a:cxnLst>
                <a:cxn ang="0">
                  <a:pos x="T0" y="T1"/>
                </a:cxn>
                <a:cxn ang="0">
                  <a:pos x="T2" y="T3"/>
                </a:cxn>
                <a:cxn ang="0">
                  <a:pos x="T4" y="T5"/>
                </a:cxn>
                <a:cxn ang="0">
                  <a:pos x="T6" y="T7"/>
                </a:cxn>
              </a:cxnLst>
              <a:rect l="0" t="0" r="r" b="b"/>
              <a:pathLst>
                <a:path w="2344" h="1270">
                  <a:moveTo>
                    <a:pt x="0" y="0"/>
                  </a:moveTo>
                  <a:lnTo>
                    <a:pt x="0" y="1270"/>
                  </a:lnTo>
                  <a:lnTo>
                    <a:pt x="2344" y="1270"/>
                  </a:lnTo>
                  <a:lnTo>
                    <a:pt x="0" y="0"/>
                  </a:lnTo>
                  <a:close/>
                </a:path>
              </a:pathLst>
            </a:custGeom>
            <a:solidFill>
              <a:schemeClr val="bg1">
                <a:alpha val="50000"/>
              </a:schemeClr>
            </a:solidFill>
            <a:ln>
              <a:noFill/>
            </a:ln>
          </p:spPr>
          <p:txBody>
            <a:bodyPr vert="horz" wrap="square" lIns="91440" tIns="45720" rIns="91440" bIns="45720" numCol="1" anchor="t" anchorCtr="0" compatLnSpc="1"/>
            <a:lstStyle/>
            <a:p>
              <a:pPr defTabSz="914378" fontAlgn="base">
                <a:spcBef>
                  <a:spcPct val="0"/>
                </a:spcBef>
                <a:spcAft>
                  <a:spcPct val="0"/>
                </a:spcAft>
              </a:pPr>
              <a:endParaRPr lang="zh-CN" altLang="en-US" dirty="0">
                <a:solidFill>
                  <a:srgbClr val="000000"/>
                </a:solidFill>
                <a:latin typeface="Calibri" pitchFamily="34" charset="0"/>
                <a:ea typeface="宋体" charset="-122"/>
              </a:endParaRPr>
            </a:p>
          </p:txBody>
        </p:sp>
        <p:sp>
          <p:nvSpPr>
            <p:cNvPr id="69" name="Freeform 25">
              <a:extLst>
                <a:ext uri="{FF2B5EF4-FFF2-40B4-BE49-F238E27FC236}">
                  <a16:creationId xmlns:a16="http://schemas.microsoft.com/office/drawing/2014/main" xmlns="" id="{0B538D83-2338-4E98-AB8E-9E61A9EBF81A}"/>
                </a:ext>
              </a:extLst>
            </p:cNvPr>
            <p:cNvSpPr/>
            <p:nvPr/>
          </p:nvSpPr>
          <p:spPr bwMode="auto">
            <a:xfrm rot="10800000">
              <a:off x="5429249" y="2921"/>
              <a:ext cx="3714751" cy="1397000"/>
            </a:xfrm>
            <a:custGeom>
              <a:avLst/>
              <a:gdLst>
                <a:gd name="T0" fmla="*/ 2346 w 2346"/>
                <a:gd name="T1" fmla="*/ 880 h 880"/>
                <a:gd name="T2" fmla="*/ 0 w 2346"/>
                <a:gd name="T3" fmla="*/ 880 h 880"/>
                <a:gd name="T4" fmla="*/ 0 w 2346"/>
                <a:gd name="T5" fmla="*/ 0 h 880"/>
                <a:gd name="T6" fmla="*/ 2346 w 2346"/>
                <a:gd name="T7" fmla="*/ 880 h 880"/>
              </a:gdLst>
              <a:ahLst/>
              <a:cxnLst>
                <a:cxn ang="0">
                  <a:pos x="T0" y="T1"/>
                </a:cxn>
                <a:cxn ang="0">
                  <a:pos x="T2" y="T3"/>
                </a:cxn>
                <a:cxn ang="0">
                  <a:pos x="T4" y="T5"/>
                </a:cxn>
                <a:cxn ang="0">
                  <a:pos x="T6" y="T7"/>
                </a:cxn>
              </a:cxnLst>
              <a:rect l="0" t="0" r="r" b="b"/>
              <a:pathLst>
                <a:path w="2346" h="880">
                  <a:moveTo>
                    <a:pt x="2346" y="880"/>
                  </a:moveTo>
                  <a:lnTo>
                    <a:pt x="0" y="880"/>
                  </a:lnTo>
                  <a:lnTo>
                    <a:pt x="0" y="0"/>
                  </a:lnTo>
                  <a:lnTo>
                    <a:pt x="2346" y="880"/>
                  </a:lnTo>
                  <a:close/>
                </a:path>
              </a:pathLst>
            </a:custGeom>
            <a:solidFill>
              <a:schemeClr val="accent1"/>
            </a:solidFill>
            <a:ln>
              <a:noFill/>
            </a:ln>
          </p:spPr>
          <p:txBody>
            <a:bodyPr vert="horz" wrap="square" lIns="91440" tIns="45720" rIns="91440" bIns="45720" numCol="1" anchor="t" anchorCtr="0" compatLnSpc="1"/>
            <a:lstStyle/>
            <a:p>
              <a:pPr defTabSz="914378" fontAlgn="base">
                <a:spcBef>
                  <a:spcPct val="0"/>
                </a:spcBef>
                <a:spcAft>
                  <a:spcPct val="0"/>
                </a:spcAft>
              </a:pPr>
              <a:endParaRPr lang="zh-CN" altLang="en-US" dirty="0">
                <a:solidFill>
                  <a:srgbClr val="000000"/>
                </a:solidFill>
                <a:latin typeface="Calibri" pitchFamily="34" charset="0"/>
                <a:ea typeface="宋体" charset="-122"/>
              </a:endParaRPr>
            </a:p>
          </p:txBody>
        </p:sp>
      </p:grpSp>
    </p:spTree>
    <p:extLst>
      <p:ext uri="{BB962C8B-B14F-4D97-AF65-F5344CB8AC3E}">
        <p14:creationId xmlns:p14="http://schemas.microsoft.com/office/powerpoint/2010/main" val="1521308535"/>
      </p:ext>
    </p:extLst>
  </p:cSld>
  <p:clrMapOvr>
    <a:masterClrMapping/>
  </p:clrMapOvr>
  <mc:AlternateContent xmlns:mc="http://schemas.openxmlformats.org/markup-compatibility/2006" xmlns:p14="http://schemas.microsoft.com/office/powerpoint/2010/main">
    <mc:Choice Requires="p14">
      <p:transition spd="slow" p14:dur="175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1000"/>
                                        <p:tgtEl>
                                          <p:spTgt spid="61"/>
                                        </p:tgtEl>
                                      </p:cBhvr>
                                    </p:animEffect>
                                    <p:anim calcmode="lin" valueType="num">
                                      <p:cBhvr>
                                        <p:cTn id="12" dur="1000" fill="hold"/>
                                        <p:tgtEl>
                                          <p:spTgt spid="61"/>
                                        </p:tgtEl>
                                        <p:attrNameLst>
                                          <p:attrName>ppt_x</p:attrName>
                                        </p:attrNameLst>
                                      </p:cBhvr>
                                      <p:tavLst>
                                        <p:tav tm="0">
                                          <p:val>
                                            <p:strVal val="#ppt_x"/>
                                          </p:val>
                                        </p:tav>
                                        <p:tav tm="100000">
                                          <p:val>
                                            <p:strVal val="#ppt_x"/>
                                          </p:val>
                                        </p:tav>
                                      </p:tavLst>
                                    </p:anim>
                                    <p:anim calcmode="lin" valueType="num">
                                      <p:cBhvr>
                                        <p:cTn id="13" dur="1000" fill="hold"/>
                                        <p:tgtEl>
                                          <p:spTgt spid="6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2" presetClass="entr" presetSubtype="8" fill="hold" nodeType="afterEffect">
                                  <p:stCondLst>
                                    <p:cond delay="0"/>
                                  </p:stCondLst>
                                  <p:childTnLst>
                                    <p:set>
                                      <p:cBhvr>
                                        <p:cTn id="16" dur="1" fill="hold">
                                          <p:stCondLst>
                                            <p:cond delay="0"/>
                                          </p:stCondLst>
                                        </p:cTn>
                                        <p:tgtEl>
                                          <p:spTgt spid="64"/>
                                        </p:tgtEl>
                                        <p:attrNameLst>
                                          <p:attrName>style.visibility</p:attrName>
                                        </p:attrNameLst>
                                      </p:cBhvr>
                                      <p:to>
                                        <p:strVal val="visible"/>
                                      </p:to>
                                    </p:set>
                                    <p:anim calcmode="lin" valueType="num">
                                      <p:cBhvr additive="base">
                                        <p:cTn id="17" dur="500"/>
                                        <p:tgtEl>
                                          <p:spTgt spid="64"/>
                                        </p:tgtEl>
                                        <p:attrNameLst>
                                          <p:attrName>ppt_x</p:attrName>
                                        </p:attrNameLst>
                                      </p:cBhvr>
                                      <p:tavLst>
                                        <p:tav tm="0">
                                          <p:val>
                                            <p:strVal val="#ppt_x-#ppt_w*1.125000"/>
                                          </p:val>
                                        </p:tav>
                                        <p:tav tm="100000">
                                          <p:val>
                                            <p:strVal val="#ppt_x"/>
                                          </p:val>
                                        </p:tav>
                                      </p:tavLst>
                                    </p:anim>
                                    <p:animEffect transition="in" filter="wipe(right)">
                                      <p:cBhvr>
                                        <p:cTn id="18"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934539" y="1821186"/>
            <a:ext cx="2034900" cy="2046709"/>
            <a:chOff x="934047" y="1821185"/>
            <a:chExt cx="2035175" cy="2046709"/>
          </a:xfrm>
        </p:grpSpPr>
        <p:sp>
          <p:nvSpPr>
            <p:cNvPr id="4" name="MH_SubTitle_1"/>
            <p:cNvSpPr/>
            <p:nvPr>
              <p:custDataLst>
                <p:tags r:id="rId11"/>
              </p:custDataLst>
            </p:nvPr>
          </p:nvSpPr>
          <p:spPr>
            <a:xfrm>
              <a:off x="1144589" y="2666373"/>
              <a:ext cx="1584325" cy="404802"/>
            </a:xfrm>
            <a:prstGeom prst="roundRect">
              <a:avLst>
                <a:gd name="adj" fmla="val 1005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1400" dirty="0">
                  <a:solidFill>
                    <a:srgbClr val="FFFFFF"/>
                  </a:solidFill>
                  <a:latin typeface="微软雅黑" panose="020B0503020204020204" pitchFamily="34" charset="-122"/>
                  <a:ea typeface="微软雅黑" panose="020B0503020204020204" pitchFamily="34" charset="-122"/>
                </a:rPr>
                <a:t>LOREM</a:t>
              </a:r>
              <a:r>
                <a:rPr lang="en-US" altLang="zh-CN" sz="1799" dirty="0">
                  <a:solidFill>
                    <a:srgbClr val="FFFFFF"/>
                  </a:solidFill>
                  <a:latin typeface="微软雅黑" panose="020B0503020204020204" pitchFamily="34" charset="-122"/>
                  <a:ea typeface="微软雅黑" panose="020B0503020204020204" pitchFamily="34" charset="-122"/>
                </a:rPr>
                <a:t> </a:t>
              </a:r>
              <a:endParaRPr lang="zh-CN" altLang="en-US" sz="1799" dirty="0">
                <a:solidFill>
                  <a:srgbClr val="FFFFFF"/>
                </a:solidFill>
                <a:latin typeface="微软雅黑" panose="020B0503020204020204" pitchFamily="34" charset="-122"/>
                <a:ea typeface="微软雅黑" panose="020B0503020204020204" pitchFamily="34" charset="-122"/>
              </a:endParaRPr>
            </a:p>
          </p:txBody>
        </p:sp>
        <p:sp>
          <p:nvSpPr>
            <p:cNvPr id="41" name="MH_Other_1"/>
            <p:cNvSpPr/>
            <p:nvPr>
              <p:custDataLst>
                <p:tags r:id="rId12"/>
              </p:custDataLst>
            </p:nvPr>
          </p:nvSpPr>
          <p:spPr>
            <a:xfrm>
              <a:off x="1268414" y="1821185"/>
              <a:ext cx="649287" cy="738428"/>
            </a:xfrm>
            <a:custGeom>
              <a:avLst/>
              <a:gdLst>
                <a:gd name="connsiteX0" fmla="*/ 324036 w 648072"/>
                <a:gd name="connsiteY0" fmla="*/ 0 h 791728"/>
                <a:gd name="connsiteX1" fmla="*/ 648072 w 648072"/>
                <a:gd name="connsiteY1" fmla="*/ 324036 h 791728"/>
                <a:gd name="connsiteX2" fmla="*/ 389341 w 648072"/>
                <a:gd name="connsiteY2" fmla="*/ 641489 h 791728"/>
                <a:gd name="connsiteX3" fmla="*/ 388468 w 648072"/>
                <a:gd name="connsiteY3" fmla="*/ 641577 h 791728"/>
                <a:gd name="connsiteX4" fmla="*/ 324036 w 648072"/>
                <a:gd name="connsiteY4" fmla="*/ 791728 h 791728"/>
                <a:gd name="connsiteX5" fmla="*/ 259605 w 648072"/>
                <a:gd name="connsiteY5" fmla="*/ 641577 h 791728"/>
                <a:gd name="connsiteX6" fmla="*/ 258732 w 648072"/>
                <a:gd name="connsiteY6" fmla="*/ 641489 h 791728"/>
                <a:gd name="connsiteX7" fmla="*/ 0 w 648072"/>
                <a:gd name="connsiteY7" fmla="*/ 324036 h 791728"/>
                <a:gd name="connsiteX8" fmla="*/ 324036 w 648072"/>
                <a:gd name="connsiteY8" fmla="*/ 0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8072" h="791728">
                  <a:moveTo>
                    <a:pt x="324036" y="0"/>
                  </a:moveTo>
                  <a:cubicBezTo>
                    <a:pt x="502996" y="0"/>
                    <a:pt x="648072" y="145076"/>
                    <a:pt x="648072" y="324036"/>
                  </a:cubicBezTo>
                  <a:cubicBezTo>
                    <a:pt x="648072" y="480626"/>
                    <a:pt x="536998" y="611274"/>
                    <a:pt x="389341" y="641489"/>
                  </a:cubicBezTo>
                  <a:lnTo>
                    <a:pt x="388468" y="641577"/>
                  </a:lnTo>
                  <a:lnTo>
                    <a:pt x="324036" y="791728"/>
                  </a:lnTo>
                  <a:lnTo>
                    <a:pt x="259605" y="641577"/>
                  </a:lnTo>
                  <a:lnTo>
                    <a:pt x="258732" y="641489"/>
                  </a:lnTo>
                  <a:cubicBezTo>
                    <a:pt x="111074" y="611274"/>
                    <a:pt x="0" y="480626"/>
                    <a:pt x="0" y="324036"/>
                  </a:cubicBezTo>
                  <a:cubicBezTo>
                    <a:pt x="0" y="145076"/>
                    <a:pt x="145076" y="0"/>
                    <a:pt x="32403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79944" anchor="ctr"/>
            <a:lstStyle/>
            <a:p>
              <a:pPr algn="ctr">
                <a:defRPr/>
              </a:pPr>
              <a:r>
                <a:rPr lang="en-US" altLang="zh-CN" sz="2799" dirty="0">
                  <a:solidFill>
                    <a:srgbClr val="FFFFFF"/>
                  </a:solidFill>
                  <a:latin typeface="Bodoni MT Black" panose="02070A03080606020203" pitchFamily="18" charset="0"/>
                </a:rPr>
                <a:t>A</a:t>
              </a:r>
              <a:endParaRPr lang="zh-CN" altLang="en-US" sz="2799" dirty="0">
                <a:solidFill>
                  <a:srgbClr val="FFFFFF"/>
                </a:solidFill>
                <a:latin typeface="Bodoni MT Black" panose="02070A03080606020203" pitchFamily="18" charset="0"/>
              </a:endParaRPr>
            </a:p>
          </p:txBody>
        </p:sp>
        <p:sp>
          <p:nvSpPr>
            <p:cNvPr id="17" name="MH_Text_1"/>
            <p:cNvSpPr>
              <a:spLocks noChangeArrowheads="1"/>
            </p:cNvSpPr>
            <p:nvPr>
              <p:custDataLst>
                <p:tags r:id="rId13"/>
              </p:custDataLst>
            </p:nvPr>
          </p:nvSpPr>
          <p:spPr bwMode="auto">
            <a:xfrm>
              <a:off x="934047" y="3208288"/>
              <a:ext cx="2035175" cy="659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685428"/>
              <a:r>
                <a:rPr lang="zh-CN" altLang="en-US" sz="900" dirty="0">
                  <a:solidFill>
                    <a:schemeClr val="bg1">
                      <a:lumMod val="50000"/>
                    </a:schemeClr>
                  </a:solidFill>
                  <a:latin typeface="微软雅黑" panose="020B0503020204020204" pitchFamily="34" charset="-122"/>
                  <a:ea typeface="微软雅黑" panose="020B0503020204020204" pitchFamily="34" charset="-122"/>
                </a:rPr>
                <a:t>点击增加内容</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a:p>
              <a:pPr algn="ctr" defTabSz="685428"/>
              <a:r>
                <a:rPr lang="zh-CN" altLang="en-US" sz="900" dirty="0">
                  <a:solidFill>
                    <a:schemeClr val="bg1">
                      <a:lumMod val="50000"/>
                    </a:schemeClr>
                  </a:solidFill>
                  <a:latin typeface="微软雅黑" panose="020B0503020204020204" pitchFamily="34" charset="-122"/>
                  <a:ea typeface="微软雅黑" panose="020B0503020204020204" pitchFamily="34" charset="-122"/>
                </a:rPr>
                <a:t>点击增加内容</a:t>
              </a:r>
            </a:p>
          </p:txBody>
        </p:sp>
      </p:grpSp>
      <p:grpSp>
        <p:nvGrpSpPr>
          <p:cNvPr id="3" name="组合 9"/>
          <p:cNvGrpSpPr/>
          <p:nvPr/>
        </p:nvGrpSpPr>
        <p:grpSpPr>
          <a:xfrm>
            <a:off x="4508510" y="1821186"/>
            <a:ext cx="2034900" cy="2052062"/>
            <a:chOff x="4508500" y="1821185"/>
            <a:chExt cx="2035175" cy="2052061"/>
          </a:xfrm>
        </p:grpSpPr>
        <p:sp>
          <p:nvSpPr>
            <p:cNvPr id="6" name="MH_SubTitle_3"/>
            <p:cNvSpPr/>
            <p:nvPr>
              <p:custDataLst>
                <p:tags r:id="rId8"/>
              </p:custDataLst>
            </p:nvPr>
          </p:nvSpPr>
          <p:spPr>
            <a:xfrm>
              <a:off x="4767264" y="2666373"/>
              <a:ext cx="1584325" cy="404802"/>
            </a:xfrm>
            <a:prstGeom prst="roundRect">
              <a:avLst>
                <a:gd name="adj" fmla="val 1005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1400" dirty="0">
                  <a:solidFill>
                    <a:srgbClr val="FFFFFF"/>
                  </a:solidFill>
                  <a:latin typeface="微软雅黑" panose="020B0503020204020204" pitchFamily="34" charset="-122"/>
                  <a:ea typeface="微软雅黑" panose="020B0503020204020204" pitchFamily="34" charset="-122"/>
                </a:rPr>
                <a:t>LOREM</a:t>
              </a:r>
              <a:r>
                <a:rPr lang="en-US" altLang="zh-CN" sz="1799" dirty="0">
                  <a:solidFill>
                    <a:srgbClr val="FFFFFF"/>
                  </a:solidFill>
                  <a:latin typeface="微软雅黑" panose="020B0503020204020204" pitchFamily="34" charset="-122"/>
                  <a:ea typeface="微软雅黑" panose="020B0503020204020204" pitchFamily="34" charset="-122"/>
                </a:rPr>
                <a:t> </a:t>
              </a:r>
              <a:endParaRPr lang="zh-CN" altLang="en-US" sz="1799" dirty="0">
                <a:solidFill>
                  <a:srgbClr val="FFFFFF"/>
                </a:solidFill>
                <a:latin typeface="微软雅黑" panose="020B0503020204020204" pitchFamily="34" charset="-122"/>
                <a:ea typeface="微软雅黑" panose="020B0503020204020204" pitchFamily="34" charset="-122"/>
              </a:endParaRPr>
            </a:p>
          </p:txBody>
        </p:sp>
        <p:sp>
          <p:nvSpPr>
            <p:cNvPr id="42" name="MH_Other_2"/>
            <p:cNvSpPr/>
            <p:nvPr>
              <p:custDataLst>
                <p:tags r:id="rId9"/>
              </p:custDataLst>
            </p:nvPr>
          </p:nvSpPr>
          <p:spPr>
            <a:xfrm>
              <a:off x="4876800" y="1821185"/>
              <a:ext cx="649288" cy="738428"/>
            </a:xfrm>
            <a:custGeom>
              <a:avLst/>
              <a:gdLst>
                <a:gd name="connsiteX0" fmla="*/ 324036 w 648072"/>
                <a:gd name="connsiteY0" fmla="*/ 0 h 791728"/>
                <a:gd name="connsiteX1" fmla="*/ 648072 w 648072"/>
                <a:gd name="connsiteY1" fmla="*/ 324036 h 791728"/>
                <a:gd name="connsiteX2" fmla="*/ 389341 w 648072"/>
                <a:gd name="connsiteY2" fmla="*/ 641489 h 791728"/>
                <a:gd name="connsiteX3" fmla="*/ 388468 w 648072"/>
                <a:gd name="connsiteY3" fmla="*/ 641577 h 791728"/>
                <a:gd name="connsiteX4" fmla="*/ 324036 w 648072"/>
                <a:gd name="connsiteY4" fmla="*/ 791728 h 791728"/>
                <a:gd name="connsiteX5" fmla="*/ 259605 w 648072"/>
                <a:gd name="connsiteY5" fmla="*/ 641577 h 791728"/>
                <a:gd name="connsiteX6" fmla="*/ 258732 w 648072"/>
                <a:gd name="connsiteY6" fmla="*/ 641489 h 791728"/>
                <a:gd name="connsiteX7" fmla="*/ 0 w 648072"/>
                <a:gd name="connsiteY7" fmla="*/ 324036 h 791728"/>
                <a:gd name="connsiteX8" fmla="*/ 324036 w 648072"/>
                <a:gd name="connsiteY8" fmla="*/ 0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8072" h="791728">
                  <a:moveTo>
                    <a:pt x="324036" y="0"/>
                  </a:moveTo>
                  <a:cubicBezTo>
                    <a:pt x="502996" y="0"/>
                    <a:pt x="648072" y="145076"/>
                    <a:pt x="648072" y="324036"/>
                  </a:cubicBezTo>
                  <a:cubicBezTo>
                    <a:pt x="648072" y="480626"/>
                    <a:pt x="536998" y="611274"/>
                    <a:pt x="389341" y="641489"/>
                  </a:cubicBezTo>
                  <a:lnTo>
                    <a:pt x="388468" y="641577"/>
                  </a:lnTo>
                  <a:lnTo>
                    <a:pt x="324036" y="791728"/>
                  </a:lnTo>
                  <a:lnTo>
                    <a:pt x="259605" y="641577"/>
                  </a:lnTo>
                  <a:lnTo>
                    <a:pt x="258732" y="641489"/>
                  </a:lnTo>
                  <a:cubicBezTo>
                    <a:pt x="111074" y="611274"/>
                    <a:pt x="0" y="480626"/>
                    <a:pt x="0" y="324036"/>
                  </a:cubicBezTo>
                  <a:cubicBezTo>
                    <a:pt x="0" y="145076"/>
                    <a:pt x="145076" y="0"/>
                    <a:pt x="32403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79944" anchor="ctr"/>
            <a:lstStyle/>
            <a:p>
              <a:pPr algn="ctr">
                <a:defRPr/>
              </a:pPr>
              <a:r>
                <a:rPr lang="en-US" altLang="zh-CN" sz="2799" dirty="0">
                  <a:solidFill>
                    <a:srgbClr val="FFFFFF"/>
                  </a:solidFill>
                  <a:latin typeface="Bodoni MT Black" panose="02070A03080606020203" pitchFamily="18" charset="0"/>
                </a:rPr>
                <a:t>C</a:t>
              </a:r>
              <a:endParaRPr lang="zh-CN" altLang="en-US" sz="2799" dirty="0">
                <a:solidFill>
                  <a:srgbClr val="FFFFFF"/>
                </a:solidFill>
                <a:latin typeface="Bodoni MT Black" panose="02070A03080606020203" pitchFamily="18" charset="0"/>
              </a:endParaRPr>
            </a:p>
          </p:txBody>
        </p:sp>
        <p:sp>
          <p:nvSpPr>
            <p:cNvPr id="18" name="MH_Text_1"/>
            <p:cNvSpPr>
              <a:spLocks noChangeArrowheads="1"/>
            </p:cNvSpPr>
            <p:nvPr>
              <p:custDataLst>
                <p:tags r:id="rId10"/>
              </p:custDataLst>
            </p:nvPr>
          </p:nvSpPr>
          <p:spPr bwMode="auto">
            <a:xfrm>
              <a:off x="4508500" y="3213640"/>
              <a:ext cx="2035175" cy="659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685428"/>
              <a:r>
                <a:rPr lang="zh-CN" altLang="en-US" sz="900" dirty="0">
                  <a:solidFill>
                    <a:schemeClr val="bg1">
                      <a:lumMod val="50000"/>
                    </a:schemeClr>
                  </a:solidFill>
                  <a:latin typeface="微软雅黑" panose="020B0503020204020204" pitchFamily="34" charset="-122"/>
                  <a:ea typeface="微软雅黑" panose="020B0503020204020204" pitchFamily="34" charset="-122"/>
                </a:rPr>
                <a:t>点击增加内容</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a:p>
              <a:pPr algn="ctr" defTabSz="685428"/>
              <a:r>
                <a:rPr lang="zh-CN" altLang="en-US" sz="900" dirty="0">
                  <a:solidFill>
                    <a:schemeClr val="bg1">
                      <a:lumMod val="50000"/>
                    </a:schemeClr>
                  </a:solidFill>
                  <a:latin typeface="微软雅黑" panose="020B0503020204020204" pitchFamily="34" charset="-122"/>
                  <a:ea typeface="微软雅黑" panose="020B0503020204020204" pitchFamily="34" charset="-122"/>
                </a:rPr>
                <a:t>点击增加内容</a:t>
              </a:r>
            </a:p>
          </p:txBody>
        </p:sp>
      </p:grpSp>
      <p:grpSp>
        <p:nvGrpSpPr>
          <p:cNvPr id="8" name="组合 8"/>
          <p:cNvGrpSpPr/>
          <p:nvPr/>
        </p:nvGrpSpPr>
        <p:grpSpPr>
          <a:xfrm>
            <a:off x="2772044" y="1995687"/>
            <a:ext cx="2034900" cy="1917713"/>
            <a:chOff x="2771800" y="1995686"/>
            <a:chExt cx="2035175" cy="1917713"/>
          </a:xfrm>
        </p:grpSpPr>
        <p:sp>
          <p:nvSpPr>
            <p:cNvPr id="5" name="MH_SubTitle_2"/>
            <p:cNvSpPr/>
            <p:nvPr>
              <p:custDataLst>
                <p:tags r:id="rId5"/>
              </p:custDataLst>
            </p:nvPr>
          </p:nvSpPr>
          <p:spPr>
            <a:xfrm>
              <a:off x="2954339" y="2666373"/>
              <a:ext cx="1584325" cy="404802"/>
            </a:xfrm>
            <a:prstGeom prst="roundRect">
              <a:avLst>
                <a:gd name="adj" fmla="val 1005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1400" dirty="0">
                  <a:solidFill>
                    <a:srgbClr val="FFFFFF"/>
                  </a:solidFill>
                  <a:latin typeface="微软雅黑" panose="020B0503020204020204" pitchFamily="34" charset="-122"/>
                  <a:ea typeface="微软雅黑" panose="020B0503020204020204" pitchFamily="34" charset="-122"/>
                </a:rPr>
                <a:t>LOREM</a:t>
              </a:r>
              <a:r>
                <a:rPr lang="en-US" altLang="zh-CN" sz="1799" dirty="0">
                  <a:solidFill>
                    <a:srgbClr val="FFFFFF"/>
                  </a:solidFill>
                  <a:latin typeface="微软雅黑" panose="020B0503020204020204" pitchFamily="34" charset="-122"/>
                  <a:ea typeface="微软雅黑" panose="020B0503020204020204" pitchFamily="34" charset="-122"/>
                </a:rPr>
                <a:t> </a:t>
              </a:r>
              <a:endParaRPr lang="zh-CN" altLang="en-US" sz="1799" dirty="0">
                <a:solidFill>
                  <a:srgbClr val="FFFFFF"/>
                </a:solidFill>
                <a:latin typeface="微软雅黑" panose="020B0503020204020204" pitchFamily="34" charset="-122"/>
                <a:ea typeface="微软雅黑" panose="020B0503020204020204" pitchFamily="34" charset="-122"/>
              </a:endParaRPr>
            </a:p>
          </p:txBody>
        </p:sp>
        <p:sp>
          <p:nvSpPr>
            <p:cNvPr id="51" name="MH_Other_3"/>
            <p:cNvSpPr/>
            <p:nvPr>
              <p:custDataLst>
                <p:tags r:id="rId6"/>
              </p:custDataLst>
            </p:nvPr>
          </p:nvSpPr>
          <p:spPr>
            <a:xfrm>
              <a:off x="3073400" y="3173488"/>
              <a:ext cx="647700" cy="739911"/>
            </a:xfrm>
            <a:custGeom>
              <a:avLst/>
              <a:gdLst>
                <a:gd name="connsiteX0" fmla="*/ 324036 w 648072"/>
                <a:gd name="connsiteY0" fmla="*/ 0 h 791728"/>
                <a:gd name="connsiteX1" fmla="*/ 388468 w 648072"/>
                <a:gd name="connsiteY1" fmla="*/ 150151 h 791728"/>
                <a:gd name="connsiteX2" fmla="*/ 389341 w 648072"/>
                <a:gd name="connsiteY2" fmla="*/ 150239 h 791728"/>
                <a:gd name="connsiteX3" fmla="*/ 648072 w 648072"/>
                <a:gd name="connsiteY3" fmla="*/ 467692 h 791728"/>
                <a:gd name="connsiteX4" fmla="*/ 324036 w 648072"/>
                <a:gd name="connsiteY4" fmla="*/ 791728 h 791728"/>
                <a:gd name="connsiteX5" fmla="*/ 0 w 648072"/>
                <a:gd name="connsiteY5" fmla="*/ 467692 h 791728"/>
                <a:gd name="connsiteX6" fmla="*/ 258732 w 648072"/>
                <a:gd name="connsiteY6" fmla="*/ 150239 h 791728"/>
                <a:gd name="connsiteX7" fmla="*/ 259605 w 648072"/>
                <a:gd name="connsiteY7" fmla="*/ 150151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8072" h="791728">
                  <a:moveTo>
                    <a:pt x="324036" y="0"/>
                  </a:moveTo>
                  <a:lnTo>
                    <a:pt x="388468" y="150151"/>
                  </a:lnTo>
                  <a:lnTo>
                    <a:pt x="389341" y="150239"/>
                  </a:lnTo>
                  <a:cubicBezTo>
                    <a:pt x="536998" y="180454"/>
                    <a:pt x="648072" y="311102"/>
                    <a:pt x="648072" y="467692"/>
                  </a:cubicBezTo>
                  <a:cubicBezTo>
                    <a:pt x="648072" y="646652"/>
                    <a:pt x="502996" y="791728"/>
                    <a:pt x="324036" y="791728"/>
                  </a:cubicBezTo>
                  <a:cubicBezTo>
                    <a:pt x="145076" y="791728"/>
                    <a:pt x="0" y="646652"/>
                    <a:pt x="0" y="467692"/>
                  </a:cubicBezTo>
                  <a:cubicBezTo>
                    <a:pt x="0" y="311102"/>
                    <a:pt x="111074" y="180454"/>
                    <a:pt x="258732" y="150239"/>
                  </a:cubicBezTo>
                  <a:lnTo>
                    <a:pt x="259605" y="15015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43956" rIns="0" bIns="0" anchor="ctr"/>
            <a:lstStyle/>
            <a:p>
              <a:pPr algn="ctr">
                <a:defRPr/>
              </a:pPr>
              <a:r>
                <a:rPr lang="en-US" altLang="zh-CN" sz="2799" dirty="0">
                  <a:solidFill>
                    <a:srgbClr val="FFFFFF"/>
                  </a:solidFill>
                  <a:latin typeface="Bodoni MT Black" panose="02070A03080606020203" pitchFamily="18" charset="0"/>
                </a:rPr>
                <a:t>B</a:t>
              </a:r>
              <a:endParaRPr lang="zh-CN" altLang="en-US" sz="2799" dirty="0">
                <a:solidFill>
                  <a:srgbClr val="FFFFFF"/>
                </a:solidFill>
                <a:latin typeface="Bodoni MT Black" panose="02070A03080606020203" pitchFamily="18" charset="0"/>
              </a:endParaRPr>
            </a:p>
          </p:txBody>
        </p:sp>
        <p:sp>
          <p:nvSpPr>
            <p:cNvPr id="19" name="MH_Text_1"/>
            <p:cNvSpPr>
              <a:spLocks noChangeArrowheads="1"/>
            </p:cNvSpPr>
            <p:nvPr>
              <p:custDataLst>
                <p:tags r:id="rId7"/>
              </p:custDataLst>
            </p:nvPr>
          </p:nvSpPr>
          <p:spPr bwMode="auto">
            <a:xfrm>
              <a:off x="2771800" y="1995686"/>
              <a:ext cx="2035175" cy="659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685428"/>
              <a:r>
                <a:rPr lang="zh-CN" altLang="en-US" sz="900" dirty="0">
                  <a:solidFill>
                    <a:schemeClr val="bg1">
                      <a:lumMod val="50000"/>
                    </a:schemeClr>
                  </a:solidFill>
                  <a:latin typeface="微软雅黑" panose="020B0503020204020204" pitchFamily="34" charset="-122"/>
                  <a:ea typeface="微软雅黑" panose="020B0503020204020204" pitchFamily="34" charset="-122"/>
                </a:rPr>
                <a:t>点击增加内容</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a:p>
              <a:pPr algn="ctr" defTabSz="685428"/>
              <a:r>
                <a:rPr lang="zh-CN" altLang="en-US" sz="900" dirty="0">
                  <a:solidFill>
                    <a:schemeClr val="bg1">
                      <a:lumMod val="50000"/>
                    </a:schemeClr>
                  </a:solidFill>
                  <a:latin typeface="微软雅黑" panose="020B0503020204020204" pitchFamily="34" charset="-122"/>
                  <a:ea typeface="微软雅黑" panose="020B0503020204020204" pitchFamily="34" charset="-122"/>
                </a:rPr>
                <a:t>点击增加内容</a:t>
              </a:r>
            </a:p>
          </p:txBody>
        </p:sp>
      </p:grpSp>
      <p:grpSp>
        <p:nvGrpSpPr>
          <p:cNvPr id="9" name="组合 10"/>
          <p:cNvGrpSpPr/>
          <p:nvPr/>
        </p:nvGrpSpPr>
        <p:grpSpPr>
          <a:xfrm>
            <a:off x="6346014" y="2001040"/>
            <a:ext cx="2034900" cy="1912361"/>
            <a:chOff x="6346253" y="2001038"/>
            <a:chExt cx="2035175" cy="1912361"/>
          </a:xfrm>
        </p:grpSpPr>
        <p:sp>
          <p:nvSpPr>
            <p:cNvPr id="7" name="MH_SubTitle_4"/>
            <p:cNvSpPr/>
            <p:nvPr>
              <p:custDataLst>
                <p:tags r:id="rId2"/>
              </p:custDataLst>
            </p:nvPr>
          </p:nvSpPr>
          <p:spPr>
            <a:xfrm>
              <a:off x="6581776" y="2666373"/>
              <a:ext cx="1584325" cy="404802"/>
            </a:xfrm>
            <a:prstGeom prst="roundRect">
              <a:avLst>
                <a:gd name="adj" fmla="val 1005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1400" dirty="0">
                  <a:solidFill>
                    <a:srgbClr val="FFFFFF"/>
                  </a:solidFill>
                  <a:latin typeface="微软雅黑" panose="020B0503020204020204" pitchFamily="34" charset="-122"/>
                  <a:ea typeface="微软雅黑" panose="020B0503020204020204" pitchFamily="34" charset="-122"/>
                </a:rPr>
                <a:t>LOREM</a:t>
              </a:r>
              <a:r>
                <a:rPr lang="en-US" altLang="zh-CN" sz="1799" dirty="0">
                  <a:solidFill>
                    <a:srgbClr val="FFFFFF"/>
                  </a:solidFill>
                  <a:latin typeface="微软雅黑" panose="020B0503020204020204" pitchFamily="34" charset="-122"/>
                  <a:ea typeface="微软雅黑" panose="020B0503020204020204" pitchFamily="34" charset="-122"/>
                </a:rPr>
                <a:t> </a:t>
              </a:r>
              <a:endParaRPr lang="zh-CN" altLang="en-US" sz="1799" dirty="0">
                <a:solidFill>
                  <a:srgbClr val="FFFFFF"/>
                </a:solidFill>
                <a:latin typeface="微软雅黑" panose="020B0503020204020204" pitchFamily="34" charset="-122"/>
                <a:ea typeface="微软雅黑" panose="020B0503020204020204" pitchFamily="34" charset="-122"/>
              </a:endParaRPr>
            </a:p>
          </p:txBody>
        </p:sp>
        <p:sp>
          <p:nvSpPr>
            <p:cNvPr id="52" name="MH_Other_4"/>
            <p:cNvSpPr/>
            <p:nvPr>
              <p:custDataLst>
                <p:tags r:id="rId3"/>
              </p:custDataLst>
            </p:nvPr>
          </p:nvSpPr>
          <p:spPr>
            <a:xfrm>
              <a:off x="6681788" y="3173488"/>
              <a:ext cx="647700" cy="739911"/>
            </a:xfrm>
            <a:custGeom>
              <a:avLst/>
              <a:gdLst>
                <a:gd name="connsiteX0" fmla="*/ 324036 w 648072"/>
                <a:gd name="connsiteY0" fmla="*/ 0 h 791728"/>
                <a:gd name="connsiteX1" fmla="*/ 388468 w 648072"/>
                <a:gd name="connsiteY1" fmla="*/ 150152 h 791728"/>
                <a:gd name="connsiteX2" fmla="*/ 389341 w 648072"/>
                <a:gd name="connsiteY2" fmla="*/ 150240 h 791728"/>
                <a:gd name="connsiteX3" fmla="*/ 648072 w 648072"/>
                <a:gd name="connsiteY3" fmla="*/ 467692 h 791728"/>
                <a:gd name="connsiteX4" fmla="*/ 324036 w 648072"/>
                <a:gd name="connsiteY4" fmla="*/ 791728 h 791728"/>
                <a:gd name="connsiteX5" fmla="*/ 0 w 648072"/>
                <a:gd name="connsiteY5" fmla="*/ 467692 h 791728"/>
                <a:gd name="connsiteX6" fmla="*/ 258732 w 648072"/>
                <a:gd name="connsiteY6" fmla="*/ 150240 h 791728"/>
                <a:gd name="connsiteX7" fmla="*/ 259605 w 648072"/>
                <a:gd name="connsiteY7" fmla="*/ 150152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8072" h="791728">
                  <a:moveTo>
                    <a:pt x="324036" y="0"/>
                  </a:moveTo>
                  <a:lnTo>
                    <a:pt x="388468" y="150152"/>
                  </a:lnTo>
                  <a:lnTo>
                    <a:pt x="389341" y="150240"/>
                  </a:lnTo>
                  <a:cubicBezTo>
                    <a:pt x="536998" y="180455"/>
                    <a:pt x="648072" y="311102"/>
                    <a:pt x="648072" y="467692"/>
                  </a:cubicBezTo>
                  <a:cubicBezTo>
                    <a:pt x="648072" y="646652"/>
                    <a:pt x="502996" y="791728"/>
                    <a:pt x="324036" y="791728"/>
                  </a:cubicBezTo>
                  <a:cubicBezTo>
                    <a:pt x="145076" y="791728"/>
                    <a:pt x="0" y="646652"/>
                    <a:pt x="0" y="467692"/>
                  </a:cubicBezTo>
                  <a:cubicBezTo>
                    <a:pt x="0" y="311102"/>
                    <a:pt x="111074" y="180455"/>
                    <a:pt x="258732" y="150240"/>
                  </a:cubicBezTo>
                  <a:lnTo>
                    <a:pt x="259605" y="15015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43956" rIns="0" bIns="0" anchor="ctr"/>
            <a:lstStyle/>
            <a:p>
              <a:pPr algn="ctr">
                <a:defRPr/>
              </a:pPr>
              <a:r>
                <a:rPr lang="en-US" altLang="zh-CN" sz="2799" dirty="0">
                  <a:solidFill>
                    <a:srgbClr val="FFFFFF"/>
                  </a:solidFill>
                  <a:latin typeface="Bodoni MT Black" panose="02070A03080606020203" pitchFamily="18" charset="0"/>
                </a:rPr>
                <a:t>D</a:t>
              </a:r>
              <a:endParaRPr lang="zh-CN" altLang="en-US" sz="2799" dirty="0">
                <a:solidFill>
                  <a:srgbClr val="FFFFFF"/>
                </a:solidFill>
                <a:latin typeface="Bodoni MT Black" panose="02070A03080606020203" pitchFamily="18" charset="0"/>
              </a:endParaRPr>
            </a:p>
          </p:txBody>
        </p:sp>
        <p:sp>
          <p:nvSpPr>
            <p:cNvPr id="20" name="MH_Text_1"/>
            <p:cNvSpPr>
              <a:spLocks noChangeArrowheads="1"/>
            </p:cNvSpPr>
            <p:nvPr>
              <p:custDataLst>
                <p:tags r:id="rId4"/>
              </p:custDataLst>
            </p:nvPr>
          </p:nvSpPr>
          <p:spPr bwMode="auto">
            <a:xfrm>
              <a:off x="6346253" y="2001038"/>
              <a:ext cx="2035175" cy="659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685428"/>
              <a:r>
                <a:rPr lang="zh-CN" altLang="en-US" sz="900" dirty="0">
                  <a:solidFill>
                    <a:schemeClr val="bg1">
                      <a:lumMod val="50000"/>
                    </a:schemeClr>
                  </a:solidFill>
                  <a:latin typeface="微软雅黑" panose="020B0503020204020204" pitchFamily="34" charset="-122"/>
                  <a:ea typeface="微软雅黑" panose="020B0503020204020204" pitchFamily="34" charset="-122"/>
                </a:rPr>
                <a:t>点击增加内容</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a:p>
              <a:pPr algn="ctr" defTabSz="685428"/>
              <a:r>
                <a:rPr lang="zh-CN" altLang="en-US" sz="900" dirty="0">
                  <a:solidFill>
                    <a:schemeClr val="bg1">
                      <a:lumMod val="50000"/>
                    </a:schemeClr>
                  </a:solidFill>
                  <a:latin typeface="微软雅黑" panose="020B0503020204020204" pitchFamily="34" charset="-122"/>
                  <a:ea typeface="微软雅黑" panose="020B0503020204020204" pitchFamily="34" charset="-122"/>
                </a:rPr>
                <a:t>点击增加内容</a:t>
              </a:r>
            </a:p>
          </p:txBody>
        </p:sp>
      </p:grpSp>
    </p:spTree>
    <p:custDataLst>
      <p:tags r:id="rId1"/>
    </p:custDataLst>
    <p:extLst>
      <p:ext uri="{BB962C8B-B14F-4D97-AF65-F5344CB8AC3E}">
        <p14:creationId xmlns:p14="http://schemas.microsoft.com/office/powerpoint/2010/main" val="1628348725"/>
      </p:ext>
    </p:extLst>
  </p:cSld>
  <p:clrMapOvr>
    <a:masterClrMapping/>
  </p:clrMapOvr>
  <mc:AlternateContent xmlns:mc="http://schemas.openxmlformats.org/markup-compatibility/2006" xmlns:p14="http://schemas.microsoft.com/office/powerpoint/2010/main">
    <mc:Choice Requires="p14">
      <p:transition spd="slow" p14:dur="175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000" fill="hold"/>
                                        <p:tgtEl>
                                          <p:spTgt spid="3"/>
                                        </p:tgtEl>
                                        <p:attrNameLst>
                                          <p:attrName>ppt_x</p:attrName>
                                        </p:attrNameLst>
                                      </p:cBhvr>
                                      <p:tavLst>
                                        <p:tav tm="0">
                                          <p:val>
                                            <p:strVal val="#ppt_x"/>
                                          </p:val>
                                        </p:tav>
                                        <p:tav tm="100000">
                                          <p:val>
                                            <p:strVal val="#ppt_x"/>
                                          </p:val>
                                        </p:tav>
                                      </p:tavLst>
                                    </p:anim>
                                    <p:anim calcmode="lin" valueType="num">
                                      <p:cBhvr additive="base">
                                        <p:cTn id="16" dur="10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5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ppt_x"/>
                                          </p:val>
                                        </p:tav>
                                        <p:tav tm="100000">
                                          <p:val>
                                            <p:strVal val="#ppt_x"/>
                                          </p:val>
                                        </p:tav>
                                      </p:tavLst>
                                    </p:anim>
                                    <p:anim calcmode="lin" valueType="num">
                                      <p:cBhvr additive="base">
                                        <p:cTn id="20"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Shape 1624"/>
          <p:cNvSpPr/>
          <p:nvPr/>
        </p:nvSpPr>
        <p:spPr>
          <a:xfrm>
            <a:off x="1959931" y="1502597"/>
            <a:ext cx="5194829" cy="290988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38100">
            <a:solidFill>
              <a:sysClr val="window" lastClr="FFFFFF"/>
            </a:solidFill>
            <a:miter lim="400000"/>
          </a:ln>
          <a:effectLst>
            <a:outerShdw blurRad="127000" dist="38100" dir="8100000" algn="tr" rotWithShape="0">
              <a:prstClr val="black">
                <a:alpha val="40000"/>
              </a:prstClr>
            </a:outerShdw>
          </a:effectLst>
        </p:spPr>
        <p:txBody>
          <a:bodyPr lIns="0" tIns="0" rIns="0" bIns="0"/>
          <a:lstStyle/>
          <a:p>
            <a:pPr defTabSz="914104">
              <a:defRPr/>
            </a:pPr>
            <a:endParaRPr sz="1300" kern="0" dirty="0">
              <a:solidFill>
                <a:prstClr val="black"/>
              </a:solidFill>
              <a:latin typeface="Calibri"/>
            </a:endParaRPr>
          </a:p>
        </p:txBody>
      </p:sp>
      <p:sp>
        <p:nvSpPr>
          <p:cNvPr id="36" name="Text Placeholder 4"/>
          <p:cNvSpPr txBox="1">
            <a:spLocks/>
          </p:cNvSpPr>
          <p:nvPr/>
        </p:nvSpPr>
        <p:spPr>
          <a:xfrm>
            <a:off x="726382" y="3175843"/>
            <a:ext cx="1500170" cy="465821"/>
          </a:xfrm>
          <a:prstGeom prst="rect">
            <a:avLst/>
          </a:prstGeom>
        </p:spPr>
        <p:txBody>
          <a:bodyPr lIns="68559" tIns="34279" rIns="68559" bIns="34279"/>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1485"/>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您的内容打在这里，或者通过复制您的文本后粘贴</a:t>
            </a:r>
            <a:endParaRPr lang="en-US" altLang="zh-CN" sz="800" dirty="0">
              <a:solidFill>
                <a:schemeClr val="bg1">
                  <a:lumMod val="50000"/>
                </a:schemeClr>
              </a:solidFill>
              <a:latin typeface="微软雅黑" pitchFamily="34" charset="-122"/>
              <a:ea typeface="微软雅黑" pitchFamily="34" charset="-122"/>
            </a:endParaRPr>
          </a:p>
        </p:txBody>
      </p:sp>
      <p:sp>
        <p:nvSpPr>
          <p:cNvPr id="51" name="Text Placeholder 4"/>
          <p:cNvSpPr txBox="1">
            <a:spLocks/>
          </p:cNvSpPr>
          <p:nvPr/>
        </p:nvSpPr>
        <p:spPr>
          <a:xfrm>
            <a:off x="1767097" y="1862034"/>
            <a:ext cx="1431720"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485"/>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您的内容打在这里，或者通过复制您的文本后粘贴</a:t>
            </a:r>
            <a:endParaRPr lang="en-US" altLang="zh-CN" sz="800" dirty="0">
              <a:solidFill>
                <a:schemeClr val="bg1">
                  <a:lumMod val="50000"/>
                </a:schemeClr>
              </a:solidFill>
              <a:latin typeface="微软雅黑" pitchFamily="34" charset="-122"/>
              <a:ea typeface="微软雅黑" pitchFamily="34" charset="-122"/>
            </a:endParaRPr>
          </a:p>
        </p:txBody>
      </p:sp>
      <p:sp>
        <p:nvSpPr>
          <p:cNvPr id="53" name="Text Placeholder 4"/>
          <p:cNvSpPr txBox="1">
            <a:spLocks/>
          </p:cNvSpPr>
          <p:nvPr/>
        </p:nvSpPr>
        <p:spPr>
          <a:xfrm>
            <a:off x="3305166" y="1113532"/>
            <a:ext cx="1401332"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485"/>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您的内容打在这里，或者通过复制您的文本后粘贴</a:t>
            </a:r>
            <a:endParaRPr lang="en-US" altLang="zh-CN" sz="800" dirty="0">
              <a:solidFill>
                <a:schemeClr val="bg1">
                  <a:lumMod val="50000"/>
                </a:schemeClr>
              </a:solidFill>
              <a:latin typeface="微软雅黑" pitchFamily="34" charset="-122"/>
              <a:ea typeface="微软雅黑" pitchFamily="34" charset="-122"/>
            </a:endParaRPr>
          </a:p>
        </p:txBody>
      </p:sp>
      <p:sp>
        <p:nvSpPr>
          <p:cNvPr id="55" name="Text Placeholder 4"/>
          <p:cNvSpPr txBox="1">
            <a:spLocks/>
          </p:cNvSpPr>
          <p:nvPr/>
        </p:nvSpPr>
        <p:spPr>
          <a:xfrm>
            <a:off x="5503932" y="3737050"/>
            <a:ext cx="1689290"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485"/>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您的内容打在这里，或者通过复制您的文本后粘贴</a:t>
            </a:r>
            <a:endParaRPr lang="en-US" altLang="zh-CN" sz="800" dirty="0">
              <a:solidFill>
                <a:schemeClr val="bg1">
                  <a:lumMod val="50000"/>
                </a:schemeClr>
              </a:solidFill>
              <a:latin typeface="微软雅黑" pitchFamily="34" charset="-122"/>
              <a:ea typeface="微软雅黑" pitchFamily="34" charset="-122"/>
            </a:endParaRPr>
          </a:p>
        </p:txBody>
      </p:sp>
      <p:grpSp>
        <p:nvGrpSpPr>
          <p:cNvPr id="2" name="组合 1"/>
          <p:cNvGrpSpPr/>
          <p:nvPr/>
        </p:nvGrpSpPr>
        <p:grpSpPr>
          <a:xfrm>
            <a:off x="2178154" y="2777848"/>
            <a:ext cx="358828" cy="1278555"/>
            <a:chOff x="2904151" y="3937783"/>
            <a:chExt cx="478565" cy="1704740"/>
          </a:xfrm>
        </p:grpSpPr>
        <p:sp>
          <p:nvSpPr>
            <p:cNvPr id="37" name="Shape 1626"/>
            <p:cNvSpPr/>
            <p:nvPr/>
          </p:nvSpPr>
          <p:spPr>
            <a:xfrm flipV="1">
              <a:off x="3129162" y="4189573"/>
              <a:ext cx="1" cy="1386955"/>
            </a:xfrm>
            <a:prstGeom prst="line">
              <a:avLst/>
            </a:prstGeom>
            <a:ln w="12700">
              <a:solidFill>
                <a:srgbClr val="A6AAA9"/>
              </a:solidFill>
              <a:miter lim="400000"/>
            </a:ln>
          </p:spPr>
          <p:txBody>
            <a:bodyPr lIns="25392" tIns="25392" rIns="25392" bIns="25392" anchor="ctr"/>
            <a:lstStyle/>
            <a:p>
              <a:pPr defTabSz="914104"/>
              <a:endParaRPr sz="1300" dirty="0">
                <a:solidFill>
                  <a:prstClr val="black"/>
                </a:solidFill>
                <a:latin typeface="Calibri"/>
              </a:endParaRPr>
            </a:p>
          </p:txBody>
        </p:sp>
        <p:sp>
          <p:nvSpPr>
            <p:cNvPr id="41" name="Shape 1630"/>
            <p:cNvSpPr/>
            <p:nvPr/>
          </p:nvSpPr>
          <p:spPr>
            <a:xfrm>
              <a:off x="2904151" y="3937783"/>
              <a:ext cx="478565" cy="4785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38100" cap="flat">
              <a:solidFill>
                <a:sysClr val="window" lastClr="FFFFFF"/>
              </a:solidFill>
              <a:miter lim="400000"/>
            </a:ln>
            <a:effectLst>
              <a:outerShdw blurRad="127000" dist="38100" dir="8100000" algn="tr" rotWithShape="0">
                <a:prstClr val="black">
                  <a:alpha val="40000"/>
                </a:prstClr>
              </a:outerShdw>
            </a:effectLst>
          </p:spPr>
          <p:txBody>
            <a:bodyPr wrap="square" lIns="19045" tIns="19045" rIns="19045" bIns="19045" numCol="1" anchor="ctr">
              <a:noAutofit/>
            </a:bodyPr>
            <a:lstStyle/>
            <a:p>
              <a:pPr defTabSz="914104">
                <a:defRPr/>
              </a:pPr>
              <a:endParaRPr sz="1300" kern="0" dirty="0">
                <a:solidFill>
                  <a:prstClr val="black"/>
                </a:solidFill>
                <a:latin typeface="Calibri"/>
              </a:endParaRPr>
            </a:p>
          </p:txBody>
        </p:sp>
        <p:sp>
          <p:nvSpPr>
            <p:cNvPr id="45" name="Shape 1653"/>
            <p:cNvSpPr/>
            <p:nvPr/>
          </p:nvSpPr>
          <p:spPr>
            <a:xfrm>
              <a:off x="3071388" y="5526976"/>
              <a:ext cx="115547" cy="11554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defTabSz="914104"/>
              <a:endParaRPr sz="1300" dirty="0">
                <a:solidFill>
                  <a:prstClr val="black"/>
                </a:solidFill>
                <a:latin typeface="Calibri"/>
              </a:endParaRPr>
            </a:p>
          </p:txBody>
        </p:sp>
        <p:sp>
          <p:nvSpPr>
            <p:cNvPr id="56" name="Text Placeholder 4"/>
            <p:cNvSpPr txBox="1">
              <a:spLocks/>
            </p:cNvSpPr>
            <p:nvPr/>
          </p:nvSpPr>
          <p:spPr>
            <a:xfrm>
              <a:off x="3011193" y="4029682"/>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01</a:t>
              </a:r>
            </a:p>
          </p:txBody>
        </p:sp>
      </p:grpSp>
      <p:grpSp>
        <p:nvGrpSpPr>
          <p:cNvPr id="3" name="组合 3"/>
          <p:cNvGrpSpPr/>
          <p:nvPr/>
        </p:nvGrpSpPr>
        <p:grpSpPr>
          <a:xfrm>
            <a:off x="3171574" y="2096535"/>
            <a:ext cx="358830" cy="1280462"/>
            <a:chOff x="4229062" y="2840181"/>
            <a:chExt cx="478567" cy="1707282"/>
          </a:xfrm>
        </p:grpSpPr>
        <p:sp>
          <p:nvSpPr>
            <p:cNvPr id="38" name="Shape 1627"/>
            <p:cNvSpPr/>
            <p:nvPr/>
          </p:nvSpPr>
          <p:spPr>
            <a:xfrm flipV="1">
              <a:off x="4457419" y="3113159"/>
              <a:ext cx="0" cy="1339270"/>
            </a:xfrm>
            <a:prstGeom prst="line">
              <a:avLst/>
            </a:prstGeom>
            <a:ln w="12700">
              <a:solidFill>
                <a:srgbClr val="A6AAA9"/>
              </a:solidFill>
              <a:miter lim="400000"/>
            </a:ln>
          </p:spPr>
          <p:txBody>
            <a:bodyPr lIns="25392" tIns="25392" rIns="25392" bIns="25392" anchor="ctr"/>
            <a:lstStyle/>
            <a:p>
              <a:pPr defTabSz="914104"/>
              <a:endParaRPr sz="1300" dirty="0">
                <a:solidFill>
                  <a:prstClr val="black"/>
                </a:solidFill>
                <a:latin typeface="Calibri"/>
              </a:endParaRPr>
            </a:p>
          </p:txBody>
        </p:sp>
        <p:sp>
          <p:nvSpPr>
            <p:cNvPr id="42" name="Shape 1636"/>
            <p:cNvSpPr/>
            <p:nvPr/>
          </p:nvSpPr>
          <p:spPr>
            <a:xfrm>
              <a:off x="4229062" y="2840181"/>
              <a:ext cx="478567" cy="47856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38100" cap="flat">
              <a:solidFill>
                <a:sysClr val="window" lastClr="FFFFFF"/>
              </a:solidFill>
              <a:miter lim="400000"/>
            </a:ln>
            <a:effectLst>
              <a:outerShdw blurRad="127000" dist="38100" dir="8100000" algn="tr" rotWithShape="0">
                <a:prstClr val="black">
                  <a:alpha val="40000"/>
                </a:prstClr>
              </a:outerShdw>
            </a:effectLst>
          </p:spPr>
          <p:txBody>
            <a:bodyPr wrap="square" lIns="19045" tIns="19045" rIns="19045" bIns="19045" numCol="1" anchor="ctr">
              <a:noAutofit/>
            </a:bodyPr>
            <a:lstStyle/>
            <a:p>
              <a:pPr defTabSz="914104">
                <a:defRPr/>
              </a:pPr>
              <a:endParaRPr sz="1300" kern="0" dirty="0">
                <a:solidFill>
                  <a:prstClr val="black"/>
                </a:solidFill>
                <a:latin typeface="Calibri"/>
              </a:endParaRPr>
            </a:p>
          </p:txBody>
        </p:sp>
        <p:sp>
          <p:nvSpPr>
            <p:cNvPr id="46" name="Shape 1654"/>
            <p:cNvSpPr/>
            <p:nvPr/>
          </p:nvSpPr>
          <p:spPr>
            <a:xfrm>
              <a:off x="4367535" y="4367699"/>
              <a:ext cx="179764" cy="17976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defTabSz="914104"/>
              <a:endParaRPr sz="1300" dirty="0">
                <a:solidFill>
                  <a:prstClr val="black"/>
                </a:solidFill>
                <a:latin typeface="Calibri"/>
              </a:endParaRPr>
            </a:p>
          </p:txBody>
        </p:sp>
        <p:sp>
          <p:nvSpPr>
            <p:cNvPr id="57" name="Text Placeholder 4"/>
            <p:cNvSpPr txBox="1">
              <a:spLocks/>
            </p:cNvSpPr>
            <p:nvPr/>
          </p:nvSpPr>
          <p:spPr>
            <a:xfrm>
              <a:off x="4336107" y="2918004"/>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200" b="1" dirty="0">
                  <a:solidFill>
                    <a:srgbClr val="FCFCFC"/>
                  </a:solidFill>
                  <a:latin typeface="微软雅黑" panose="020B0503020204020204" pitchFamily="34" charset="-122"/>
                  <a:ea typeface="微软雅黑" panose="020B0503020204020204" pitchFamily="34" charset="-122"/>
                </a:rPr>
                <a:t>03</a:t>
              </a:r>
              <a:endParaRPr lang="id-ID" sz="1200" b="1" dirty="0">
                <a:solidFill>
                  <a:srgbClr val="FCFCFC"/>
                </a:solidFill>
                <a:latin typeface="微软雅黑" panose="020B0503020204020204" pitchFamily="34" charset="-122"/>
                <a:ea typeface="微软雅黑" panose="020B0503020204020204" pitchFamily="34" charset="-122"/>
              </a:endParaRPr>
            </a:p>
          </p:txBody>
        </p:sp>
      </p:grpSp>
      <p:grpSp>
        <p:nvGrpSpPr>
          <p:cNvPr id="4" name="组合 5"/>
          <p:cNvGrpSpPr/>
          <p:nvPr/>
        </p:nvGrpSpPr>
        <p:grpSpPr>
          <a:xfrm>
            <a:off x="4136396" y="1494736"/>
            <a:ext cx="358830" cy="1471954"/>
            <a:chOff x="5515833" y="2060261"/>
            <a:chExt cx="478567" cy="1962605"/>
          </a:xfrm>
        </p:grpSpPr>
        <p:sp>
          <p:nvSpPr>
            <p:cNvPr id="39" name="Shape 1628"/>
            <p:cNvSpPr/>
            <p:nvPr/>
          </p:nvSpPr>
          <p:spPr>
            <a:xfrm flipV="1">
              <a:off x="5738021" y="2499781"/>
              <a:ext cx="0" cy="1363193"/>
            </a:xfrm>
            <a:prstGeom prst="line">
              <a:avLst/>
            </a:prstGeom>
            <a:ln w="12700">
              <a:solidFill>
                <a:srgbClr val="A6AAA9"/>
              </a:solidFill>
              <a:miter lim="400000"/>
            </a:ln>
          </p:spPr>
          <p:txBody>
            <a:bodyPr lIns="25392" tIns="25392" rIns="25392" bIns="25392" anchor="ctr"/>
            <a:lstStyle/>
            <a:p>
              <a:pPr defTabSz="914104"/>
              <a:endParaRPr sz="1300" dirty="0">
                <a:solidFill>
                  <a:prstClr val="black"/>
                </a:solidFill>
                <a:latin typeface="Calibri"/>
              </a:endParaRPr>
            </a:p>
          </p:txBody>
        </p:sp>
        <p:sp>
          <p:nvSpPr>
            <p:cNvPr id="43" name="Shape 1642"/>
            <p:cNvSpPr/>
            <p:nvPr/>
          </p:nvSpPr>
          <p:spPr>
            <a:xfrm>
              <a:off x="5515833" y="2060261"/>
              <a:ext cx="478567" cy="4785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38100" cap="flat">
              <a:solidFill>
                <a:sysClr val="window" lastClr="FFFFFF"/>
              </a:solidFill>
              <a:miter lim="400000"/>
            </a:ln>
            <a:effectLst>
              <a:outerShdw blurRad="127000" dist="38100" dir="8100000" algn="tr" rotWithShape="0">
                <a:prstClr val="black">
                  <a:alpha val="40000"/>
                </a:prstClr>
              </a:outerShdw>
            </a:effectLst>
          </p:spPr>
          <p:txBody>
            <a:bodyPr wrap="square" lIns="19045" tIns="19045" rIns="19045" bIns="19045" numCol="1" anchor="ctr">
              <a:noAutofit/>
            </a:bodyPr>
            <a:lstStyle/>
            <a:p>
              <a:pPr defTabSz="914104">
                <a:defRPr/>
              </a:pPr>
              <a:endParaRPr sz="1300" kern="0" dirty="0">
                <a:solidFill>
                  <a:prstClr val="black"/>
                </a:solidFill>
                <a:latin typeface="Calibri"/>
              </a:endParaRPr>
            </a:p>
          </p:txBody>
        </p:sp>
        <p:sp>
          <p:nvSpPr>
            <p:cNvPr id="47" name="Shape 1655"/>
            <p:cNvSpPr/>
            <p:nvPr/>
          </p:nvSpPr>
          <p:spPr>
            <a:xfrm>
              <a:off x="5622484" y="3791794"/>
              <a:ext cx="231073" cy="23107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defTabSz="914104"/>
              <a:endParaRPr sz="1300" dirty="0">
                <a:solidFill>
                  <a:prstClr val="black"/>
                </a:solidFill>
                <a:latin typeface="Calibri"/>
              </a:endParaRPr>
            </a:p>
          </p:txBody>
        </p:sp>
        <p:sp>
          <p:nvSpPr>
            <p:cNvPr id="58" name="Text Placeholder 4"/>
            <p:cNvSpPr txBox="1">
              <a:spLocks/>
            </p:cNvSpPr>
            <p:nvPr/>
          </p:nvSpPr>
          <p:spPr>
            <a:xfrm>
              <a:off x="5626661" y="2138088"/>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200" b="1" dirty="0">
                  <a:solidFill>
                    <a:srgbClr val="FCFCFC"/>
                  </a:solidFill>
                  <a:latin typeface="微软雅黑" panose="020B0503020204020204" pitchFamily="34" charset="-122"/>
                  <a:ea typeface="微软雅黑" panose="020B0503020204020204" pitchFamily="34" charset="-122"/>
                </a:rPr>
                <a:t>05</a:t>
              </a:r>
              <a:endParaRPr lang="id-ID" sz="1200" b="1" dirty="0">
                <a:solidFill>
                  <a:srgbClr val="FCFCFC"/>
                </a:solidFill>
                <a:latin typeface="微软雅黑" panose="020B0503020204020204" pitchFamily="34" charset="-122"/>
                <a:ea typeface="微软雅黑" panose="020B0503020204020204" pitchFamily="34" charset="-122"/>
              </a:endParaRPr>
            </a:p>
          </p:txBody>
        </p:sp>
      </p:grpSp>
      <p:sp>
        <p:nvSpPr>
          <p:cNvPr id="60" name="Shape 1625"/>
          <p:cNvSpPr/>
          <p:nvPr/>
        </p:nvSpPr>
        <p:spPr>
          <a:xfrm>
            <a:off x="7234995" y="1458315"/>
            <a:ext cx="1039941"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4"/>
          </a:solidFill>
          <a:ln w="50800">
            <a:solidFill>
              <a:sysClr val="window" lastClr="FFFFFF"/>
            </a:solidFill>
            <a:miter lim="400000"/>
          </a:ln>
          <a:effectLst>
            <a:outerShdw blurRad="127000" dist="38100" dir="8100000" algn="tr" rotWithShape="0">
              <a:prstClr val="black">
                <a:alpha val="40000"/>
              </a:prstClr>
            </a:outerShdw>
          </a:effectLst>
        </p:spPr>
        <p:txBody>
          <a:bodyPr lIns="0" tIns="0" rIns="0" bIns="0"/>
          <a:lstStyle/>
          <a:p>
            <a:pPr defTabSz="914104">
              <a:defRPr/>
            </a:pPr>
            <a:endParaRPr sz="1300" kern="0" dirty="0">
              <a:solidFill>
                <a:prstClr val="black"/>
              </a:solidFill>
              <a:latin typeface="Calibri"/>
            </a:endParaRPr>
          </a:p>
        </p:txBody>
      </p:sp>
      <p:sp>
        <p:nvSpPr>
          <p:cNvPr id="61" name="Shape 1657"/>
          <p:cNvSpPr/>
          <p:nvPr/>
        </p:nvSpPr>
        <p:spPr>
          <a:xfrm>
            <a:off x="7600027" y="1628028"/>
            <a:ext cx="310066"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ysClr val="window" lastClr="FFFFFF"/>
          </a:solidFill>
          <a:ln w="12700">
            <a:miter lim="400000"/>
          </a:ln>
        </p:spPr>
        <p:txBody>
          <a:bodyPr lIns="0" tIns="0" rIns="0" bIns="0" anchor="ctr"/>
          <a:lstStyle/>
          <a:p>
            <a:pPr defTabSz="914104">
              <a:defRPr/>
            </a:pPr>
            <a:endParaRPr sz="1300" kern="0" dirty="0">
              <a:solidFill>
                <a:prstClr val="black"/>
              </a:solidFill>
              <a:latin typeface="Calibri"/>
            </a:endParaRPr>
          </a:p>
        </p:txBody>
      </p:sp>
      <p:sp>
        <p:nvSpPr>
          <p:cNvPr id="62" name="Text Placeholder 3"/>
          <p:cNvSpPr txBox="1">
            <a:spLocks/>
          </p:cNvSpPr>
          <p:nvPr/>
        </p:nvSpPr>
        <p:spPr>
          <a:xfrm>
            <a:off x="7366148" y="1988068"/>
            <a:ext cx="764809" cy="306558"/>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prstClr val="white"/>
                </a:solidFill>
                <a:latin typeface="微软雅黑" panose="020B0503020204020204" pitchFamily="34" charset="-122"/>
                <a:ea typeface="微软雅黑" panose="020B0503020204020204" pitchFamily="34" charset="-122"/>
              </a:rPr>
              <a:t>成绩展示</a:t>
            </a:r>
            <a:endParaRPr lang="id-ID" sz="1400" b="1" dirty="0">
              <a:solidFill>
                <a:prstClr val="white"/>
              </a:solidFill>
              <a:latin typeface="微软雅黑" panose="020B0503020204020204" pitchFamily="34" charset="-122"/>
              <a:ea typeface="微软雅黑" panose="020B0503020204020204" pitchFamily="34" charset="-122"/>
            </a:endParaRPr>
          </a:p>
        </p:txBody>
      </p:sp>
      <p:sp>
        <p:nvSpPr>
          <p:cNvPr id="67" name="Text Placeholder 4"/>
          <p:cNvSpPr txBox="1">
            <a:spLocks/>
          </p:cNvSpPr>
          <p:nvPr/>
        </p:nvSpPr>
        <p:spPr>
          <a:xfrm>
            <a:off x="3243228" y="4267892"/>
            <a:ext cx="1169070"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485"/>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您的内容打在这里，或者通过复制您的文本后粘贴</a:t>
            </a:r>
            <a:endParaRPr lang="en-US" altLang="zh-CN" sz="800" dirty="0">
              <a:solidFill>
                <a:schemeClr val="bg1">
                  <a:lumMod val="50000"/>
                </a:schemeClr>
              </a:solidFill>
              <a:latin typeface="微软雅黑" pitchFamily="34" charset="-122"/>
              <a:ea typeface="微软雅黑" pitchFamily="34" charset="-122"/>
            </a:endParaRPr>
          </a:p>
        </p:txBody>
      </p:sp>
      <p:sp>
        <p:nvSpPr>
          <p:cNvPr id="72" name="Text Placeholder 4"/>
          <p:cNvSpPr txBox="1">
            <a:spLocks/>
          </p:cNvSpPr>
          <p:nvPr/>
        </p:nvSpPr>
        <p:spPr>
          <a:xfrm>
            <a:off x="4116029" y="3305722"/>
            <a:ext cx="876511"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485"/>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您的内容打在这里，或者通过复制您的文本后粘贴</a:t>
            </a:r>
            <a:endParaRPr lang="en-US" altLang="zh-CN" sz="800" dirty="0">
              <a:solidFill>
                <a:schemeClr val="bg1">
                  <a:lumMod val="50000"/>
                </a:schemeClr>
              </a:solidFill>
              <a:latin typeface="微软雅黑" pitchFamily="34" charset="-122"/>
              <a:ea typeface="微软雅黑" pitchFamily="34" charset="-122"/>
            </a:endParaRPr>
          </a:p>
        </p:txBody>
      </p:sp>
      <p:sp>
        <p:nvSpPr>
          <p:cNvPr id="76" name="Text Placeholder 4"/>
          <p:cNvSpPr txBox="1">
            <a:spLocks/>
          </p:cNvSpPr>
          <p:nvPr/>
        </p:nvSpPr>
        <p:spPr>
          <a:xfrm>
            <a:off x="5031356" y="844093"/>
            <a:ext cx="1401332"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485"/>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您的内容打在这里，或者通过复制您的文本后粘贴</a:t>
            </a:r>
            <a:endParaRPr lang="en-US" altLang="zh-CN" sz="800" dirty="0">
              <a:solidFill>
                <a:schemeClr val="bg1">
                  <a:lumMod val="50000"/>
                </a:schemeClr>
              </a:solidFill>
              <a:latin typeface="微软雅黑" pitchFamily="34" charset="-122"/>
              <a:ea typeface="微软雅黑" pitchFamily="34" charset="-122"/>
            </a:endParaRPr>
          </a:p>
        </p:txBody>
      </p:sp>
      <p:grpSp>
        <p:nvGrpSpPr>
          <p:cNvPr id="5" name="组合 12"/>
          <p:cNvGrpSpPr/>
          <p:nvPr/>
        </p:nvGrpSpPr>
        <p:grpSpPr>
          <a:xfrm>
            <a:off x="5677654" y="1248405"/>
            <a:ext cx="358830" cy="1219524"/>
            <a:chOff x="7571388" y="1898527"/>
            <a:chExt cx="478567" cy="1626031"/>
          </a:xfrm>
        </p:grpSpPr>
        <p:sp>
          <p:nvSpPr>
            <p:cNvPr id="74" name="Shape 1628"/>
            <p:cNvSpPr/>
            <p:nvPr/>
          </p:nvSpPr>
          <p:spPr>
            <a:xfrm flipV="1">
              <a:off x="7793576" y="2338048"/>
              <a:ext cx="0" cy="1070973"/>
            </a:xfrm>
            <a:prstGeom prst="line">
              <a:avLst/>
            </a:prstGeom>
            <a:ln w="12700">
              <a:solidFill>
                <a:srgbClr val="A6AAA9"/>
              </a:solidFill>
              <a:miter lim="400000"/>
            </a:ln>
          </p:spPr>
          <p:txBody>
            <a:bodyPr lIns="25392" tIns="25392" rIns="25392" bIns="25392" anchor="ctr"/>
            <a:lstStyle/>
            <a:p>
              <a:pPr defTabSz="914104"/>
              <a:endParaRPr sz="1300" dirty="0">
                <a:solidFill>
                  <a:prstClr val="black"/>
                </a:solidFill>
                <a:latin typeface="Calibri"/>
              </a:endParaRPr>
            </a:p>
          </p:txBody>
        </p:sp>
        <p:sp>
          <p:nvSpPr>
            <p:cNvPr id="75" name="Shape 1642"/>
            <p:cNvSpPr/>
            <p:nvPr/>
          </p:nvSpPr>
          <p:spPr>
            <a:xfrm>
              <a:off x="7571388" y="1898527"/>
              <a:ext cx="478567" cy="4785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38100" cap="flat">
              <a:solidFill>
                <a:sysClr val="window" lastClr="FFFFFF"/>
              </a:solidFill>
              <a:miter lim="400000"/>
            </a:ln>
            <a:effectLst>
              <a:outerShdw blurRad="127000" dist="38100" dir="8100000" algn="tr" rotWithShape="0">
                <a:prstClr val="black">
                  <a:alpha val="40000"/>
                </a:prstClr>
              </a:outerShdw>
            </a:effectLst>
          </p:spPr>
          <p:txBody>
            <a:bodyPr wrap="square" lIns="19045" tIns="19045" rIns="19045" bIns="19045" numCol="1" anchor="ctr">
              <a:noAutofit/>
            </a:bodyPr>
            <a:lstStyle/>
            <a:p>
              <a:pPr defTabSz="914104">
                <a:defRPr/>
              </a:pPr>
              <a:endParaRPr sz="1300" kern="0" dirty="0">
                <a:solidFill>
                  <a:prstClr val="black"/>
                </a:solidFill>
                <a:latin typeface="Calibri"/>
              </a:endParaRPr>
            </a:p>
          </p:txBody>
        </p:sp>
        <p:sp>
          <p:nvSpPr>
            <p:cNvPr id="77" name="Text Placeholder 4"/>
            <p:cNvSpPr txBox="1">
              <a:spLocks/>
            </p:cNvSpPr>
            <p:nvPr/>
          </p:nvSpPr>
          <p:spPr>
            <a:xfrm>
              <a:off x="7682216" y="2034680"/>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200" b="1" dirty="0">
                  <a:solidFill>
                    <a:srgbClr val="FCFCFC"/>
                  </a:solidFill>
                  <a:latin typeface="微软雅黑" panose="020B0503020204020204" pitchFamily="34" charset="-122"/>
                  <a:ea typeface="微软雅黑" panose="020B0503020204020204" pitchFamily="34" charset="-122"/>
                </a:rPr>
                <a:t>07</a:t>
              </a:r>
              <a:endParaRPr lang="id-ID" sz="1200" b="1" dirty="0">
                <a:solidFill>
                  <a:srgbClr val="FCFCFC"/>
                </a:solidFill>
                <a:latin typeface="微软雅黑" panose="020B0503020204020204" pitchFamily="34" charset="-122"/>
                <a:ea typeface="微软雅黑" panose="020B0503020204020204" pitchFamily="34" charset="-122"/>
              </a:endParaRPr>
            </a:p>
          </p:txBody>
        </p:sp>
        <p:sp>
          <p:nvSpPr>
            <p:cNvPr id="78" name="Shape 1655"/>
            <p:cNvSpPr/>
            <p:nvPr/>
          </p:nvSpPr>
          <p:spPr>
            <a:xfrm>
              <a:off x="7695134" y="3293486"/>
              <a:ext cx="231073" cy="23107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defTabSz="914104"/>
              <a:endParaRPr sz="1300" dirty="0">
                <a:solidFill>
                  <a:prstClr val="black"/>
                </a:solidFill>
                <a:latin typeface="Calibri"/>
              </a:endParaRPr>
            </a:p>
          </p:txBody>
        </p:sp>
      </p:grpSp>
      <p:grpSp>
        <p:nvGrpSpPr>
          <p:cNvPr id="6" name="组合 2"/>
          <p:cNvGrpSpPr/>
          <p:nvPr/>
        </p:nvGrpSpPr>
        <p:grpSpPr>
          <a:xfrm>
            <a:off x="2793089" y="3443518"/>
            <a:ext cx="358830" cy="1326582"/>
            <a:chOff x="3724281" y="4825342"/>
            <a:chExt cx="478567" cy="1768775"/>
          </a:xfrm>
        </p:grpSpPr>
        <p:sp>
          <p:nvSpPr>
            <p:cNvPr id="63" name="Shape 1629"/>
            <p:cNvSpPr/>
            <p:nvPr/>
          </p:nvSpPr>
          <p:spPr>
            <a:xfrm flipV="1">
              <a:off x="3951072" y="4967823"/>
              <a:ext cx="1" cy="1360951"/>
            </a:xfrm>
            <a:prstGeom prst="line">
              <a:avLst/>
            </a:prstGeom>
            <a:ln w="12700">
              <a:solidFill>
                <a:srgbClr val="A6AAA9"/>
              </a:solidFill>
              <a:miter lim="400000"/>
            </a:ln>
          </p:spPr>
          <p:txBody>
            <a:bodyPr lIns="25392" tIns="25392" rIns="25392" bIns="25392" anchor="ctr"/>
            <a:lstStyle/>
            <a:p>
              <a:pPr defTabSz="914104"/>
              <a:endParaRPr sz="1300" dirty="0">
                <a:solidFill>
                  <a:prstClr val="black"/>
                </a:solidFill>
                <a:latin typeface="Calibri"/>
              </a:endParaRPr>
            </a:p>
          </p:txBody>
        </p:sp>
        <p:sp>
          <p:nvSpPr>
            <p:cNvPr id="64" name="Shape 1648"/>
            <p:cNvSpPr/>
            <p:nvPr/>
          </p:nvSpPr>
          <p:spPr>
            <a:xfrm>
              <a:off x="3724281" y="6115550"/>
              <a:ext cx="478567" cy="4785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38100" cap="flat">
              <a:solidFill>
                <a:sysClr val="window" lastClr="FFFFFF"/>
              </a:solidFill>
              <a:miter lim="400000"/>
            </a:ln>
            <a:effectLst>
              <a:outerShdw blurRad="127000" dist="38100" dir="8100000" algn="tr" rotWithShape="0">
                <a:prstClr val="black">
                  <a:alpha val="40000"/>
                </a:prstClr>
              </a:outerShdw>
            </a:effectLst>
          </p:spPr>
          <p:txBody>
            <a:bodyPr wrap="square" lIns="19045" tIns="19045" rIns="19045" bIns="19045" numCol="1" anchor="ctr">
              <a:noAutofit/>
            </a:bodyPr>
            <a:lstStyle/>
            <a:p>
              <a:pPr defTabSz="914104">
                <a:defRPr/>
              </a:pPr>
              <a:endParaRPr sz="1300" kern="0" dirty="0">
                <a:solidFill>
                  <a:prstClr val="black"/>
                </a:solidFill>
                <a:latin typeface="Calibri"/>
              </a:endParaRPr>
            </a:p>
          </p:txBody>
        </p:sp>
        <p:sp>
          <p:nvSpPr>
            <p:cNvPr id="68" name="Text Placeholder 4"/>
            <p:cNvSpPr txBox="1">
              <a:spLocks/>
            </p:cNvSpPr>
            <p:nvPr/>
          </p:nvSpPr>
          <p:spPr>
            <a:xfrm>
              <a:off x="3831326" y="6214017"/>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200" b="1" dirty="0">
                  <a:solidFill>
                    <a:srgbClr val="FCFCFC"/>
                  </a:solidFill>
                  <a:latin typeface="微软雅黑" panose="020B0503020204020204" pitchFamily="34" charset="-122"/>
                  <a:ea typeface="微软雅黑" panose="020B0503020204020204" pitchFamily="34" charset="-122"/>
                </a:rPr>
                <a:t>02</a:t>
              </a:r>
              <a:endParaRPr lang="id-ID" sz="1200" b="1" dirty="0">
                <a:solidFill>
                  <a:srgbClr val="FCFCFC"/>
                </a:solidFill>
                <a:latin typeface="微软雅黑" panose="020B0503020204020204" pitchFamily="34" charset="-122"/>
                <a:ea typeface="微软雅黑" panose="020B0503020204020204" pitchFamily="34" charset="-122"/>
              </a:endParaRPr>
            </a:p>
          </p:txBody>
        </p:sp>
        <p:sp>
          <p:nvSpPr>
            <p:cNvPr id="79" name="Shape 1654"/>
            <p:cNvSpPr/>
            <p:nvPr/>
          </p:nvSpPr>
          <p:spPr>
            <a:xfrm>
              <a:off x="3870014" y="4825342"/>
              <a:ext cx="179764" cy="17976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defTabSz="914104"/>
              <a:endParaRPr sz="1300" dirty="0">
                <a:solidFill>
                  <a:prstClr val="black"/>
                </a:solidFill>
                <a:latin typeface="Calibri"/>
              </a:endParaRPr>
            </a:p>
          </p:txBody>
        </p:sp>
      </p:grpSp>
      <p:grpSp>
        <p:nvGrpSpPr>
          <p:cNvPr id="7" name="组合 6"/>
          <p:cNvGrpSpPr/>
          <p:nvPr/>
        </p:nvGrpSpPr>
        <p:grpSpPr>
          <a:xfrm>
            <a:off x="5031356" y="2498530"/>
            <a:ext cx="358830" cy="1826332"/>
            <a:chOff x="6709430" y="3565359"/>
            <a:chExt cx="478567" cy="2435110"/>
          </a:xfrm>
        </p:grpSpPr>
        <p:sp>
          <p:nvSpPr>
            <p:cNvPr id="40" name="Shape 1629"/>
            <p:cNvSpPr/>
            <p:nvPr/>
          </p:nvSpPr>
          <p:spPr>
            <a:xfrm flipV="1">
              <a:off x="6936222" y="3791718"/>
              <a:ext cx="0" cy="1709934"/>
            </a:xfrm>
            <a:prstGeom prst="line">
              <a:avLst/>
            </a:prstGeom>
            <a:ln w="12700">
              <a:solidFill>
                <a:srgbClr val="A6AAA9"/>
              </a:solidFill>
              <a:miter lim="400000"/>
            </a:ln>
          </p:spPr>
          <p:txBody>
            <a:bodyPr lIns="25392" tIns="25392" rIns="25392" bIns="25392" anchor="ctr"/>
            <a:lstStyle/>
            <a:p>
              <a:pPr defTabSz="914104"/>
              <a:endParaRPr sz="1300" dirty="0">
                <a:solidFill>
                  <a:prstClr val="black"/>
                </a:solidFill>
                <a:latin typeface="Calibri"/>
              </a:endParaRPr>
            </a:p>
          </p:txBody>
        </p:sp>
        <p:sp>
          <p:nvSpPr>
            <p:cNvPr id="44" name="Shape 1648"/>
            <p:cNvSpPr/>
            <p:nvPr/>
          </p:nvSpPr>
          <p:spPr>
            <a:xfrm>
              <a:off x="6709430" y="5521902"/>
              <a:ext cx="478567" cy="4785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38100" cap="flat">
              <a:solidFill>
                <a:sysClr val="window" lastClr="FFFFFF"/>
              </a:solidFill>
              <a:miter lim="400000"/>
            </a:ln>
            <a:effectLst>
              <a:outerShdw blurRad="127000" dist="38100" dir="8100000" algn="tr" rotWithShape="0">
                <a:prstClr val="black">
                  <a:alpha val="40000"/>
                </a:prstClr>
              </a:outerShdw>
            </a:effectLst>
          </p:spPr>
          <p:txBody>
            <a:bodyPr wrap="square" lIns="19045" tIns="19045" rIns="19045" bIns="19045" numCol="1" anchor="ctr">
              <a:noAutofit/>
            </a:bodyPr>
            <a:lstStyle/>
            <a:p>
              <a:pPr defTabSz="914104">
                <a:defRPr/>
              </a:pPr>
              <a:endParaRPr sz="1300" kern="0" dirty="0">
                <a:solidFill>
                  <a:prstClr val="black"/>
                </a:solidFill>
                <a:latin typeface="Calibri"/>
              </a:endParaRPr>
            </a:p>
          </p:txBody>
        </p:sp>
        <p:sp>
          <p:nvSpPr>
            <p:cNvPr id="59" name="Text Placeholder 4"/>
            <p:cNvSpPr txBox="1">
              <a:spLocks/>
            </p:cNvSpPr>
            <p:nvPr/>
          </p:nvSpPr>
          <p:spPr>
            <a:xfrm>
              <a:off x="6816475" y="5614949"/>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200" b="1" dirty="0">
                  <a:solidFill>
                    <a:srgbClr val="FCFCFC"/>
                  </a:solidFill>
                  <a:latin typeface="微软雅黑" panose="020B0503020204020204" pitchFamily="34" charset="-122"/>
                  <a:ea typeface="微软雅黑" panose="020B0503020204020204" pitchFamily="34" charset="-122"/>
                </a:rPr>
                <a:t>06</a:t>
              </a:r>
              <a:endParaRPr lang="id-ID" sz="1200" b="1" dirty="0">
                <a:solidFill>
                  <a:srgbClr val="FCFCFC"/>
                </a:solidFill>
                <a:latin typeface="微软雅黑" panose="020B0503020204020204" pitchFamily="34" charset="-122"/>
                <a:ea typeface="微软雅黑" panose="020B0503020204020204" pitchFamily="34" charset="-122"/>
              </a:endParaRPr>
            </a:p>
          </p:txBody>
        </p:sp>
        <p:sp>
          <p:nvSpPr>
            <p:cNvPr id="80" name="Shape 1655"/>
            <p:cNvSpPr/>
            <p:nvPr/>
          </p:nvSpPr>
          <p:spPr>
            <a:xfrm>
              <a:off x="6816398" y="3565359"/>
              <a:ext cx="231073" cy="23107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defTabSz="914104"/>
              <a:endParaRPr sz="1300" dirty="0">
                <a:solidFill>
                  <a:prstClr val="black"/>
                </a:solidFill>
                <a:latin typeface="Calibri"/>
              </a:endParaRPr>
            </a:p>
          </p:txBody>
        </p:sp>
      </p:grpSp>
      <p:grpSp>
        <p:nvGrpSpPr>
          <p:cNvPr id="8" name="组合 4"/>
          <p:cNvGrpSpPr/>
          <p:nvPr/>
        </p:nvGrpSpPr>
        <p:grpSpPr>
          <a:xfrm>
            <a:off x="3713400" y="3001952"/>
            <a:ext cx="358830" cy="1021338"/>
            <a:chOff x="4951688" y="4236586"/>
            <a:chExt cx="478567" cy="1361784"/>
          </a:xfrm>
        </p:grpSpPr>
        <p:sp>
          <p:nvSpPr>
            <p:cNvPr id="69" name="Shape 1629"/>
            <p:cNvSpPr/>
            <p:nvPr/>
          </p:nvSpPr>
          <p:spPr>
            <a:xfrm flipV="1">
              <a:off x="5178480" y="4338734"/>
              <a:ext cx="0" cy="1259636"/>
            </a:xfrm>
            <a:prstGeom prst="line">
              <a:avLst/>
            </a:prstGeom>
            <a:ln w="12700">
              <a:solidFill>
                <a:srgbClr val="A6AAA9"/>
              </a:solidFill>
              <a:miter lim="400000"/>
            </a:ln>
          </p:spPr>
          <p:txBody>
            <a:bodyPr lIns="25392" tIns="25392" rIns="25392" bIns="25392" anchor="ctr"/>
            <a:lstStyle/>
            <a:p>
              <a:pPr defTabSz="914104"/>
              <a:endParaRPr sz="1300" dirty="0">
                <a:solidFill>
                  <a:prstClr val="black"/>
                </a:solidFill>
                <a:latin typeface="Calibri"/>
              </a:endParaRPr>
            </a:p>
          </p:txBody>
        </p:sp>
        <p:sp>
          <p:nvSpPr>
            <p:cNvPr id="70" name="Shape 1648"/>
            <p:cNvSpPr/>
            <p:nvPr/>
          </p:nvSpPr>
          <p:spPr>
            <a:xfrm>
              <a:off x="4951688" y="5093649"/>
              <a:ext cx="478567" cy="4785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38100" cap="flat">
              <a:solidFill>
                <a:sysClr val="window" lastClr="FFFFFF"/>
              </a:solidFill>
              <a:miter lim="400000"/>
            </a:ln>
            <a:effectLst>
              <a:outerShdw blurRad="127000" dist="38100" dir="8100000" algn="tr" rotWithShape="0">
                <a:prstClr val="black">
                  <a:alpha val="40000"/>
                </a:prstClr>
              </a:outerShdw>
            </a:effectLst>
          </p:spPr>
          <p:txBody>
            <a:bodyPr wrap="square" lIns="19045" tIns="19045" rIns="19045" bIns="19045" numCol="1" anchor="ctr">
              <a:noAutofit/>
            </a:bodyPr>
            <a:lstStyle/>
            <a:p>
              <a:pPr defTabSz="914104">
                <a:defRPr/>
              </a:pPr>
              <a:endParaRPr sz="1300" kern="0" dirty="0">
                <a:solidFill>
                  <a:prstClr val="black"/>
                </a:solidFill>
                <a:latin typeface="Calibri"/>
              </a:endParaRPr>
            </a:p>
          </p:txBody>
        </p:sp>
        <p:sp>
          <p:nvSpPr>
            <p:cNvPr id="73" name="Text Placeholder 4"/>
            <p:cNvSpPr txBox="1">
              <a:spLocks/>
            </p:cNvSpPr>
            <p:nvPr/>
          </p:nvSpPr>
          <p:spPr>
            <a:xfrm>
              <a:off x="5058733" y="5237448"/>
              <a:ext cx="257140"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04</a:t>
              </a:r>
            </a:p>
          </p:txBody>
        </p:sp>
        <p:sp>
          <p:nvSpPr>
            <p:cNvPr id="81" name="Shape 1654"/>
            <p:cNvSpPr/>
            <p:nvPr/>
          </p:nvSpPr>
          <p:spPr>
            <a:xfrm>
              <a:off x="5077639" y="4236586"/>
              <a:ext cx="179764" cy="17976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defTabSz="914104"/>
              <a:endParaRPr sz="1300" dirty="0">
                <a:solidFill>
                  <a:prstClr val="black"/>
                </a:solidFill>
                <a:latin typeface="Calibri"/>
              </a:endParaRPr>
            </a:p>
          </p:txBody>
        </p:sp>
      </p:grpSp>
    </p:spTree>
    <p:custDataLst>
      <p:tags r:id="rId1"/>
    </p:custDataLst>
    <p:extLst>
      <p:ext uri="{BB962C8B-B14F-4D97-AF65-F5344CB8AC3E}">
        <p14:creationId xmlns:p14="http://schemas.microsoft.com/office/powerpoint/2010/main" val="550580861"/>
      </p:ext>
    </p:extLst>
  </p:cSld>
  <p:clrMapOvr>
    <a:masterClrMapping/>
  </p:clrMapOvr>
  <mc:AlternateContent xmlns:mc="http://schemas.openxmlformats.org/markup-compatibility/2006" xmlns:p14="http://schemas.microsoft.com/office/powerpoint/2010/main">
    <mc:Choice Requires="p14">
      <p:transition spd="slow" p14:dur="1750" advClick="0" advTm="6397">
        <p14:ferris dir="l"/>
      </p:transition>
    </mc:Choice>
    <mc:Fallback xmlns="">
      <p:transition spd="slow" advClick="0" advTm="639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fade">
                                      <p:cBhvr>
                                        <p:cTn id="11" dur="1000"/>
                                        <p:tgtEl>
                                          <p:spTgt spid="60"/>
                                        </p:tgtEl>
                                      </p:cBhvr>
                                    </p:animEffect>
                                    <p:anim calcmode="lin" valueType="num">
                                      <p:cBhvr>
                                        <p:cTn id="12" dur="1000" fill="hold"/>
                                        <p:tgtEl>
                                          <p:spTgt spid="60"/>
                                        </p:tgtEl>
                                        <p:attrNameLst>
                                          <p:attrName>ppt_x</p:attrName>
                                        </p:attrNameLst>
                                      </p:cBhvr>
                                      <p:tavLst>
                                        <p:tav tm="0">
                                          <p:val>
                                            <p:strVal val="#ppt_x"/>
                                          </p:val>
                                        </p:tav>
                                        <p:tav tm="100000">
                                          <p:val>
                                            <p:strVal val="#ppt_x"/>
                                          </p:val>
                                        </p:tav>
                                      </p:tavLst>
                                    </p:anim>
                                    <p:anim calcmode="lin" valueType="num">
                                      <p:cBhvr>
                                        <p:cTn id="13" dur="1000" fill="hold"/>
                                        <p:tgtEl>
                                          <p:spTgt spid="60"/>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61"/>
                                        </p:tgtEl>
                                        <p:attrNameLst>
                                          <p:attrName>style.visibility</p:attrName>
                                        </p:attrNameLst>
                                      </p:cBhvr>
                                      <p:to>
                                        <p:strVal val="visible"/>
                                      </p:to>
                                    </p:set>
                                    <p:animEffect transition="in" filter="fade">
                                      <p:cBhvr>
                                        <p:cTn id="16" dur="1000"/>
                                        <p:tgtEl>
                                          <p:spTgt spid="61"/>
                                        </p:tgtEl>
                                      </p:cBhvr>
                                    </p:animEffect>
                                    <p:anim calcmode="lin" valueType="num">
                                      <p:cBhvr>
                                        <p:cTn id="17" dur="1000" fill="hold"/>
                                        <p:tgtEl>
                                          <p:spTgt spid="61"/>
                                        </p:tgtEl>
                                        <p:attrNameLst>
                                          <p:attrName>ppt_x</p:attrName>
                                        </p:attrNameLst>
                                      </p:cBhvr>
                                      <p:tavLst>
                                        <p:tav tm="0">
                                          <p:val>
                                            <p:strVal val="#ppt_x"/>
                                          </p:val>
                                        </p:tav>
                                        <p:tav tm="100000">
                                          <p:val>
                                            <p:strVal val="#ppt_x"/>
                                          </p:val>
                                        </p:tav>
                                      </p:tavLst>
                                    </p:anim>
                                    <p:anim calcmode="lin" valueType="num">
                                      <p:cBhvr>
                                        <p:cTn id="18" dur="1000" fill="hold"/>
                                        <p:tgtEl>
                                          <p:spTgt spid="61"/>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1000"/>
                                        <p:tgtEl>
                                          <p:spTgt spid="62"/>
                                        </p:tgtEl>
                                      </p:cBhvr>
                                    </p:animEffect>
                                    <p:anim calcmode="lin" valueType="num">
                                      <p:cBhvr>
                                        <p:cTn id="22" dur="1000" fill="hold"/>
                                        <p:tgtEl>
                                          <p:spTgt spid="62"/>
                                        </p:tgtEl>
                                        <p:attrNameLst>
                                          <p:attrName>ppt_x</p:attrName>
                                        </p:attrNameLst>
                                      </p:cBhvr>
                                      <p:tavLst>
                                        <p:tav tm="0">
                                          <p:val>
                                            <p:strVal val="#ppt_x"/>
                                          </p:val>
                                        </p:tav>
                                        <p:tav tm="100000">
                                          <p:val>
                                            <p:strVal val="#ppt_x"/>
                                          </p:val>
                                        </p:tav>
                                      </p:tavLst>
                                    </p:anim>
                                    <p:anim calcmode="lin" valueType="num">
                                      <p:cBhvr>
                                        <p:cTn id="23" dur="1000" fill="hold"/>
                                        <p:tgtEl>
                                          <p:spTgt spid="62"/>
                                        </p:tgtEl>
                                        <p:attrNameLst>
                                          <p:attrName>ppt_y</p:attrName>
                                        </p:attrNameLst>
                                      </p:cBhvr>
                                      <p:tavLst>
                                        <p:tav tm="0">
                                          <p:val>
                                            <p:strVal val="#ppt_y+.1"/>
                                          </p:val>
                                        </p:tav>
                                        <p:tav tm="100000">
                                          <p:val>
                                            <p:strVal val="#ppt_y"/>
                                          </p:val>
                                        </p:tav>
                                      </p:tavLst>
                                    </p:anim>
                                  </p:childTnLst>
                                </p:cTn>
                              </p:par>
                              <p:par>
                                <p:cTn id="24" presetID="22" presetClass="entr" presetSubtype="4"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down)">
                                      <p:cBhvr>
                                        <p:cTn id="26" dur="500"/>
                                        <p:tgtEl>
                                          <p:spTgt spid="2"/>
                                        </p:tgtEl>
                                      </p:cBhvr>
                                    </p:animEffect>
                                  </p:childTnLst>
                                </p:cTn>
                              </p:par>
                              <p:par>
                                <p:cTn id="27" presetID="22" presetClass="entr" presetSubtype="1" fill="hold" nodeType="withEffect">
                                  <p:stCondLst>
                                    <p:cond delay="10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par>
                                <p:cTn id="30" presetID="22" presetClass="entr" presetSubtype="4" fill="hold" nodeType="withEffect">
                                  <p:stCondLst>
                                    <p:cond delay="200"/>
                                  </p:stCondLst>
                                  <p:childTnLst>
                                    <p:set>
                                      <p:cBhvr>
                                        <p:cTn id="31" dur="1" fill="hold">
                                          <p:stCondLst>
                                            <p:cond delay="0"/>
                                          </p:stCondLst>
                                        </p:cTn>
                                        <p:tgtEl>
                                          <p:spTgt spid="3"/>
                                        </p:tgtEl>
                                        <p:attrNameLst>
                                          <p:attrName>style.visibility</p:attrName>
                                        </p:attrNameLst>
                                      </p:cBhvr>
                                      <p:to>
                                        <p:strVal val="visible"/>
                                      </p:to>
                                    </p:set>
                                    <p:animEffect transition="in" filter="wipe(down)">
                                      <p:cBhvr>
                                        <p:cTn id="32" dur="500"/>
                                        <p:tgtEl>
                                          <p:spTgt spid="3"/>
                                        </p:tgtEl>
                                      </p:cBhvr>
                                    </p:animEffect>
                                  </p:childTnLst>
                                </p:cTn>
                              </p:par>
                              <p:par>
                                <p:cTn id="33" presetID="22" presetClass="entr" presetSubtype="1" fill="hold" nodeType="withEffect">
                                  <p:stCondLst>
                                    <p:cond delay="30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par>
                                <p:cTn id="36" presetID="22" presetClass="entr" presetSubtype="4" fill="hold" nodeType="withEffect">
                                  <p:stCondLst>
                                    <p:cond delay="400"/>
                                  </p:stCondLst>
                                  <p:childTnLst>
                                    <p:set>
                                      <p:cBhvr>
                                        <p:cTn id="37" dur="1" fill="hold">
                                          <p:stCondLst>
                                            <p:cond delay="0"/>
                                          </p:stCondLst>
                                        </p:cTn>
                                        <p:tgtEl>
                                          <p:spTgt spid="4"/>
                                        </p:tgtEl>
                                        <p:attrNameLst>
                                          <p:attrName>style.visibility</p:attrName>
                                        </p:attrNameLst>
                                      </p:cBhvr>
                                      <p:to>
                                        <p:strVal val="visible"/>
                                      </p:to>
                                    </p:set>
                                    <p:animEffect transition="in" filter="wipe(down)">
                                      <p:cBhvr>
                                        <p:cTn id="38" dur="500"/>
                                        <p:tgtEl>
                                          <p:spTgt spid="4"/>
                                        </p:tgtEl>
                                      </p:cBhvr>
                                    </p:animEffect>
                                  </p:childTnLst>
                                </p:cTn>
                              </p:par>
                              <p:par>
                                <p:cTn id="39" presetID="22" presetClass="entr" presetSubtype="4" fill="hold" nodeType="withEffect">
                                  <p:stCondLst>
                                    <p:cond delay="500"/>
                                  </p:stCondLst>
                                  <p:childTnLst>
                                    <p:set>
                                      <p:cBhvr>
                                        <p:cTn id="40" dur="1" fill="hold">
                                          <p:stCondLst>
                                            <p:cond delay="0"/>
                                          </p:stCondLst>
                                        </p:cTn>
                                        <p:tgtEl>
                                          <p:spTgt spid="7"/>
                                        </p:tgtEl>
                                        <p:attrNameLst>
                                          <p:attrName>style.visibility</p:attrName>
                                        </p:attrNameLst>
                                      </p:cBhvr>
                                      <p:to>
                                        <p:strVal val="visible"/>
                                      </p:to>
                                    </p:set>
                                    <p:animEffect transition="in" filter="wipe(down)">
                                      <p:cBhvr>
                                        <p:cTn id="41" dur="500"/>
                                        <p:tgtEl>
                                          <p:spTgt spid="7"/>
                                        </p:tgtEl>
                                      </p:cBhvr>
                                    </p:animEffect>
                                  </p:childTnLst>
                                </p:cTn>
                              </p:par>
                              <p:par>
                                <p:cTn id="42" presetID="22" presetClass="entr" presetSubtype="4" fill="hold" nodeType="withEffect">
                                  <p:stCondLst>
                                    <p:cond delay="600"/>
                                  </p:stCondLst>
                                  <p:childTnLst>
                                    <p:set>
                                      <p:cBhvr>
                                        <p:cTn id="43" dur="1" fill="hold">
                                          <p:stCondLst>
                                            <p:cond delay="0"/>
                                          </p:stCondLst>
                                        </p:cTn>
                                        <p:tgtEl>
                                          <p:spTgt spid="5"/>
                                        </p:tgtEl>
                                        <p:attrNameLst>
                                          <p:attrName>style.visibility</p:attrName>
                                        </p:attrNameLst>
                                      </p:cBhvr>
                                      <p:to>
                                        <p:strVal val="visible"/>
                                      </p:to>
                                    </p:set>
                                    <p:animEffect transition="in" filter="wipe(down)">
                                      <p:cBhvr>
                                        <p:cTn id="44" dur="500"/>
                                        <p:tgtEl>
                                          <p:spTgt spid="5"/>
                                        </p:tgtEl>
                                      </p:cBhvr>
                                    </p:animEffect>
                                  </p:childTnLst>
                                </p:cTn>
                              </p:par>
                            </p:childTnLst>
                          </p:cTn>
                        </p:par>
                        <p:par>
                          <p:cTn id="45" fill="hold">
                            <p:stCondLst>
                              <p:cond delay="1600"/>
                            </p:stCondLst>
                            <p:childTnLst>
                              <p:par>
                                <p:cTn id="46" presetID="10" presetClass="entr" presetSubtype="0" fill="hold" grpId="0" nodeType="afterEffect">
                                  <p:stCondLst>
                                    <p:cond delay="0"/>
                                  </p:stCondLst>
                                  <p:iterate type="wd">
                                    <p:tmPct val="10000"/>
                                  </p:iterate>
                                  <p:childTnLst>
                                    <p:set>
                                      <p:cBhvr>
                                        <p:cTn id="47" dur="1" fill="hold">
                                          <p:stCondLst>
                                            <p:cond delay="0"/>
                                          </p:stCondLst>
                                        </p:cTn>
                                        <p:tgtEl>
                                          <p:spTgt spid="36"/>
                                        </p:tgtEl>
                                        <p:attrNameLst>
                                          <p:attrName>style.visibility</p:attrName>
                                        </p:attrNameLst>
                                      </p:cBhvr>
                                      <p:to>
                                        <p:strVal val="visible"/>
                                      </p:to>
                                    </p:set>
                                    <p:animEffect transition="in" filter="fade">
                                      <p:cBhvr>
                                        <p:cTn id="48" dur="500"/>
                                        <p:tgtEl>
                                          <p:spTgt spid="36"/>
                                        </p:tgtEl>
                                      </p:cBhvr>
                                    </p:animEffect>
                                  </p:childTnLst>
                                </p:cTn>
                              </p:par>
                              <p:par>
                                <p:cTn id="49" presetID="10" presetClass="entr" presetSubtype="0" fill="hold" grpId="0" nodeType="withEffect">
                                  <p:stCondLst>
                                    <p:cond delay="0"/>
                                  </p:stCondLst>
                                  <p:iterate type="wd">
                                    <p:tmPct val="10000"/>
                                  </p:iterate>
                                  <p:childTnLst>
                                    <p:set>
                                      <p:cBhvr>
                                        <p:cTn id="50" dur="1" fill="hold">
                                          <p:stCondLst>
                                            <p:cond delay="0"/>
                                          </p:stCondLst>
                                        </p:cTn>
                                        <p:tgtEl>
                                          <p:spTgt spid="67"/>
                                        </p:tgtEl>
                                        <p:attrNameLst>
                                          <p:attrName>style.visibility</p:attrName>
                                        </p:attrNameLst>
                                      </p:cBhvr>
                                      <p:to>
                                        <p:strVal val="visible"/>
                                      </p:to>
                                    </p:set>
                                    <p:animEffect transition="in" filter="fade">
                                      <p:cBhvr>
                                        <p:cTn id="51" dur="500"/>
                                        <p:tgtEl>
                                          <p:spTgt spid="67"/>
                                        </p:tgtEl>
                                      </p:cBhvr>
                                    </p:animEffect>
                                  </p:childTnLst>
                                </p:cTn>
                              </p:par>
                              <p:par>
                                <p:cTn id="52" presetID="10" presetClass="entr" presetSubtype="0" fill="hold" grpId="0" nodeType="withEffect">
                                  <p:stCondLst>
                                    <p:cond delay="0"/>
                                  </p:stCondLst>
                                  <p:iterate type="wd">
                                    <p:tmPct val="10000"/>
                                  </p:iterate>
                                  <p:childTnLst>
                                    <p:set>
                                      <p:cBhvr>
                                        <p:cTn id="53" dur="1" fill="hold">
                                          <p:stCondLst>
                                            <p:cond delay="0"/>
                                          </p:stCondLst>
                                        </p:cTn>
                                        <p:tgtEl>
                                          <p:spTgt spid="51"/>
                                        </p:tgtEl>
                                        <p:attrNameLst>
                                          <p:attrName>style.visibility</p:attrName>
                                        </p:attrNameLst>
                                      </p:cBhvr>
                                      <p:to>
                                        <p:strVal val="visible"/>
                                      </p:to>
                                    </p:set>
                                    <p:animEffect transition="in" filter="fade">
                                      <p:cBhvr>
                                        <p:cTn id="54" dur="500"/>
                                        <p:tgtEl>
                                          <p:spTgt spid="51"/>
                                        </p:tgtEl>
                                      </p:cBhvr>
                                    </p:animEffect>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72"/>
                                        </p:tgtEl>
                                        <p:attrNameLst>
                                          <p:attrName>style.visibility</p:attrName>
                                        </p:attrNameLst>
                                      </p:cBhvr>
                                      <p:to>
                                        <p:strVal val="visible"/>
                                      </p:to>
                                    </p:set>
                                    <p:animEffect transition="in" filter="fade">
                                      <p:cBhvr>
                                        <p:cTn id="57" dur="500"/>
                                        <p:tgtEl>
                                          <p:spTgt spid="72"/>
                                        </p:tgtEl>
                                      </p:cBhvr>
                                    </p:animEffect>
                                  </p:childTnLst>
                                </p:cTn>
                              </p:par>
                              <p:par>
                                <p:cTn id="58" presetID="10" presetClass="entr" presetSubtype="0" fill="hold" grpId="0" nodeType="withEffect">
                                  <p:stCondLst>
                                    <p:cond delay="0"/>
                                  </p:stCondLst>
                                  <p:iterate type="wd">
                                    <p:tmPct val="10000"/>
                                  </p:iterate>
                                  <p:childTnLst>
                                    <p:set>
                                      <p:cBhvr>
                                        <p:cTn id="59" dur="1" fill="hold">
                                          <p:stCondLst>
                                            <p:cond delay="0"/>
                                          </p:stCondLst>
                                        </p:cTn>
                                        <p:tgtEl>
                                          <p:spTgt spid="53"/>
                                        </p:tgtEl>
                                        <p:attrNameLst>
                                          <p:attrName>style.visibility</p:attrName>
                                        </p:attrNameLst>
                                      </p:cBhvr>
                                      <p:to>
                                        <p:strVal val="visible"/>
                                      </p:to>
                                    </p:set>
                                    <p:animEffect transition="in" filter="fade">
                                      <p:cBhvr>
                                        <p:cTn id="60" dur="500"/>
                                        <p:tgtEl>
                                          <p:spTgt spid="53"/>
                                        </p:tgtEl>
                                      </p:cBhvr>
                                    </p:animEffect>
                                  </p:childTnLst>
                                </p:cTn>
                              </p:par>
                              <p:par>
                                <p:cTn id="61" presetID="10" presetClass="entr" presetSubtype="0" fill="hold" grpId="0" nodeType="withEffect">
                                  <p:stCondLst>
                                    <p:cond delay="0"/>
                                  </p:stCondLst>
                                  <p:iterate type="wd">
                                    <p:tmPct val="10000"/>
                                  </p:iterate>
                                  <p:childTnLst>
                                    <p:set>
                                      <p:cBhvr>
                                        <p:cTn id="62" dur="1" fill="hold">
                                          <p:stCondLst>
                                            <p:cond delay="0"/>
                                          </p:stCondLst>
                                        </p:cTn>
                                        <p:tgtEl>
                                          <p:spTgt spid="55"/>
                                        </p:tgtEl>
                                        <p:attrNameLst>
                                          <p:attrName>style.visibility</p:attrName>
                                        </p:attrNameLst>
                                      </p:cBhvr>
                                      <p:to>
                                        <p:strVal val="visible"/>
                                      </p:to>
                                    </p:set>
                                    <p:animEffect transition="in" filter="fade">
                                      <p:cBhvr>
                                        <p:cTn id="63" dur="500"/>
                                        <p:tgtEl>
                                          <p:spTgt spid="55"/>
                                        </p:tgtEl>
                                      </p:cBhvr>
                                    </p:animEffect>
                                  </p:childTnLst>
                                </p:cTn>
                              </p:par>
                              <p:par>
                                <p:cTn id="64" presetID="10" presetClass="entr" presetSubtype="0" fill="hold" grpId="0" nodeType="withEffect">
                                  <p:stCondLst>
                                    <p:cond delay="0"/>
                                  </p:stCondLst>
                                  <p:iterate type="wd">
                                    <p:tmPct val="10000"/>
                                  </p:iterate>
                                  <p:childTnLst>
                                    <p:set>
                                      <p:cBhvr>
                                        <p:cTn id="65" dur="1" fill="hold">
                                          <p:stCondLst>
                                            <p:cond delay="0"/>
                                          </p:stCondLst>
                                        </p:cTn>
                                        <p:tgtEl>
                                          <p:spTgt spid="76"/>
                                        </p:tgtEl>
                                        <p:attrNameLst>
                                          <p:attrName>style.visibility</p:attrName>
                                        </p:attrNameLst>
                                      </p:cBhvr>
                                      <p:to>
                                        <p:strVal val="visible"/>
                                      </p:to>
                                    </p:set>
                                    <p:animEffect transition="in" filter="fade">
                                      <p:cBhvr>
                                        <p:cTn id="66"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6" grpId="0"/>
      <p:bldP spid="51" grpId="0"/>
      <p:bldP spid="53" grpId="0"/>
      <p:bldP spid="55" grpId="0"/>
      <p:bldP spid="60" grpId="0" animBg="1"/>
      <p:bldP spid="61" grpId="0" animBg="1"/>
      <p:bldP spid="62" grpId="0"/>
      <p:bldP spid="67" grpId="0"/>
      <p:bldP spid="72" grpId="0"/>
      <p:bldP spid="7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Arc 11"/>
          <p:cNvSpPr/>
          <p:nvPr/>
        </p:nvSpPr>
        <p:spPr>
          <a:xfrm flipH="1">
            <a:off x="1811282" y="1671346"/>
            <a:ext cx="2119027" cy="2119313"/>
          </a:xfrm>
          <a:prstGeom prst="arc">
            <a:avLst>
              <a:gd name="adj1" fmla="val 16200000"/>
              <a:gd name="adj2" fmla="val 9304776"/>
            </a:avLst>
          </a:prstGeom>
          <a:ln w="146050">
            <a:solidFill>
              <a:schemeClr val="accent3"/>
            </a:solidFill>
          </a:ln>
        </p:spPr>
        <p:style>
          <a:lnRef idx="1">
            <a:schemeClr val="accent1"/>
          </a:lnRef>
          <a:fillRef idx="0">
            <a:schemeClr val="accent1"/>
          </a:fillRef>
          <a:effectRef idx="0">
            <a:schemeClr val="accent1"/>
          </a:effectRef>
          <a:fontRef idx="minor">
            <a:schemeClr val="tx1"/>
          </a:fontRef>
        </p:style>
        <p:txBody>
          <a:bodyPr lIns="68568" tIns="34284" rIns="68568" bIns="34284" anchor="ctr"/>
          <a:lstStyle/>
          <a:p>
            <a:pPr algn="ctr">
              <a:defRPr/>
            </a:pPr>
            <a:endParaRPr lang="en-US" sz="1799" dirty="0">
              <a:solidFill>
                <a:srgbClr val="404040"/>
              </a:solidFill>
              <a:latin typeface="Roboto Condensed Light" charset="0"/>
            </a:endParaRPr>
          </a:p>
        </p:txBody>
      </p:sp>
      <p:sp>
        <p:nvSpPr>
          <p:cNvPr id="23" name="Arc 12"/>
          <p:cNvSpPr/>
          <p:nvPr/>
        </p:nvSpPr>
        <p:spPr>
          <a:xfrm flipH="1">
            <a:off x="1710092" y="1570143"/>
            <a:ext cx="2321406" cy="2321719"/>
          </a:xfrm>
          <a:prstGeom prst="arc">
            <a:avLst>
              <a:gd name="adj1" fmla="val 16200000"/>
              <a:gd name="adj2" fmla="val 8182407"/>
            </a:avLst>
          </a:prstGeom>
          <a:ln w="146050">
            <a:solidFill>
              <a:schemeClr val="accent2">
                <a:alpha val="97000"/>
              </a:schemeClr>
            </a:solidFill>
          </a:ln>
        </p:spPr>
        <p:style>
          <a:lnRef idx="1">
            <a:schemeClr val="accent1"/>
          </a:lnRef>
          <a:fillRef idx="0">
            <a:schemeClr val="accent1"/>
          </a:fillRef>
          <a:effectRef idx="0">
            <a:schemeClr val="accent1"/>
          </a:effectRef>
          <a:fontRef idx="minor">
            <a:schemeClr val="tx1"/>
          </a:fontRef>
        </p:style>
        <p:txBody>
          <a:bodyPr lIns="68568" tIns="34284" rIns="68568" bIns="34284" anchor="ctr"/>
          <a:lstStyle/>
          <a:p>
            <a:pPr algn="ctr">
              <a:defRPr/>
            </a:pPr>
            <a:endParaRPr lang="en-US" sz="1799" dirty="0">
              <a:solidFill>
                <a:srgbClr val="404040"/>
              </a:solidFill>
              <a:latin typeface="Roboto Condensed Light" charset="0"/>
            </a:endParaRPr>
          </a:p>
        </p:txBody>
      </p:sp>
      <p:sp>
        <p:nvSpPr>
          <p:cNvPr id="24" name="Arc 13"/>
          <p:cNvSpPr/>
          <p:nvPr/>
        </p:nvSpPr>
        <p:spPr>
          <a:xfrm flipH="1">
            <a:off x="1605332" y="1465368"/>
            <a:ext cx="2530927" cy="2531269"/>
          </a:xfrm>
          <a:prstGeom prst="arc">
            <a:avLst>
              <a:gd name="adj1" fmla="val 16200000"/>
              <a:gd name="adj2" fmla="val 21053674"/>
            </a:avLst>
          </a:prstGeom>
          <a:ln w="146050">
            <a:solidFill>
              <a:schemeClr val="accent1">
                <a:alpha val="97000"/>
              </a:schemeClr>
            </a:solidFill>
          </a:ln>
        </p:spPr>
        <p:style>
          <a:lnRef idx="1">
            <a:schemeClr val="accent1"/>
          </a:lnRef>
          <a:fillRef idx="0">
            <a:schemeClr val="accent1"/>
          </a:fillRef>
          <a:effectRef idx="0">
            <a:schemeClr val="accent1"/>
          </a:effectRef>
          <a:fontRef idx="minor">
            <a:schemeClr val="tx1"/>
          </a:fontRef>
        </p:style>
        <p:txBody>
          <a:bodyPr lIns="68568" tIns="34284" rIns="68568" bIns="34284" anchor="ctr"/>
          <a:lstStyle/>
          <a:p>
            <a:pPr algn="ctr">
              <a:defRPr/>
            </a:pPr>
            <a:endParaRPr lang="en-US" sz="1799" dirty="0">
              <a:solidFill>
                <a:srgbClr val="404040"/>
              </a:solidFill>
              <a:latin typeface="Roboto Condensed Light" charset="0"/>
            </a:endParaRPr>
          </a:p>
        </p:txBody>
      </p:sp>
      <p:sp>
        <p:nvSpPr>
          <p:cNvPr id="25" name="TextBox 15"/>
          <p:cNvSpPr txBox="1">
            <a:spLocks noChangeArrowheads="1"/>
          </p:cNvSpPr>
          <p:nvPr/>
        </p:nvSpPr>
        <p:spPr bwMode="auto">
          <a:xfrm>
            <a:off x="1188668" y="2552409"/>
            <a:ext cx="53517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8" tIns="34284" rIns="68568" bIns="34284">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500" dirty="0">
                <a:solidFill>
                  <a:schemeClr val="bg1">
                    <a:lumMod val="50000"/>
                  </a:schemeClr>
                </a:solidFill>
                <a:latin typeface="微软雅黑" panose="020B0503020204020204" pitchFamily="34" charset="-122"/>
                <a:ea typeface="微软雅黑" panose="020B0503020204020204" pitchFamily="34" charset="-122"/>
                <a:cs typeface="Roboto Condensed Light"/>
              </a:rPr>
              <a:t>18%</a:t>
            </a:r>
          </a:p>
        </p:txBody>
      </p:sp>
      <p:sp>
        <p:nvSpPr>
          <p:cNvPr id="26" name="TextBox 16"/>
          <p:cNvSpPr txBox="1">
            <a:spLocks noChangeArrowheads="1"/>
          </p:cNvSpPr>
          <p:nvPr/>
        </p:nvSpPr>
        <p:spPr bwMode="auto">
          <a:xfrm>
            <a:off x="3736262" y="3510863"/>
            <a:ext cx="53517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8" tIns="34284" rIns="68568" bIns="34284">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500" dirty="0">
                <a:solidFill>
                  <a:schemeClr val="bg1">
                    <a:lumMod val="50000"/>
                  </a:schemeClr>
                </a:solidFill>
                <a:latin typeface="微软雅黑" panose="020B0503020204020204" pitchFamily="34" charset="-122"/>
                <a:ea typeface="微软雅黑" panose="020B0503020204020204" pitchFamily="34" charset="-122"/>
                <a:cs typeface="Roboto Condensed Light"/>
              </a:rPr>
              <a:t>62%</a:t>
            </a:r>
          </a:p>
        </p:txBody>
      </p:sp>
      <p:sp>
        <p:nvSpPr>
          <p:cNvPr id="27" name="TextBox 17"/>
          <p:cNvSpPr txBox="1">
            <a:spLocks noChangeArrowheads="1"/>
          </p:cNvSpPr>
          <p:nvPr/>
        </p:nvSpPr>
        <p:spPr bwMode="auto">
          <a:xfrm>
            <a:off x="3936260" y="3025088"/>
            <a:ext cx="53517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8" tIns="34284" rIns="68568" bIns="34284">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500" dirty="0">
                <a:solidFill>
                  <a:schemeClr val="bg1">
                    <a:lumMod val="50000"/>
                  </a:schemeClr>
                </a:solidFill>
                <a:latin typeface="微软雅黑" panose="020B0503020204020204" pitchFamily="34" charset="-122"/>
                <a:ea typeface="微软雅黑" panose="020B0503020204020204" pitchFamily="34" charset="-122"/>
                <a:cs typeface="Roboto Condensed Light"/>
              </a:rPr>
              <a:t>69%</a:t>
            </a:r>
          </a:p>
        </p:txBody>
      </p:sp>
      <p:sp>
        <p:nvSpPr>
          <p:cNvPr id="28" name="Rectangle 18"/>
          <p:cNvSpPr/>
          <p:nvPr/>
        </p:nvSpPr>
        <p:spPr>
          <a:xfrm>
            <a:off x="2870796" y="1412981"/>
            <a:ext cx="2795210" cy="104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anchor="ctr"/>
          <a:lstStyle/>
          <a:p>
            <a:pPr algn="ctr">
              <a:defRPr/>
            </a:pPr>
            <a:endParaRPr lang="en-US" sz="1799" dirty="0">
              <a:solidFill>
                <a:srgbClr val="404040"/>
              </a:solidFill>
              <a:latin typeface="Roboto Condensed Light" charset="0"/>
            </a:endParaRPr>
          </a:p>
        </p:txBody>
      </p:sp>
      <p:sp>
        <p:nvSpPr>
          <p:cNvPr id="29" name="Rectangle 19"/>
          <p:cNvSpPr/>
          <p:nvPr/>
        </p:nvSpPr>
        <p:spPr>
          <a:xfrm>
            <a:off x="2870796" y="1521923"/>
            <a:ext cx="2795210" cy="103585"/>
          </a:xfrm>
          <a:prstGeom prst="rect">
            <a:avLst/>
          </a:prstGeom>
          <a:solidFill>
            <a:srgbClr val="37B1E3"/>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anchor="ctr"/>
          <a:lstStyle/>
          <a:p>
            <a:pPr algn="ctr">
              <a:defRPr/>
            </a:pPr>
            <a:endParaRPr lang="en-US" sz="1799" dirty="0">
              <a:solidFill>
                <a:srgbClr val="404040"/>
              </a:solidFill>
              <a:latin typeface="Roboto Condensed Light" charset="0"/>
            </a:endParaRPr>
          </a:p>
        </p:txBody>
      </p:sp>
      <p:sp>
        <p:nvSpPr>
          <p:cNvPr id="30" name="Title 1"/>
          <p:cNvSpPr txBox="1">
            <a:spLocks/>
          </p:cNvSpPr>
          <p:nvPr/>
        </p:nvSpPr>
        <p:spPr>
          <a:xfrm>
            <a:off x="5666005" y="1422208"/>
            <a:ext cx="1773697" cy="317897"/>
          </a:xfrm>
          <a:prstGeom prst="rect">
            <a:avLst/>
          </a:prstGeom>
        </p:spPr>
        <p:txBody>
          <a:bodyPr lIns="68568" tIns="34284" rIns="68568" bIns="34284"/>
          <a:lstStyle>
            <a:lvl1pPr algn="ctr" defTabSz="914400" rtl="0" eaLnBrk="1" latinLnBrk="0" hangingPunct="1">
              <a:lnSpc>
                <a:spcPct val="90000"/>
              </a:lnSpc>
              <a:spcBef>
                <a:spcPct val="0"/>
              </a:spcBef>
              <a:buNone/>
              <a:defRPr sz="4800" b="0" i="0" kern="1200">
                <a:solidFill>
                  <a:schemeClr val="tx1"/>
                </a:solidFill>
                <a:latin typeface="SF UI Display Thin" charset="0"/>
                <a:ea typeface="SF UI Display Thin" charset="0"/>
                <a:cs typeface="SF UI Display Thin" charset="0"/>
              </a:defRPr>
            </a:lvl1pPr>
          </a:lstStyle>
          <a:p>
            <a:pPr algn="l"/>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单击此处添加标题</a:t>
            </a:r>
          </a:p>
        </p:txBody>
      </p:sp>
      <p:sp>
        <p:nvSpPr>
          <p:cNvPr id="31" name="Rectangle 25"/>
          <p:cNvSpPr/>
          <p:nvPr/>
        </p:nvSpPr>
        <p:spPr>
          <a:xfrm>
            <a:off x="2870796" y="1623721"/>
            <a:ext cx="2795210" cy="10358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anchor="ctr"/>
          <a:lstStyle/>
          <a:p>
            <a:pPr algn="ctr">
              <a:defRPr/>
            </a:pPr>
            <a:endParaRPr lang="en-US" sz="1799" dirty="0">
              <a:solidFill>
                <a:srgbClr val="404040"/>
              </a:solidFill>
              <a:latin typeface="Roboto Condensed Light" charset="0"/>
            </a:endParaRPr>
          </a:p>
        </p:txBody>
      </p:sp>
      <p:grpSp>
        <p:nvGrpSpPr>
          <p:cNvPr id="2" name="Group 256"/>
          <p:cNvGrpSpPr>
            <a:grpSpLocks/>
          </p:cNvGrpSpPr>
          <p:nvPr/>
        </p:nvGrpSpPr>
        <p:grpSpPr bwMode="auto">
          <a:xfrm>
            <a:off x="2354231" y="2278894"/>
            <a:ext cx="777275" cy="846993"/>
            <a:chOff x="0" y="0"/>
            <a:chExt cx="526" cy="577"/>
          </a:xfrm>
          <a:solidFill>
            <a:schemeClr val="accent4"/>
          </a:solidFill>
        </p:grpSpPr>
        <p:sp>
          <p:nvSpPr>
            <p:cNvPr id="33" name="AutoShape 251"/>
            <p:cNvSpPr>
              <a:spLocks/>
            </p:cNvSpPr>
            <p:nvPr/>
          </p:nvSpPr>
          <p:spPr bwMode="auto">
            <a:xfrm>
              <a:off x="0" y="0"/>
              <a:ext cx="526" cy="40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600" h="21600">
                  <a:moveTo>
                    <a:pt x="20114" y="7917"/>
                  </a:moveTo>
                  <a:lnTo>
                    <a:pt x="21600" y="0"/>
                  </a:lnTo>
                  <a:lnTo>
                    <a:pt x="15477" y="1916"/>
                  </a:lnTo>
                  <a:lnTo>
                    <a:pt x="17029" y="3924"/>
                  </a:lnTo>
                  <a:lnTo>
                    <a:pt x="11123" y="11569"/>
                  </a:lnTo>
                  <a:lnTo>
                    <a:pt x="8614" y="8321"/>
                  </a:lnTo>
                  <a:lnTo>
                    <a:pt x="0" y="19474"/>
                  </a:lnTo>
                  <a:lnTo>
                    <a:pt x="1642" y="21600"/>
                  </a:lnTo>
                  <a:lnTo>
                    <a:pt x="1642" y="21599"/>
                  </a:lnTo>
                  <a:lnTo>
                    <a:pt x="8614" y="12572"/>
                  </a:lnTo>
                  <a:lnTo>
                    <a:pt x="11123" y="15820"/>
                  </a:lnTo>
                  <a:lnTo>
                    <a:pt x="18671" y="6049"/>
                  </a:lnTo>
                  <a:lnTo>
                    <a:pt x="20114" y="7917"/>
                  </a:lnTo>
                  <a:close/>
                  <a:moveTo>
                    <a:pt x="20114" y="7917"/>
                  </a:moveTo>
                </a:path>
              </a:pathLst>
            </a:custGeom>
            <a:grpFill/>
            <a:ln>
              <a:noFill/>
            </a:ln>
            <a:extLst/>
          </p:spPr>
          <p:txBody>
            <a:bodyPr lIns="0" tIns="0" rIns="0" bIns="0"/>
            <a:lstStyle/>
            <a:p>
              <a:pPr>
                <a:defRPr/>
              </a:pPr>
              <a:endParaRPr lang="en-US" sz="1799">
                <a:solidFill>
                  <a:srgbClr val="404040"/>
                </a:solidFill>
              </a:endParaRPr>
            </a:p>
          </p:txBody>
        </p:sp>
        <p:sp>
          <p:nvSpPr>
            <p:cNvPr id="34" name="Rectangle 252"/>
            <p:cNvSpPr>
              <a:spLocks/>
            </p:cNvSpPr>
            <p:nvPr/>
          </p:nvSpPr>
          <p:spPr bwMode="auto">
            <a:xfrm>
              <a:off x="48" y="440"/>
              <a:ext cx="75" cy="137"/>
            </a:xfrm>
            <a:prstGeom prst="rect">
              <a:avLst/>
            </a:prstGeom>
            <a:grpFill/>
            <a:ln>
              <a:noFill/>
            </a:ln>
            <a:extLst/>
          </p:spPr>
          <p:txBody>
            <a:bodyPr lIns="0" tIns="0" rIns="0" bIns="0"/>
            <a:lstStyle/>
            <a:p>
              <a:pPr>
                <a:defRPr/>
              </a:pPr>
              <a:endParaRPr lang="en-US" sz="1799">
                <a:solidFill>
                  <a:srgbClr val="404040"/>
                </a:solidFill>
              </a:endParaRPr>
            </a:p>
          </p:txBody>
        </p:sp>
        <p:sp>
          <p:nvSpPr>
            <p:cNvPr id="43" name="Rectangle 253"/>
            <p:cNvSpPr>
              <a:spLocks/>
            </p:cNvSpPr>
            <p:nvPr/>
          </p:nvSpPr>
          <p:spPr bwMode="auto">
            <a:xfrm>
              <a:off x="176" y="368"/>
              <a:ext cx="75" cy="205"/>
            </a:xfrm>
            <a:prstGeom prst="rect">
              <a:avLst/>
            </a:prstGeom>
            <a:grpFill/>
            <a:ln>
              <a:noFill/>
            </a:ln>
            <a:extLst/>
          </p:spPr>
          <p:txBody>
            <a:bodyPr lIns="0" tIns="0" rIns="0" bIns="0"/>
            <a:lstStyle/>
            <a:p>
              <a:pPr>
                <a:defRPr/>
              </a:pPr>
              <a:endParaRPr lang="en-US" sz="1799">
                <a:solidFill>
                  <a:srgbClr val="404040"/>
                </a:solidFill>
              </a:endParaRPr>
            </a:p>
          </p:txBody>
        </p:sp>
        <p:sp>
          <p:nvSpPr>
            <p:cNvPr id="44" name="Rectangle 254"/>
            <p:cNvSpPr>
              <a:spLocks/>
            </p:cNvSpPr>
            <p:nvPr/>
          </p:nvSpPr>
          <p:spPr bwMode="auto">
            <a:xfrm>
              <a:off x="304" y="296"/>
              <a:ext cx="75" cy="275"/>
            </a:xfrm>
            <a:prstGeom prst="rect">
              <a:avLst/>
            </a:prstGeom>
            <a:grpFill/>
            <a:ln>
              <a:noFill/>
            </a:ln>
            <a:extLst/>
          </p:spPr>
          <p:txBody>
            <a:bodyPr lIns="0" tIns="0" rIns="0" bIns="0"/>
            <a:lstStyle/>
            <a:p>
              <a:pPr>
                <a:defRPr/>
              </a:pPr>
              <a:endParaRPr lang="en-US" sz="1799">
                <a:solidFill>
                  <a:srgbClr val="404040"/>
                </a:solidFill>
              </a:endParaRPr>
            </a:p>
          </p:txBody>
        </p:sp>
        <p:sp>
          <p:nvSpPr>
            <p:cNvPr id="45" name="Rectangle 255"/>
            <p:cNvSpPr>
              <a:spLocks/>
            </p:cNvSpPr>
            <p:nvPr/>
          </p:nvSpPr>
          <p:spPr bwMode="auto">
            <a:xfrm>
              <a:off x="432" y="232"/>
              <a:ext cx="75" cy="342"/>
            </a:xfrm>
            <a:prstGeom prst="rect">
              <a:avLst/>
            </a:prstGeom>
            <a:grpFill/>
            <a:ln>
              <a:noFill/>
            </a:ln>
            <a:extLst/>
          </p:spPr>
          <p:txBody>
            <a:bodyPr lIns="0" tIns="0" rIns="0" bIns="0"/>
            <a:lstStyle/>
            <a:p>
              <a:pPr>
                <a:defRPr/>
              </a:pPr>
              <a:endParaRPr lang="en-US" sz="1799">
                <a:solidFill>
                  <a:srgbClr val="404040"/>
                </a:solidFill>
              </a:endParaRPr>
            </a:p>
          </p:txBody>
        </p:sp>
      </p:grpSp>
      <p:sp>
        <p:nvSpPr>
          <p:cNvPr id="46" name="文本框 45"/>
          <p:cNvSpPr txBox="1"/>
          <p:nvPr/>
        </p:nvSpPr>
        <p:spPr>
          <a:xfrm>
            <a:off x="5674073" y="2382325"/>
            <a:ext cx="2874971" cy="1053820"/>
          </a:xfrm>
          <a:prstGeom prst="rect">
            <a:avLst/>
          </a:prstGeom>
          <a:noFill/>
        </p:spPr>
        <p:txBody>
          <a:bodyPr lIns="68568" tIns="34284" rIns="68568" bIns="34284">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这里还可以输入你对本年度工作的简要阐述与看法，文字替换后，效果不变。这里还可以输入你对本年度工作的简要阐述与看法，文字替换后，效果不变。</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defRPr/>
            </a:pP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rPr>
              <a:t>这里还可以输入你对本年度工作的简要阐述与看法，文字替换后，效果不变。这里还可以输入你对本年度工作的简要阐述与看法，文字替换后，效果不变。</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defRPr/>
            </a:pPr>
            <a:endParaRPr lang="zh-CN" altLang="en-US" sz="800" dirty="0">
              <a:solidFill>
                <a:srgbClr val="40404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68869182"/>
      </p:ext>
    </p:extLst>
  </p:cSld>
  <p:clrMapOvr>
    <a:masterClrMapping/>
  </p:clrMapOvr>
  <mc:AlternateContent xmlns:mc="http://schemas.openxmlformats.org/markup-compatibility/2006" xmlns:p14="http://schemas.microsoft.com/office/powerpoint/2010/main">
    <mc:Choice Requires="p14">
      <p:transition spd="slow" p14:dur="175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xit" presetSubtype="544" fill="hold" grpId="0" nodeType="withEffect">
                                  <p:stCondLst>
                                    <p:cond delay="0"/>
                                  </p:stCondLst>
                                  <p:childTnLst>
                                    <p:anim calcmode="lin" valueType="num">
                                      <p:cBhvr>
                                        <p:cTn id="6" dur="750"/>
                                        <p:tgtEl>
                                          <p:spTgt spid="22"/>
                                        </p:tgtEl>
                                        <p:attrNameLst>
                                          <p:attrName>ppt_w</p:attrName>
                                        </p:attrNameLst>
                                      </p:cBhvr>
                                      <p:tavLst>
                                        <p:tav tm="0">
                                          <p:val>
                                            <p:strVal val="ppt_w"/>
                                          </p:val>
                                        </p:tav>
                                        <p:tav tm="100000">
                                          <p:val>
                                            <p:fltVal val="0"/>
                                          </p:val>
                                        </p:tav>
                                      </p:tavLst>
                                    </p:anim>
                                    <p:anim calcmode="lin" valueType="num">
                                      <p:cBhvr>
                                        <p:cTn id="7" dur="750"/>
                                        <p:tgtEl>
                                          <p:spTgt spid="22"/>
                                        </p:tgtEl>
                                        <p:attrNameLst>
                                          <p:attrName>ppt_h</p:attrName>
                                        </p:attrNameLst>
                                      </p:cBhvr>
                                      <p:tavLst>
                                        <p:tav tm="0">
                                          <p:val>
                                            <p:strVal val="ppt_h"/>
                                          </p:val>
                                        </p:tav>
                                        <p:tav tm="100000">
                                          <p:val>
                                            <p:fltVal val="0"/>
                                          </p:val>
                                        </p:tav>
                                      </p:tavLst>
                                    </p:anim>
                                    <p:animEffect transition="out" filter="fade">
                                      <p:cBhvr>
                                        <p:cTn id="8" dur="750"/>
                                        <p:tgtEl>
                                          <p:spTgt spid="22"/>
                                        </p:tgtEl>
                                      </p:cBhvr>
                                    </p:animEffect>
                                    <p:anim calcmode="lin" valueType="num">
                                      <p:cBhvr>
                                        <p:cTn id="9" dur="750"/>
                                        <p:tgtEl>
                                          <p:spTgt spid="22"/>
                                        </p:tgtEl>
                                        <p:attrNameLst>
                                          <p:attrName>ppt_x</p:attrName>
                                        </p:attrNameLst>
                                      </p:cBhvr>
                                      <p:tavLst>
                                        <p:tav tm="0">
                                          <p:val>
                                            <p:strVal val="ppt_x"/>
                                          </p:val>
                                        </p:tav>
                                        <p:tav tm="100000">
                                          <p:val>
                                            <p:fltVal val="0.5"/>
                                          </p:val>
                                        </p:tav>
                                      </p:tavLst>
                                    </p:anim>
                                    <p:anim calcmode="lin" valueType="num">
                                      <p:cBhvr>
                                        <p:cTn id="10" dur="750"/>
                                        <p:tgtEl>
                                          <p:spTgt spid="22"/>
                                        </p:tgtEl>
                                        <p:attrNameLst>
                                          <p:attrName>ppt_y</p:attrName>
                                        </p:attrNameLst>
                                      </p:cBhvr>
                                      <p:tavLst>
                                        <p:tav tm="0">
                                          <p:val>
                                            <p:strVal val="ppt_y"/>
                                          </p:val>
                                        </p:tav>
                                        <p:tav tm="100000">
                                          <p:val>
                                            <p:fltVal val="0.5"/>
                                          </p:val>
                                        </p:tav>
                                      </p:tavLst>
                                    </p:anim>
                                    <p:set>
                                      <p:cBhvr>
                                        <p:cTn id="11" dur="1" fill="hold">
                                          <p:stCondLst>
                                            <p:cond delay="749"/>
                                          </p:stCondLst>
                                        </p:cTn>
                                        <p:tgtEl>
                                          <p:spTgt spid="22"/>
                                        </p:tgtEl>
                                        <p:attrNameLst>
                                          <p:attrName>style.visibility</p:attrName>
                                        </p:attrNameLst>
                                      </p:cBhvr>
                                      <p:to>
                                        <p:strVal val="hidden"/>
                                      </p:to>
                                    </p:set>
                                  </p:childTnLst>
                                </p:cTn>
                              </p:par>
                              <p:par>
                                <p:cTn id="12" presetID="53" presetClass="exit" presetSubtype="544" fill="hold" grpId="0" nodeType="withEffect">
                                  <p:stCondLst>
                                    <p:cond delay="0"/>
                                  </p:stCondLst>
                                  <p:childTnLst>
                                    <p:anim calcmode="lin" valueType="num">
                                      <p:cBhvr>
                                        <p:cTn id="13" dur="750"/>
                                        <p:tgtEl>
                                          <p:spTgt spid="23"/>
                                        </p:tgtEl>
                                        <p:attrNameLst>
                                          <p:attrName>ppt_w</p:attrName>
                                        </p:attrNameLst>
                                      </p:cBhvr>
                                      <p:tavLst>
                                        <p:tav tm="0">
                                          <p:val>
                                            <p:strVal val="ppt_w"/>
                                          </p:val>
                                        </p:tav>
                                        <p:tav tm="100000">
                                          <p:val>
                                            <p:fltVal val="0"/>
                                          </p:val>
                                        </p:tav>
                                      </p:tavLst>
                                    </p:anim>
                                    <p:anim calcmode="lin" valueType="num">
                                      <p:cBhvr>
                                        <p:cTn id="14" dur="750"/>
                                        <p:tgtEl>
                                          <p:spTgt spid="23"/>
                                        </p:tgtEl>
                                        <p:attrNameLst>
                                          <p:attrName>ppt_h</p:attrName>
                                        </p:attrNameLst>
                                      </p:cBhvr>
                                      <p:tavLst>
                                        <p:tav tm="0">
                                          <p:val>
                                            <p:strVal val="ppt_h"/>
                                          </p:val>
                                        </p:tav>
                                        <p:tav tm="100000">
                                          <p:val>
                                            <p:fltVal val="0"/>
                                          </p:val>
                                        </p:tav>
                                      </p:tavLst>
                                    </p:anim>
                                    <p:animEffect transition="out" filter="fade">
                                      <p:cBhvr>
                                        <p:cTn id="15" dur="750"/>
                                        <p:tgtEl>
                                          <p:spTgt spid="23"/>
                                        </p:tgtEl>
                                      </p:cBhvr>
                                    </p:animEffect>
                                    <p:anim calcmode="lin" valueType="num">
                                      <p:cBhvr>
                                        <p:cTn id="16" dur="750"/>
                                        <p:tgtEl>
                                          <p:spTgt spid="23"/>
                                        </p:tgtEl>
                                        <p:attrNameLst>
                                          <p:attrName>ppt_x</p:attrName>
                                        </p:attrNameLst>
                                      </p:cBhvr>
                                      <p:tavLst>
                                        <p:tav tm="0">
                                          <p:val>
                                            <p:strVal val="ppt_x"/>
                                          </p:val>
                                        </p:tav>
                                        <p:tav tm="100000">
                                          <p:val>
                                            <p:fltVal val="0.5"/>
                                          </p:val>
                                        </p:tav>
                                      </p:tavLst>
                                    </p:anim>
                                    <p:anim calcmode="lin" valueType="num">
                                      <p:cBhvr>
                                        <p:cTn id="17" dur="750"/>
                                        <p:tgtEl>
                                          <p:spTgt spid="23"/>
                                        </p:tgtEl>
                                        <p:attrNameLst>
                                          <p:attrName>ppt_y</p:attrName>
                                        </p:attrNameLst>
                                      </p:cBhvr>
                                      <p:tavLst>
                                        <p:tav tm="0">
                                          <p:val>
                                            <p:strVal val="ppt_y"/>
                                          </p:val>
                                        </p:tav>
                                        <p:tav tm="100000">
                                          <p:val>
                                            <p:fltVal val="0.5"/>
                                          </p:val>
                                        </p:tav>
                                      </p:tavLst>
                                    </p:anim>
                                    <p:set>
                                      <p:cBhvr>
                                        <p:cTn id="18" dur="1" fill="hold">
                                          <p:stCondLst>
                                            <p:cond delay="749"/>
                                          </p:stCondLst>
                                        </p:cTn>
                                        <p:tgtEl>
                                          <p:spTgt spid="23"/>
                                        </p:tgtEl>
                                        <p:attrNameLst>
                                          <p:attrName>style.visibility</p:attrName>
                                        </p:attrNameLst>
                                      </p:cBhvr>
                                      <p:to>
                                        <p:strVal val="hidden"/>
                                      </p:to>
                                    </p:set>
                                  </p:childTnLst>
                                </p:cTn>
                              </p:par>
                              <p:par>
                                <p:cTn id="19" presetID="53" presetClass="exit" presetSubtype="544" fill="hold" grpId="0" nodeType="withEffect">
                                  <p:stCondLst>
                                    <p:cond delay="0"/>
                                  </p:stCondLst>
                                  <p:childTnLst>
                                    <p:anim calcmode="lin" valueType="num">
                                      <p:cBhvr>
                                        <p:cTn id="20" dur="750"/>
                                        <p:tgtEl>
                                          <p:spTgt spid="24"/>
                                        </p:tgtEl>
                                        <p:attrNameLst>
                                          <p:attrName>ppt_w</p:attrName>
                                        </p:attrNameLst>
                                      </p:cBhvr>
                                      <p:tavLst>
                                        <p:tav tm="0">
                                          <p:val>
                                            <p:strVal val="ppt_w"/>
                                          </p:val>
                                        </p:tav>
                                        <p:tav tm="100000">
                                          <p:val>
                                            <p:fltVal val="0"/>
                                          </p:val>
                                        </p:tav>
                                      </p:tavLst>
                                    </p:anim>
                                    <p:anim calcmode="lin" valueType="num">
                                      <p:cBhvr>
                                        <p:cTn id="21" dur="750"/>
                                        <p:tgtEl>
                                          <p:spTgt spid="24"/>
                                        </p:tgtEl>
                                        <p:attrNameLst>
                                          <p:attrName>ppt_h</p:attrName>
                                        </p:attrNameLst>
                                      </p:cBhvr>
                                      <p:tavLst>
                                        <p:tav tm="0">
                                          <p:val>
                                            <p:strVal val="ppt_h"/>
                                          </p:val>
                                        </p:tav>
                                        <p:tav tm="100000">
                                          <p:val>
                                            <p:fltVal val="0"/>
                                          </p:val>
                                        </p:tav>
                                      </p:tavLst>
                                    </p:anim>
                                    <p:animEffect transition="out" filter="fade">
                                      <p:cBhvr>
                                        <p:cTn id="22" dur="750"/>
                                        <p:tgtEl>
                                          <p:spTgt spid="24"/>
                                        </p:tgtEl>
                                      </p:cBhvr>
                                    </p:animEffect>
                                    <p:anim calcmode="lin" valueType="num">
                                      <p:cBhvr>
                                        <p:cTn id="23" dur="750"/>
                                        <p:tgtEl>
                                          <p:spTgt spid="24"/>
                                        </p:tgtEl>
                                        <p:attrNameLst>
                                          <p:attrName>ppt_x</p:attrName>
                                        </p:attrNameLst>
                                      </p:cBhvr>
                                      <p:tavLst>
                                        <p:tav tm="0">
                                          <p:val>
                                            <p:strVal val="ppt_x"/>
                                          </p:val>
                                        </p:tav>
                                        <p:tav tm="100000">
                                          <p:val>
                                            <p:fltVal val="0.5"/>
                                          </p:val>
                                        </p:tav>
                                      </p:tavLst>
                                    </p:anim>
                                    <p:anim calcmode="lin" valueType="num">
                                      <p:cBhvr>
                                        <p:cTn id="24" dur="750"/>
                                        <p:tgtEl>
                                          <p:spTgt spid="24"/>
                                        </p:tgtEl>
                                        <p:attrNameLst>
                                          <p:attrName>ppt_y</p:attrName>
                                        </p:attrNameLst>
                                      </p:cBhvr>
                                      <p:tavLst>
                                        <p:tav tm="0">
                                          <p:val>
                                            <p:strVal val="ppt_y"/>
                                          </p:val>
                                        </p:tav>
                                        <p:tav tm="100000">
                                          <p:val>
                                            <p:fltVal val="0.5"/>
                                          </p:val>
                                        </p:tav>
                                      </p:tavLst>
                                    </p:anim>
                                    <p:set>
                                      <p:cBhvr>
                                        <p:cTn id="25" dur="1" fill="hold">
                                          <p:stCondLst>
                                            <p:cond delay="749"/>
                                          </p:stCondLst>
                                        </p:cTn>
                                        <p:tgtEl>
                                          <p:spTgt spid="24"/>
                                        </p:tgtEl>
                                        <p:attrNameLst>
                                          <p:attrName>style.visibility</p:attrName>
                                        </p:attrNameLst>
                                      </p:cBhvr>
                                      <p:to>
                                        <p:strVal val="hidden"/>
                                      </p:to>
                                    </p:set>
                                  </p:childTnLst>
                                </p:cTn>
                              </p:par>
                              <p:par>
                                <p:cTn id="26" presetID="53" presetClass="exit" presetSubtype="544" fill="hold" grpId="0" nodeType="withEffect">
                                  <p:stCondLst>
                                    <p:cond delay="0"/>
                                  </p:stCondLst>
                                  <p:childTnLst>
                                    <p:anim calcmode="lin" valueType="num">
                                      <p:cBhvr>
                                        <p:cTn id="27" dur="750"/>
                                        <p:tgtEl>
                                          <p:spTgt spid="25"/>
                                        </p:tgtEl>
                                        <p:attrNameLst>
                                          <p:attrName>ppt_w</p:attrName>
                                        </p:attrNameLst>
                                      </p:cBhvr>
                                      <p:tavLst>
                                        <p:tav tm="0">
                                          <p:val>
                                            <p:strVal val="ppt_w"/>
                                          </p:val>
                                        </p:tav>
                                        <p:tav tm="100000">
                                          <p:val>
                                            <p:fltVal val="0"/>
                                          </p:val>
                                        </p:tav>
                                      </p:tavLst>
                                    </p:anim>
                                    <p:anim calcmode="lin" valueType="num">
                                      <p:cBhvr>
                                        <p:cTn id="28" dur="750"/>
                                        <p:tgtEl>
                                          <p:spTgt spid="25"/>
                                        </p:tgtEl>
                                        <p:attrNameLst>
                                          <p:attrName>ppt_h</p:attrName>
                                        </p:attrNameLst>
                                      </p:cBhvr>
                                      <p:tavLst>
                                        <p:tav tm="0">
                                          <p:val>
                                            <p:strVal val="ppt_h"/>
                                          </p:val>
                                        </p:tav>
                                        <p:tav tm="100000">
                                          <p:val>
                                            <p:fltVal val="0"/>
                                          </p:val>
                                        </p:tav>
                                      </p:tavLst>
                                    </p:anim>
                                    <p:animEffect transition="out" filter="fade">
                                      <p:cBhvr>
                                        <p:cTn id="29" dur="750"/>
                                        <p:tgtEl>
                                          <p:spTgt spid="25"/>
                                        </p:tgtEl>
                                      </p:cBhvr>
                                    </p:animEffect>
                                    <p:anim calcmode="lin" valueType="num">
                                      <p:cBhvr>
                                        <p:cTn id="30" dur="750"/>
                                        <p:tgtEl>
                                          <p:spTgt spid="25"/>
                                        </p:tgtEl>
                                        <p:attrNameLst>
                                          <p:attrName>ppt_x</p:attrName>
                                        </p:attrNameLst>
                                      </p:cBhvr>
                                      <p:tavLst>
                                        <p:tav tm="0">
                                          <p:val>
                                            <p:strVal val="ppt_x"/>
                                          </p:val>
                                        </p:tav>
                                        <p:tav tm="100000">
                                          <p:val>
                                            <p:fltVal val="0.5"/>
                                          </p:val>
                                        </p:tav>
                                      </p:tavLst>
                                    </p:anim>
                                    <p:anim calcmode="lin" valueType="num">
                                      <p:cBhvr>
                                        <p:cTn id="31" dur="750"/>
                                        <p:tgtEl>
                                          <p:spTgt spid="25"/>
                                        </p:tgtEl>
                                        <p:attrNameLst>
                                          <p:attrName>ppt_y</p:attrName>
                                        </p:attrNameLst>
                                      </p:cBhvr>
                                      <p:tavLst>
                                        <p:tav tm="0">
                                          <p:val>
                                            <p:strVal val="ppt_y"/>
                                          </p:val>
                                        </p:tav>
                                        <p:tav tm="100000">
                                          <p:val>
                                            <p:fltVal val="0.5"/>
                                          </p:val>
                                        </p:tav>
                                      </p:tavLst>
                                    </p:anim>
                                    <p:set>
                                      <p:cBhvr>
                                        <p:cTn id="32" dur="1" fill="hold">
                                          <p:stCondLst>
                                            <p:cond delay="749"/>
                                          </p:stCondLst>
                                        </p:cTn>
                                        <p:tgtEl>
                                          <p:spTgt spid="25"/>
                                        </p:tgtEl>
                                        <p:attrNameLst>
                                          <p:attrName>style.visibility</p:attrName>
                                        </p:attrNameLst>
                                      </p:cBhvr>
                                      <p:to>
                                        <p:strVal val="hidden"/>
                                      </p:to>
                                    </p:set>
                                  </p:childTnLst>
                                </p:cTn>
                              </p:par>
                              <p:par>
                                <p:cTn id="33" presetID="53" presetClass="exit" presetSubtype="544" fill="hold" grpId="0" nodeType="withEffect">
                                  <p:stCondLst>
                                    <p:cond delay="0"/>
                                  </p:stCondLst>
                                  <p:childTnLst>
                                    <p:anim calcmode="lin" valueType="num">
                                      <p:cBhvr>
                                        <p:cTn id="34" dur="750"/>
                                        <p:tgtEl>
                                          <p:spTgt spid="26"/>
                                        </p:tgtEl>
                                        <p:attrNameLst>
                                          <p:attrName>ppt_w</p:attrName>
                                        </p:attrNameLst>
                                      </p:cBhvr>
                                      <p:tavLst>
                                        <p:tav tm="0">
                                          <p:val>
                                            <p:strVal val="ppt_w"/>
                                          </p:val>
                                        </p:tav>
                                        <p:tav tm="100000">
                                          <p:val>
                                            <p:fltVal val="0"/>
                                          </p:val>
                                        </p:tav>
                                      </p:tavLst>
                                    </p:anim>
                                    <p:anim calcmode="lin" valueType="num">
                                      <p:cBhvr>
                                        <p:cTn id="35" dur="750"/>
                                        <p:tgtEl>
                                          <p:spTgt spid="26"/>
                                        </p:tgtEl>
                                        <p:attrNameLst>
                                          <p:attrName>ppt_h</p:attrName>
                                        </p:attrNameLst>
                                      </p:cBhvr>
                                      <p:tavLst>
                                        <p:tav tm="0">
                                          <p:val>
                                            <p:strVal val="ppt_h"/>
                                          </p:val>
                                        </p:tav>
                                        <p:tav tm="100000">
                                          <p:val>
                                            <p:fltVal val="0"/>
                                          </p:val>
                                        </p:tav>
                                      </p:tavLst>
                                    </p:anim>
                                    <p:animEffect transition="out" filter="fade">
                                      <p:cBhvr>
                                        <p:cTn id="36" dur="750"/>
                                        <p:tgtEl>
                                          <p:spTgt spid="26"/>
                                        </p:tgtEl>
                                      </p:cBhvr>
                                    </p:animEffect>
                                    <p:anim calcmode="lin" valueType="num">
                                      <p:cBhvr>
                                        <p:cTn id="37" dur="750"/>
                                        <p:tgtEl>
                                          <p:spTgt spid="26"/>
                                        </p:tgtEl>
                                        <p:attrNameLst>
                                          <p:attrName>ppt_x</p:attrName>
                                        </p:attrNameLst>
                                      </p:cBhvr>
                                      <p:tavLst>
                                        <p:tav tm="0">
                                          <p:val>
                                            <p:strVal val="ppt_x"/>
                                          </p:val>
                                        </p:tav>
                                        <p:tav tm="100000">
                                          <p:val>
                                            <p:fltVal val="0.5"/>
                                          </p:val>
                                        </p:tav>
                                      </p:tavLst>
                                    </p:anim>
                                    <p:anim calcmode="lin" valueType="num">
                                      <p:cBhvr>
                                        <p:cTn id="38" dur="750"/>
                                        <p:tgtEl>
                                          <p:spTgt spid="26"/>
                                        </p:tgtEl>
                                        <p:attrNameLst>
                                          <p:attrName>ppt_y</p:attrName>
                                        </p:attrNameLst>
                                      </p:cBhvr>
                                      <p:tavLst>
                                        <p:tav tm="0">
                                          <p:val>
                                            <p:strVal val="ppt_y"/>
                                          </p:val>
                                        </p:tav>
                                        <p:tav tm="100000">
                                          <p:val>
                                            <p:fltVal val="0.5"/>
                                          </p:val>
                                        </p:tav>
                                      </p:tavLst>
                                    </p:anim>
                                    <p:set>
                                      <p:cBhvr>
                                        <p:cTn id="39" dur="1" fill="hold">
                                          <p:stCondLst>
                                            <p:cond delay="749"/>
                                          </p:stCondLst>
                                        </p:cTn>
                                        <p:tgtEl>
                                          <p:spTgt spid="26"/>
                                        </p:tgtEl>
                                        <p:attrNameLst>
                                          <p:attrName>style.visibility</p:attrName>
                                        </p:attrNameLst>
                                      </p:cBhvr>
                                      <p:to>
                                        <p:strVal val="hidden"/>
                                      </p:to>
                                    </p:set>
                                  </p:childTnLst>
                                </p:cTn>
                              </p:par>
                              <p:par>
                                <p:cTn id="40" presetID="53" presetClass="exit" presetSubtype="544" fill="hold" grpId="0" nodeType="withEffect">
                                  <p:stCondLst>
                                    <p:cond delay="0"/>
                                  </p:stCondLst>
                                  <p:childTnLst>
                                    <p:anim calcmode="lin" valueType="num">
                                      <p:cBhvr>
                                        <p:cTn id="41" dur="750"/>
                                        <p:tgtEl>
                                          <p:spTgt spid="27"/>
                                        </p:tgtEl>
                                        <p:attrNameLst>
                                          <p:attrName>ppt_w</p:attrName>
                                        </p:attrNameLst>
                                      </p:cBhvr>
                                      <p:tavLst>
                                        <p:tav tm="0">
                                          <p:val>
                                            <p:strVal val="ppt_w"/>
                                          </p:val>
                                        </p:tav>
                                        <p:tav tm="100000">
                                          <p:val>
                                            <p:fltVal val="0"/>
                                          </p:val>
                                        </p:tav>
                                      </p:tavLst>
                                    </p:anim>
                                    <p:anim calcmode="lin" valueType="num">
                                      <p:cBhvr>
                                        <p:cTn id="42" dur="750"/>
                                        <p:tgtEl>
                                          <p:spTgt spid="27"/>
                                        </p:tgtEl>
                                        <p:attrNameLst>
                                          <p:attrName>ppt_h</p:attrName>
                                        </p:attrNameLst>
                                      </p:cBhvr>
                                      <p:tavLst>
                                        <p:tav tm="0">
                                          <p:val>
                                            <p:strVal val="ppt_h"/>
                                          </p:val>
                                        </p:tav>
                                        <p:tav tm="100000">
                                          <p:val>
                                            <p:fltVal val="0"/>
                                          </p:val>
                                        </p:tav>
                                      </p:tavLst>
                                    </p:anim>
                                    <p:animEffect transition="out" filter="fade">
                                      <p:cBhvr>
                                        <p:cTn id="43" dur="750"/>
                                        <p:tgtEl>
                                          <p:spTgt spid="27"/>
                                        </p:tgtEl>
                                      </p:cBhvr>
                                    </p:animEffect>
                                    <p:anim calcmode="lin" valueType="num">
                                      <p:cBhvr>
                                        <p:cTn id="44" dur="750"/>
                                        <p:tgtEl>
                                          <p:spTgt spid="27"/>
                                        </p:tgtEl>
                                        <p:attrNameLst>
                                          <p:attrName>ppt_x</p:attrName>
                                        </p:attrNameLst>
                                      </p:cBhvr>
                                      <p:tavLst>
                                        <p:tav tm="0">
                                          <p:val>
                                            <p:strVal val="ppt_x"/>
                                          </p:val>
                                        </p:tav>
                                        <p:tav tm="100000">
                                          <p:val>
                                            <p:fltVal val="0.5"/>
                                          </p:val>
                                        </p:tav>
                                      </p:tavLst>
                                    </p:anim>
                                    <p:anim calcmode="lin" valueType="num">
                                      <p:cBhvr>
                                        <p:cTn id="45" dur="750"/>
                                        <p:tgtEl>
                                          <p:spTgt spid="27"/>
                                        </p:tgtEl>
                                        <p:attrNameLst>
                                          <p:attrName>ppt_y</p:attrName>
                                        </p:attrNameLst>
                                      </p:cBhvr>
                                      <p:tavLst>
                                        <p:tav tm="0">
                                          <p:val>
                                            <p:strVal val="ppt_y"/>
                                          </p:val>
                                        </p:tav>
                                        <p:tav tm="100000">
                                          <p:val>
                                            <p:fltVal val="0.5"/>
                                          </p:val>
                                        </p:tav>
                                      </p:tavLst>
                                    </p:anim>
                                    <p:set>
                                      <p:cBhvr>
                                        <p:cTn id="46" dur="1" fill="hold">
                                          <p:stCondLst>
                                            <p:cond delay="749"/>
                                          </p:stCondLst>
                                        </p:cTn>
                                        <p:tgtEl>
                                          <p:spTgt spid="27"/>
                                        </p:tgtEl>
                                        <p:attrNameLst>
                                          <p:attrName>style.visibility</p:attrName>
                                        </p:attrNameLst>
                                      </p:cBhvr>
                                      <p:to>
                                        <p:strVal val="hidden"/>
                                      </p:to>
                                    </p:set>
                                  </p:childTnLst>
                                </p:cTn>
                              </p:par>
                              <p:par>
                                <p:cTn id="47" presetID="53" presetClass="exit" presetSubtype="544" fill="hold" grpId="0" nodeType="withEffect">
                                  <p:stCondLst>
                                    <p:cond delay="0"/>
                                  </p:stCondLst>
                                  <p:childTnLst>
                                    <p:anim calcmode="lin" valueType="num">
                                      <p:cBhvr>
                                        <p:cTn id="48" dur="750"/>
                                        <p:tgtEl>
                                          <p:spTgt spid="28"/>
                                        </p:tgtEl>
                                        <p:attrNameLst>
                                          <p:attrName>ppt_w</p:attrName>
                                        </p:attrNameLst>
                                      </p:cBhvr>
                                      <p:tavLst>
                                        <p:tav tm="0">
                                          <p:val>
                                            <p:strVal val="ppt_w"/>
                                          </p:val>
                                        </p:tav>
                                        <p:tav tm="100000">
                                          <p:val>
                                            <p:fltVal val="0"/>
                                          </p:val>
                                        </p:tav>
                                      </p:tavLst>
                                    </p:anim>
                                    <p:anim calcmode="lin" valueType="num">
                                      <p:cBhvr>
                                        <p:cTn id="49" dur="750"/>
                                        <p:tgtEl>
                                          <p:spTgt spid="28"/>
                                        </p:tgtEl>
                                        <p:attrNameLst>
                                          <p:attrName>ppt_h</p:attrName>
                                        </p:attrNameLst>
                                      </p:cBhvr>
                                      <p:tavLst>
                                        <p:tav tm="0">
                                          <p:val>
                                            <p:strVal val="ppt_h"/>
                                          </p:val>
                                        </p:tav>
                                        <p:tav tm="100000">
                                          <p:val>
                                            <p:fltVal val="0"/>
                                          </p:val>
                                        </p:tav>
                                      </p:tavLst>
                                    </p:anim>
                                    <p:animEffect transition="out" filter="fade">
                                      <p:cBhvr>
                                        <p:cTn id="50" dur="750"/>
                                        <p:tgtEl>
                                          <p:spTgt spid="28"/>
                                        </p:tgtEl>
                                      </p:cBhvr>
                                    </p:animEffect>
                                    <p:anim calcmode="lin" valueType="num">
                                      <p:cBhvr>
                                        <p:cTn id="51" dur="750"/>
                                        <p:tgtEl>
                                          <p:spTgt spid="28"/>
                                        </p:tgtEl>
                                        <p:attrNameLst>
                                          <p:attrName>ppt_x</p:attrName>
                                        </p:attrNameLst>
                                      </p:cBhvr>
                                      <p:tavLst>
                                        <p:tav tm="0">
                                          <p:val>
                                            <p:strVal val="ppt_x"/>
                                          </p:val>
                                        </p:tav>
                                        <p:tav tm="100000">
                                          <p:val>
                                            <p:fltVal val="0.5"/>
                                          </p:val>
                                        </p:tav>
                                      </p:tavLst>
                                    </p:anim>
                                    <p:anim calcmode="lin" valueType="num">
                                      <p:cBhvr>
                                        <p:cTn id="52" dur="750"/>
                                        <p:tgtEl>
                                          <p:spTgt spid="28"/>
                                        </p:tgtEl>
                                        <p:attrNameLst>
                                          <p:attrName>ppt_y</p:attrName>
                                        </p:attrNameLst>
                                      </p:cBhvr>
                                      <p:tavLst>
                                        <p:tav tm="0">
                                          <p:val>
                                            <p:strVal val="ppt_y"/>
                                          </p:val>
                                        </p:tav>
                                        <p:tav tm="100000">
                                          <p:val>
                                            <p:fltVal val="0.5"/>
                                          </p:val>
                                        </p:tav>
                                      </p:tavLst>
                                    </p:anim>
                                    <p:set>
                                      <p:cBhvr>
                                        <p:cTn id="53" dur="1" fill="hold">
                                          <p:stCondLst>
                                            <p:cond delay="749"/>
                                          </p:stCondLst>
                                        </p:cTn>
                                        <p:tgtEl>
                                          <p:spTgt spid="28"/>
                                        </p:tgtEl>
                                        <p:attrNameLst>
                                          <p:attrName>style.visibility</p:attrName>
                                        </p:attrNameLst>
                                      </p:cBhvr>
                                      <p:to>
                                        <p:strVal val="hidden"/>
                                      </p:to>
                                    </p:set>
                                  </p:childTnLst>
                                </p:cTn>
                              </p:par>
                              <p:par>
                                <p:cTn id="54" presetID="53" presetClass="exit" presetSubtype="544" fill="hold" grpId="0" nodeType="withEffect">
                                  <p:stCondLst>
                                    <p:cond delay="0"/>
                                  </p:stCondLst>
                                  <p:childTnLst>
                                    <p:anim calcmode="lin" valueType="num">
                                      <p:cBhvr>
                                        <p:cTn id="55" dur="750"/>
                                        <p:tgtEl>
                                          <p:spTgt spid="29"/>
                                        </p:tgtEl>
                                        <p:attrNameLst>
                                          <p:attrName>ppt_w</p:attrName>
                                        </p:attrNameLst>
                                      </p:cBhvr>
                                      <p:tavLst>
                                        <p:tav tm="0">
                                          <p:val>
                                            <p:strVal val="ppt_w"/>
                                          </p:val>
                                        </p:tav>
                                        <p:tav tm="100000">
                                          <p:val>
                                            <p:fltVal val="0"/>
                                          </p:val>
                                        </p:tav>
                                      </p:tavLst>
                                    </p:anim>
                                    <p:anim calcmode="lin" valueType="num">
                                      <p:cBhvr>
                                        <p:cTn id="56" dur="750"/>
                                        <p:tgtEl>
                                          <p:spTgt spid="29"/>
                                        </p:tgtEl>
                                        <p:attrNameLst>
                                          <p:attrName>ppt_h</p:attrName>
                                        </p:attrNameLst>
                                      </p:cBhvr>
                                      <p:tavLst>
                                        <p:tav tm="0">
                                          <p:val>
                                            <p:strVal val="ppt_h"/>
                                          </p:val>
                                        </p:tav>
                                        <p:tav tm="100000">
                                          <p:val>
                                            <p:fltVal val="0"/>
                                          </p:val>
                                        </p:tav>
                                      </p:tavLst>
                                    </p:anim>
                                    <p:animEffect transition="out" filter="fade">
                                      <p:cBhvr>
                                        <p:cTn id="57" dur="750"/>
                                        <p:tgtEl>
                                          <p:spTgt spid="29"/>
                                        </p:tgtEl>
                                      </p:cBhvr>
                                    </p:animEffect>
                                    <p:anim calcmode="lin" valueType="num">
                                      <p:cBhvr>
                                        <p:cTn id="58" dur="750"/>
                                        <p:tgtEl>
                                          <p:spTgt spid="29"/>
                                        </p:tgtEl>
                                        <p:attrNameLst>
                                          <p:attrName>ppt_x</p:attrName>
                                        </p:attrNameLst>
                                      </p:cBhvr>
                                      <p:tavLst>
                                        <p:tav tm="0">
                                          <p:val>
                                            <p:strVal val="ppt_x"/>
                                          </p:val>
                                        </p:tav>
                                        <p:tav tm="100000">
                                          <p:val>
                                            <p:fltVal val="0.5"/>
                                          </p:val>
                                        </p:tav>
                                      </p:tavLst>
                                    </p:anim>
                                    <p:anim calcmode="lin" valueType="num">
                                      <p:cBhvr>
                                        <p:cTn id="59" dur="750"/>
                                        <p:tgtEl>
                                          <p:spTgt spid="29"/>
                                        </p:tgtEl>
                                        <p:attrNameLst>
                                          <p:attrName>ppt_y</p:attrName>
                                        </p:attrNameLst>
                                      </p:cBhvr>
                                      <p:tavLst>
                                        <p:tav tm="0">
                                          <p:val>
                                            <p:strVal val="ppt_y"/>
                                          </p:val>
                                        </p:tav>
                                        <p:tav tm="100000">
                                          <p:val>
                                            <p:fltVal val="0.5"/>
                                          </p:val>
                                        </p:tav>
                                      </p:tavLst>
                                    </p:anim>
                                    <p:set>
                                      <p:cBhvr>
                                        <p:cTn id="60" dur="1" fill="hold">
                                          <p:stCondLst>
                                            <p:cond delay="749"/>
                                          </p:stCondLst>
                                        </p:cTn>
                                        <p:tgtEl>
                                          <p:spTgt spid="29"/>
                                        </p:tgtEl>
                                        <p:attrNameLst>
                                          <p:attrName>style.visibility</p:attrName>
                                        </p:attrNameLst>
                                      </p:cBhvr>
                                      <p:to>
                                        <p:strVal val="hidden"/>
                                      </p:to>
                                    </p:set>
                                  </p:childTnLst>
                                </p:cTn>
                              </p:par>
                              <p:par>
                                <p:cTn id="61" presetID="53" presetClass="exit" presetSubtype="544" fill="hold" grpId="0" nodeType="withEffect">
                                  <p:stCondLst>
                                    <p:cond delay="0"/>
                                  </p:stCondLst>
                                  <p:childTnLst>
                                    <p:anim calcmode="lin" valueType="num">
                                      <p:cBhvr>
                                        <p:cTn id="62" dur="750"/>
                                        <p:tgtEl>
                                          <p:spTgt spid="30"/>
                                        </p:tgtEl>
                                        <p:attrNameLst>
                                          <p:attrName>ppt_w</p:attrName>
                                        </p:attrNameLst>
                                      </p:cBhvr>
                                      <p:tavLst>
                                        <p:tav tm="0">
                                          <p:val>
                                            <p:strVal val="ppt_w"/>
                                          </p:val>
                                        </p:tav>
                                        <p:tav tm="100000">
                                          <p:val>
                                            <p:fltVal val="0"/>
                                          </p:val>
                                        </p:tav>
                                      </p:tavLst>
                                    </p:anim>
                                    <p:anim calcmode="lin" valueType="num">
                                      <p:cBhvr>
                                        <p:cTn id="63" dur="750"/>
                                        <p:tgtEl>
                                          <p:spTgt spid="30"/>
                                        </p:tgtEl>
                                        <p:attrNameLst>
                                          <p:attrName>ppt_h</p:attrName>
                                        </p:attrNameLst>
                                      </p:cBhvr>
                                      <p:tavLst>
                                        <p:tav tm="0">
                                          <p:val>
                                            <p:strVal val="ppt_h"/>
                                          </p:val>
                                        </p:tav>
                                        <p:tav tm="100000">
                                          <p:val>
                                            <p:fltVal val="0"/>
                                          </p:val>
                                        </p:tav>
                                      </p:tavLst>
                                    </p:anim>
                                    <p:animEffect transition="out" filter="fade">
                                      <p:cBhvr>
                                        <p:cTn id="64" dur="750"/>
                                        <p:tgtEl>
                                          <p:spTgt spid="30"/>
                                        </p:tgtEl>
                                      </p:cBhvr>
                                    </p:animEffect>
                                    <p:anim calcmode="lin" valueType="num">
                                      <p:cBhvr>
                                        <p:cTn id="65" dur="750"/>
                                        <p:tgtEl>
                                          <p:spTgt spid="30"/>
                                        </p:tgtEl>
                                        <p:attrNameLst>
                                          <p:attrName>ppt_x</p:attrName>
                                        </p:attrNameLst>
                                      </p:cBhvr>
                                      <p:tavLst>
                                        <p:tav tm="0">
                                          <p:val>
                                            <p:strVal val="ppt_x"/>
                                          </p:val>
                                        </p:tav>
                                        <p:tav tm="100000">
                                          <p:val>
                                            <p:fltVal val="0.5"/>
                                          </p:val>
                                        </p:tav>
                                      </p:tavLst>
                                    </p:anim>
                                    <p:anim calcmode="lin" valueType="num">
                                      <p:cBhvr>
                                        <p:cTn id="66" dur="750"/>
                                        <p:tgtEl>
                                          <p:spTgt spid="30"/>
                                        </p:tgtEl>
                                        <p:attrNameLst>
                                          <p:attrName>ppt_y</p:attrName>
                                        </p:attrNameLst>
                                      </p:cBhvr>
                                      <p:tavLst>
                                        <p:tav tm="0">
                                          <p:val>
                                            <p:strVal val="ppt_y"/>
                                          </p:val>
                                        </p:tav>
                                        <p:tav tm="100000">
                                          <p:val>
                                            <p:fltVal val="0.5"/>
                                          </p:val>
                                        </p:tav>
                                      </p:tavLst>
                                    </p:anim>
                                    <p:set>
                                      <p:cBhvr>
                                        <p:cTn id="67" dur="1" fill="hold">
                                          <p:stCondLst>
                                            <p:cond delay="749"/>
                                          </p:stCondLst>
                                        </p:cTn>
                                        <p:tgtEl>
                                          <p:spTgt spid="30"/>
                                        </p:tgtEl>
                                        <p:attrNameLst>
                                          <p:attrName>style.visibility</p:attrName>
                                        </p:attrNameLst>
                                      </p:cBhvr>
                                      <p:to>
                                        <p:strVal val="hidden"/>
                                      </p:to>
                                    </p:set>
                                  </p:childTnLst>
                                </p:cTn>
                              </p:par>
                              <p:par>
                                <p:cTn id="68" presetID="53" presetClass="exit" presetSubtype="544" fill="hold" grpId="0" nodeType="withEffect">
                                  <p:stCondLst>
                                    <p:cond delay="0"/>
                                  </p:stCondLst>
                                  <p:childTnLst>
                                    <p:anim calcmode="lin" valueType="num">
                                      <p:cBhvr>
                                        <p:cTn id="69" dur="750"/>
                                        <p:tgtEl>
                                          <p:spTgt spid="31"/>
                                        </p:tgtEl>
                                        <p:attrNameLst>
                                          <p:attrName>ppt_w</p:attrName>
                                        </p:attrNameLst>
                                      </p:cBhvr>
                                      <p:tavLst>
                                        <p:tav tm="0">
                                          <p:val>
                                            <p:strVal val="ppt_w"/>
                                          </p:val>
                                        </p:tav>
                                        <p:tav tm="100000">
                                          <p:val>
                                            <p:fltVal val="0"/>
                                          </p:val>
                                        </p:tav>
                                      </p:tavLst>
                                    </p:anim>
                                    <p:anim calcmode="lin" valueType="num">
                                      <p:cBhvr>
                                        <p:cTn id="70" dur="750"/>
                                        <p:tgtEl>
                                          <p:spTgt spid="31"/>
                                        </p:tgtEl>
                                        <p:attrNameLst>
                                          <p:attrName>ppt_h</p:attrName>
                                        </p:attrNameLst>
                                      </p:cBhvr>
                                      <p:tavLst>
                                        <p:tav tm="0">
                                          <p:val>
                                            <p:strVal val="ppt_h"/>
                                          </p:val>
                                        </p:tav>
                                        <p:tav tm="100000">
                                          <p:val>
                                            <p:fltVal val="0"/>
                                          </p:val>
                                        </p:tav>
                                      </p:tavLst>
                                    </p:anim>
                                    <p:animEffect transition="out" filter="fade">
                                      <p:cBhvr>
                                        <p:cTn id="71" dur="750"/>
                                        <p:tgtEl>
                                          <p:spTgt spid="31"/>
                                        </p:tgtEl>
                                      </p:cBhvr>
                                    </p:animEffect>
                                    <p:anim calcmode="lin" valueType="num">
                                      <p:cBhvr>
                                        <p:cTn id="72" dur="750"/>
                                        <p:tgtEl>
                                          <p:spTgt spid="31"/>
                                        </p:tgtEl>
                                        <p:attrNameLst>
                                          <p:attrName>ppt_x</p:attrName>
                                        </p:attrNameLst>
                                      </p:cBhvr>
                                      <p:tavLst>
                                        <p:tav tm="0">
                                          <p:val>
                                            <p:strVal val="ppt_x"/>
                                          </p:val>
                                        </p:tav>
                                        <p:tav tm="100000">
                                          <p:val>
                                            <p:fltVal val="0.5"/>
                                          </p:val>
                                        </p:tav>
                                      </p:tavLst>
                                    </p:anim>
                                    <p:anim calcmode="lin" valueType="num">
                                      <p:cBhvr>
                                        <p:cTn id="73" dur="750"/>
                                        <p:tgtEl>
                                          <p:spTgt spid="31"/>
                                        </p:tgtEl>
                                        <p:attrNameLst>
                                          <p:attrName>ppt_y</p:attrName>
                                        </p:attrNameLst>
                                      </p:cBhvr>
                                      <p:tavLst>
                                        <p:tav tm="0">
                                          <p:val>
                                            <p:strVal val="ppt_y"/>
                                          </p:val>
                                        </p:tav>
                                        <p:tav tm="100000">
                                          <p:val>
                                            <p:fltVal val="0.5"/>
                                          </p:val>
                                        </p:tav>
                                      </p:tavLst>
                                    </p:anim>
                                    <p:set>
                                      <p:cBhvr>
                                        <p:cTn id="74" dur="1" fill="hold">
                                          <p:stCondLst>
                                            <p:cond delay="749"/>
                                          </p:stCondLst>
                                        </p:cTn>
                                        <p:tgtEl>
                                          <p:spTgt spid="31"/>
                                        </p:tgtEl>
                                        <p:attrNameLst>
                                          <p:attrName>style.visibility</p:attrName>
                                        </p:attrNameLst>
                                      </p:cBhvr>
                                      <p:to>
                                        <p:strVal val="hidden"/>
                                      </p:to>
                                    </p:set>
                                  </p:childTnLst>
                                </p:cTn>
                              </p:par>
                              <p:par>
                                <p:cTn id="75" presetID="53" presetClass="exit" presetSubtype="544" fill="hold" nodeType="withEffect">
                                  <p:stCondLst>
                                    <p:cond delay="0"/>
                                  </p:stCondLst>
                                  <p:childTnLst>
                                    <p:anim calcmode="lin" valueType="num">
                                      <p:cBhvr>
                                        <p:cTn id="76" dur="750"/>
                                        <p:tgtEl>
                                          <p:spTgt spid="2"/>
                                        </p:tgtEl>
                                        <p:attrNameLst>
                                          <p:attrName>ppt_w</p:attrName>
                                        </p:attrNameLst>
                                      </p:cBhvr>
                                      <p:tavLst>
                                        <p:tav tm="0">
                                          <p:val>
                                            <p:strVal val="ppt_w"/>
                                          </p:val>
                                        </p:tav>
                                        <p:tav tm="100000">
                                          <p:val>
                                            <p:fltVal val="0"/>
                                          </p:val>
                                        </p:tav>
                                      </p:tavLst>
                                    </p:anim>
                                    <p:anim calcmode="lin" valueType="num">
                                      <p:cBhvr>
                                        <p:cTn id="77" dur="750"/>
                                        <p:tgtEl>
                                          <p:spTgt spid="2"/>
                                        </p:tgtEl>
                                        <p:attrNameLst>
                                          <p:attrName>ppt_h</p:attrName>
                                        </p:attrNameLst>
                                      </p:cBhvr>
                                      <p:tavLst>
                                        <p:tav tm="0">
                                          <p:val>
                                            <p:strVal val="ppt_h"/>
                                          </p:val>
                                        </p:tav>
                                        <p:tav tm="100000">
                                          <p:val>
                                            <p:fltVal val="0"/>
                                          </p:val>
                                        </p:tav>
                                      </p:tavLst>
                                    </p:anim>
                                    <p:animEffect transition="out" filter="fade">
                                      <p:cBhvr>
                                        <p:cTn id="78" dur="750"/>
                                        <p:tgtEl>
                                          <p:spTgt spid="2"/>
                                        </p:tgtEl>
                                      </p:cBhvr>
                                    </p:animEffect>
                                    <p:anim calcmode="lin" valueType="num">
                                      <p:cBhvr>
                                        <p:cTn id="79" dur="750"/>
                                        <p:tgtEl>
                                          <p:spTgt spid="2"/>
                                        </p:tgtEl>
                                        <p:attrNameLst>
                                          <p:attrName>ppt_x</p:attrName>
                                        </p:attrNameLst>
                                      </p:cBhvr>
                                      <p:tavLst>
                                        <p:tav tm="0">
                                          <p:val>
                                            <p:strVal val="ppt_x"/>
                                          </p:val>
                                        </p:tav>
                                        <p:tav tm="100000">
                                          <p:val>
                                            <p:fltVal val="0.5"/>
                                          </p:val>
                                        </p:tav>
                                      </p:tavLst>
                                    </p:anim>
                                    <p:anim calcmode="lin" valueType="num">
                                      <p:cBhvr>
                                        <p:cTn id="80" dur="750"/>
                                        <p:tgtEl>
                                          <p:spTgt spid="2"/>
                                        </p:tgtEl>
                                        <p:attrNameLst>
                                          <p:attrName>ppt_y</p:attrName>
                                        </p:attrNameLst>
                                      </p:cBhvr>
                                      <p:tavLst>
                                        <p:tav tm="0">
                                          <p:val>
                                            <p:strVal val="ppt_y"/>
                                          </p:val>
                                        </p:tav>
                                        <p:tav tm="100000">
                                          <p:val>
                                            <p:fltVal val="0.5"/>
                                          </p:val>
                                        </p:tav>
                                      </p:tavLst>
                                    </p:anim>
                                    <p:set>
                                      <p:cBhvr>
                                        <p:cTn id="81" dur="1" fill="hold">
                                          <p:stCondLst>
                                            <p:cond delay="749"/>
                                          </p:stCondLst>
                                        </p:cTn>
                                        <p:tgtEl>
                                          <p:spTgt spid="2"/>
                                        </p:tgtEl>
                                        <p:attrNameLst>
                                          <p:attrName>style.visibility</p:attrName>
                                        </p:attrNameLst>
                                      </p:cBhvr>
                                      <p:to>
                                        <p:strVal val="hidden"/>
                                      </p:to>
                                    </p:set>
                                  </p:childTnLst>
                                </p:cTn>
                              </p:par>
                              <p:par>
                                <p:cTn id="82" presetID="53" presetClass="exit" presetSubtype="544" fill="hold" grpId="0" nodeType="withEffect">
                                  <p:stCondLst>
                                    <p:cond delay="0"/>
                                  </p:stCondLst>
                                  <p:childTnLst>
                                    <p:anim calcmode="lin" valueType="num">
                                      <p:cBhvr>
                                        <p:cTn id="83" dur="750"/>
                                        <p:tgtEl>
                                          <p:spTgt spid="46"/>
                                        </p:tgtEl>
                                        <p:attrNameLst>
                                          <p:attrName>ppt_w</p:attrName>
                                        </p:attrNameLst>
                                      </p:cBhvr>
                                      <p:tavLst>
                                        <p:tav tm="0">
                                          <p:val>
                                            <p:strVal val="ppt_w"/>
                                          </p:val>
                                        </p:tav>
                                        <p:tav tm="100000">
                                          <p:val>
                                            <p:fltVal val="0"/>
                                          </p:val>
                                        </p:tav>
                                      </p:tavLst>
                                    </p:anim>
                                    <p:anim calcmode="lin" valueType="num">
                                      <p:cBhvr>
                                        <p:cTn id="84" dur="750"/>
                                        <p:tgtEl>
                                          <p:spTgt spid="46"/>
                                        </p:tgtEl>
                                        <p:attrNameLst>
                                          <p:attrName>ppt_h</p:attrName>
                                        </p:attrNameLst>
                                      </p:cBhvr>
                                      <p:tavLst>
                                        <p:tav tm="0">
                                          <p:val>
                                            <p:strVal val="ppt_h"/>
                                          </p:val>
                                        </p:tav>
                                        <p:tav tm="100000">
                                          <p:val>
                                            <p:fltVal val="0"/>
                                          </p:val>
                                        </p:tav>
                                      </p:tavLst>
                                    </p:anim>
                                    <p:animEffect transition="out" filter="fade">
                                      <p:cBhvr>
                                        <p:cTn id="85" dur="750"/>
                                        <p:tgtEl>
                                          <p:spTgt spid="46"/>
                                        </p:tgtEl>
                                      </p:cBhvr>
                                    </p:animEffect>
                                    <p:anim calcmode="lin" valueType="num">
                                      <p:cBhvr>
                                        <p:cTn id="86" dur="750"/>
                                        <p:tgtEl>
                                          <p:spTgt spid="46"/>
                                        </p:tgtEl>
                                        <p:attrNameLst>
                                          <p:attrName>ppt_x</p:attrName>
                                        </p:attrNameLst>
                                      </p:cBhvr>
                                      <p:tavLst>
                                        <p:tav tm="0">
                                          <p:val>
                                            <p:strVal val="ppt_x"/>
                                          </p:val>
                                        </p:tav>
                                        <p:tav tm="100000">
                                          <p:val>
                                            <p:fltVal val="0.5"/>
                                          </p:val>
                                        </p:tav>
                                      </p:tavLst>
                                    </p:anim>
                                    <p:anim calcmode="lin" valueType="num">
                                      <p:cBhvr>
                                        <p:cTn id="87" dur="750"/>
                                        <p:tgtEl>
                                          <p:spTgt spid="46"/>
                                        </p:tgtEl>
                                        <p:attrNameLst>
                                          <p:attrName>ppt_y</p:attrName>
                                        </p:attrNameLst>
                                      </p:cBhvr>
                                      <p:tavLst>
                                        <p:tav tm="0">
                                          <p:val>
                                            <p:strVal val="ppt_y"/>
                                          </p:val>
                                        </p:tav>
                                        <p:tav tm="100000">
                                          <p:val>
                                            <p:fltVal val="0.5"/>
                                          </p:val>
                                        </p:tav>
                                      </p:tavLst>
                                    </p:anim>
                                    <p:set>
                                      <p:cBhvr>
                                        <p:cTn id="88" dur="1" fill="hold">
                                          <p:stCondLst>
                                            <p:cond delay="749"/>
                                          </p:stCondLst>
                                        </p:cTn>
                                        <p:tgtEl>
                                          <p:spTgt spid="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p:bldP spid="26" grpId="0"/>
      <p:bldP spid="27" grpId="0"/>
      <p:bldP spid="28" grpId="0" animBg="1"/>
      <p:bldP spid="29" grpId="0" animBg="1"/>
      <p:bldP spid="30" grpId="0"/>
      <p:bldP spid="31" grpId="0" animBg="1"/>
      <p:bldP spid="4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a:off x="6410078" y="951570"/>
            <a:ext cx="1146417" cy="11477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dirty="0">
              <a:solidFill>
                <a:srgbClr val="0070C0"/>
              </a:solidFill>
            </a:endParaRPr>
          </a:p>
        </p:txBody>
      </p:sp>
      <p:sp>
        <p:nvSpPr>
          <p:cNvPr id="14" name="椭圆 13"/>
          <p:cNvSpPr/>
          <p:nvPr/>
        </p:nvSpPr>
        <p:spPr>
          <a:xfrm>
            <a:off x="1495842" y="951570"/>
            <a:ext cx="1146417" cy="11477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dirty="0"/>
          </a:p>
        </p:txBody>
      </p:sp>
      <p:sp>
        <p:nvSpPr>
          <p:cNvPr id="15" name="Text Box 10"/>
          <p:cNvSpPr txBox="1">
            <a:spLocks noChangeArrowheads="1"/>
          </p:cNvSpPr>
          <p:nvPr/>
        </p:nvSpPr>
        <p:spPr bwMode="auto">
          <a:xfrm>
            <a:off x="6599733" y="1183743"/>
            <a:ext cx="780201" cy="707686"/>
          </a:xfrm>
          <a:prstGeom prst="rect">
            <a:avLst/>
          </a:prstGeom>
          <a:noFill/>
          <a:ln w="9525">
            <a:noFill/>
            <a:miter lim="800000"/>
            <a:headEnd/>
            <a:tailEnd/>
          </a:ln>
        </p:spPr>
        <p:txBody>
          <a:bodyPr wrap="square" lIns="91430" tIns="45715" rIns="91430" bIns="45715">
            <a:spAutoFit/>
          </a:bodyPr>
          <a:lstStyle/>
          <a:p>
            <a:pPr algn="ctr"/>
            <a:r>
              <a:rPr lang="zh-CN" altLang="en-US" sz="1999" b="1" dirty="0">
                <a:solidFill>
                  <a:schemeClr val="bg1"/>
                </a:solidFill>
                <a:latin typeface="微软雅黑" pitchFamily="34" charset="-122"/>
                <a:ea typeface="微软雅黑" pitchFamily="34" charset="-122"/>
              </a:rPr>
              <a:t>添加标题</a:t>
            </a:r>
          </a:p>
        </p:txBody>
      </p:sp>
      <p:sp>
        <p:nvSpPr>
          <p:cNvPr id="16" name="Text Box 15"/>
          <p:cNvSpPr txBox="1">
            <a:spLocks noChangeArrowheads="1"/>
          </p:cNvSpPr>
          <p:nvPr/>
        </p:nvSpPr>
        <p:spPr bwMode="auto">
          <a:xfrm>
            <a:off x="1704173" y="1183743"/>
            <a:ext cx="702374" cy="707686"/>
          </a:xfrm>
          <a:prstGeom prst="rect">
            <a:avLst/>
          </a:prstGeom>
          <a:noFill/>
          <a:ln w="9525">
            <a:noFill/>
            <a:miter lim="800000"/>
            <a:headEnd/>
            <a:tailEnd/>
          </a:ln>
        </p:spPr>
        <p:txBody>
          <a:bodyPr lIns="91430" tIns="45715" rIns="91430" bIns="45715">
            <a:spAutoFit/>
          </a:bodyPr>
          <a:lstStyle/>
          <a:p>
            <a:pPr algn="ctr"/>
            <a:r>
              <a:rPr lang="zh-CN" altLang="en-US" sz="1999" b="1" dirty="0">
                <a:solidFill>
                  <a:schemeClr val="bg1"/>
                </a:solidFill>
                <a:latin typeface="微软雅黑" pitchFamily="34" charset="-122"/>
                <a:ea typeface="微软雅黑" pitchFamily="34" charset="-122"/>
              </a:rPr>
              <a:t>添加标题</a:t>
            </a:r>
          </a:p>
        </p:txBody>
      </p:sp>
      <p:sp>
        <p:nvSpPr>
          <p:cNvPr id="17" name="Freeform 10"/>
          <p:cNvSpPr>
            <a:spLocks/>
          </p:cNvSpPr>
          <p:nvPr/>
        </p:nvSpPr>
        <p:spPr bwMode="gray">
          <a:xfrm>
            <a:off x="2897948" y="1052774"/>
            <a:ext cx="3294014" cy="238126"/>
          </a:xfrm>
          <a:custGeom>
            <a:avLst/>
            <a:gdLst>
              <a:gd name="T0" fmla="*/ 0 w 2347"/>
              <a:gd name="T1" fmla="*/ 188 h 336"/>
              <a:gd name="T2" fmla="*/ 0 w 2347"/>
              <a:gd name="T3" fmla="*/ 336 h 336"/>
              <a:gd name="T4" fmla="*/ 2347 w 2347"/>
              <a:gd name="T5" fmla="*/ 336 h 336"/>
              <a:gd name="T6" fmla="*/ 2005 w 2347"/>
              <a:gd name="T7" fmla="*/ 0 h 336"/>
              <a:gd name="T8" fmla="*/ 2005 w 2347"/>
              <a:gd name="T9" fmla="*/ 189 h 336"/>
              <a:gd name="T10" fmla="*/ 0 w 2347"/>
              <a:gd name="T11" fmla="*/ 188 h 336"/>
              <a:gd name="T12" fmla="*/ 0 60000 65536"/>
              <a:gd name="T13" fmla="*/ 0 60000 65536"/>
              <a:gd name="T14" fmla="*/ 0 60000 65536"/>
              <a:gd name="T15" fmla="*/ 0 60000 65536"/>
              <a:gd name="T16" fmla="*/ 0 60000 65536"/>
              <a:gd name="T17" fmla="*/ 0 60000 65536"/>
              <a:gd name="T18" fmla="*/ 0 w 2347"/>
              <a:gd name="T19" fmla="*/ 0 h 336"/>
              <a:gd name="T20" fmla="*/ 2347 w 2347"/>
              <a:gd name="T21" fmla="*/ 336 h 336"/>
            </a:gdLst>
            <a:ahLst/>
            <a:cxnLst>
              <a:cxn ang="T12">
                <a:pos x="T0" y="T1"/>
              </a:cxn>
              <a:cxn ang="T13">
                <a:pos x="T2" y="T3"/>
              </a:cxn>
              <a:cxn ang="T14">
                <a:pos x="T4" y="T5"/>
              </a:cxn>
              <a:cxn ang="T15">
                <a:pos x="T6" y="T7"/>
              </a:cxn>
              <a:cxn ang="T16">
                <a:pos x="T8" y="T9"/>
              </a:cxn>
              <a:cxn ang="T17">
                <a:pos x="T10" y="T11"/>
              </a:cxn>
            </a:cxnLst>
            <a:rect l="T18" t="T19" r="T20" b="T21"/>
            <a:pathLst>
              <a:path w="2347" h="336">
                <a:moveTo>
                  <a:pt x="0" y="188"/>
                </a:moveTo>
                <a:lnTo>
                  <a:pt x="0" y="336"/>
                </a:lnTo>
                <a:lnTo>
                  <a:pt x="2347" y="336"/>
                </a:lnTo>
                <a:lnTo>
                  <a:pt x="2005" y="0"/>
                </a:lnTo>
                <a:lnTo>
                  <a:pt x="2005" y="189"/>
                </a:lnTo>
                <a:lnTo>
                  <a:pt x="0" y="188"/>
                </a:lnTo>
                <a:close/>
              </a:path>
            </a:pathLst>
          </a:custGeom>
          <a:solidFill>
            <a:schemeClr val="accent1"/>
          </a:solidFill>
          <a:ln>
            <a:noFill/>
          </a:ln>
        </p:spPr>
        <p:txBody>
          <a:bodyPr wrap="none" lIns="91430" tIns="45715" rIns="91430" bIns="45715" anchor="ctr"/>
          <a:lstStyle/>
          <a:p>
            <a:pPr>
              <a:defRPr/>
            </a:pPr>
            <a:endParaRPr lang="zh-CN" altLang="en-US" sz="1000" dirty="0">
              <a:solidFill>
                <a:srgbClr val="0070C0"/>
              </a:solidFill>
            </a:endParaRPr>
          </a:p>
        </p:txBody>
      </p:sp>
      <p:sp>
        <p:nvSpPr>
          <p:cNvPr id="19" name="Text Box 18"/>
          <p:cNvSpPr txBox="1">
            <a:spLocks noChangeArrowheads="1"/>
          </p:cNvSpPr>
          <p:nvPr/>
        </p:nvSpPr>
        <p:spPr bwMode="auto">
          <a:xfrm>
            <a:off x="1007506" y="2350718"/>
            <a:ext cx="3202349" cy="923063"/>
          </a:xfrm>
          <a:prstGeom prst="rect">
            <a:avLst/>
          </a:prstGeom>
          <a:noFill/>
          <a:ln>
            <a:noFill/>
          </a:ln>
          <a:effectLst/>
          <a:extLst/>
        </p:spPr>
        <p:txBody>
          <a:bodyPr lIns="91430" tIns="45715" rIns="91430" bIns="45715" anchor="b">
            <a:spAutoFit/>
          </a:bodyPr>
          <a:lstStyle/>
          <a:p>
            <a:pPr algn="r">
              <a:lnSpc>
                <a:spcPct val="150000"/>
              </a:lnSpc>
              <a:defRPr/>
            </a:pPr>
            <a:r>
              <a:rPr lang="zh-CN" altLang="en-US" sz="1200" b="1" dirty="0">
                <a:solidFill>
                  <a:schemeClr val="bg1">
                    <a:lumMod val="50000"/>
                  </a:schemeClr>
                </a:solidFill>
                <a:latin typeface="微软雅黑" pitchFamily="34" charset="-122"/>
                <a:ea typeface="微软雅黑" pitchFamily="34" charset="-122"/>
              </a:rPr>
              <a:t>添加标题</a:t>
            </a:r>
          </a:p>
          <a:p>
            <a:pPr marL="257149" indent="-257149" algn="r">
              <a:lnSpc>
                <a:spcPct val="150000"/>
              </a:lnSpc>
              <a:buFont typeface="+mj-lt"/>
              <a:buAutoNum type="arabicPeriod"/>
              <a:defRPr/>
            </a:pPr>
            <a:r>
              <a:rPr lang="zh-CN" altLang="en-US" sz="800" dirty="0">
                <a:solidFill>
                  <a:schemeClr val="bg1">
                    <a:lumMod val="50000"/>
                  </a:schemeClr>
                </a:solidFill>
                <a:latin typeface="微软雅黑" pitchFamily="34" charset="-122"/>
                <a:ea typeface="微软雅黑" pitchFamily="34" charset="-122"/>
              </a:rPr>
              <a:t>点击输入文本内容</a:t>
            </a:r>
          </a:p>
          <a:p>
            <a:pPr marL="257149" indent="-257149" algn="r">
              <a:lnSpc>
                <a:spcPct val="150000"/>
              </a:lnSpc>
              <a:buFont typeface="+mj-lt"/>
              <a:buAutoNum type="arabicPeriod"/>
              <a:defRPr/>
            </a:pPr>
            <a:r>
              <a:rPr lang="zh-CN" altLang="en-US" sz="800" dirty="0">
                <a:solidFill>
                  <a:schemeClr val="bg1">
                    <a:lumMod val="50000"/>
                  </a:schemeClr>
                </a:solidFill>
                <a:latin typeface="微软雅黑" pitchFamily="34" charset="-122"/>
                <a:ea typeface="微软雅黑" pitchFamily="34" charset="-122"/>
              </a:rPr>
              <a:t>点击输入文本内容</a:t>
            </a:r>
          </a:p>
          <a:p>
            <a:pPr marL="257149" indent="-257149" algn="r">
              <a:lnSpc>
                <a:spcPct val="150000"/>
              </a:lnSpc>
              <a:buFont typeface="+mj-lt"/>
              <a:buAutoNum type="arabicPeriod"/>
              <a:defRPr/>
            </a:pPr>
            <a:r>
              <a:rPr lang="zh-CN" altLang="en-US" sz="800" dirty="0">
                <a:solidFill>
                  <a:schemeClr val="bg1">
                    <a:lumMod val="50000"/>
                  </a:schemeClr>
                </a:solidFill>
                <a:latin typeface="微软雅黑" pitchFamily="34" charset="-122"/>
                <a:ea typeface="微软雅黑" pitchFamily="34" charset="-122"/>
              </a:rPr>
              <a:t>点击输入文本内容</a:t>
            </a:r>
            <a:endParaRPr lang="zh-CN" altLang="en-US" sz="1100" dirty="0">
              <a:solidFill>
                <a:schemeClr val="bg1">
                  <a:lumMod val="50000"/>
                </a:schemeClr>
              </a:solidFill>
              <a:latin typeface="微软雅黑" pitchFamily="34" charset="-122"/>
              <a:ea typeface="微软雅黑" pitchFamily="34" charset="-122"/>
            </a:endParaRPr>
          </a:p>
        </p:txBody>
      </p:sp>
      <p:sp>
        <p:nvSpPr>
          <p:cNvPr id="20" name="Text Box 19"/>
          <p:cNvSpPr txBox="1">
            <a:spLocks noChangeArrowheads="1"/>
          </p:cNvSpPr>
          <p:nvPr/>
        </p:nvSpPr>
        <p:spPr bwMode="auto">
          <a:xfrm>
            <a:off x="2986042" y="1356384"/>
            <a:ext cx="2970208" cy="307700"/>
          </a:xfrm>
          <a:prstGeom prst="rect">
            <a:avLst/>
          </a:prstGeom>
          <a:noFill/>
          <a:ln w="9525">
            <a:noFill/>
            <a:miter lim="800000"/>
            <a:headEnd/>
            <a:tailEnd/>
          </a:ln>
        </p:spPr>
        <p:txBody>
          <a:bodyPr lIns="91430" tIns="45715" rIns="91430" bIns="45715">
            <a:spAutoFit/>
          </a:bodyPr>
          <a:lstStyle/>
          <a:p>
            <a:pPr algn="ctr">
              <a:spcBef>
                <a:spcPct val="50000"/>
              </a:spcBef>
            </a:pPr>
            <a:r>
              <a:rPr lang="zh-CN" altLang="en-US" sz="1400" b="1" dirty="0">
                <a:solidFill>
                  <a:schemeClr val="bg1">
                    <a:lumMod val="50000"/>
                  </a:schemeClr>
                </a:solidFill>
                <a:latin typeface="微软雅黑" pitchFamily="34" charset="-122"/>
                <a:ea typeface="微软雅黑" pitchFamily="34" charset="-122"/>
              </a:rPr>
              <a:t>点击添加内容</a:t>
            </a:r>
          </a:p>
        </p:txBody>
      </p:sp>
      <p:sp>
        <p:nvSpPr>
          <p:cNvPr id="21" name="Text Box 20"/>
          <p:cNvSpPr txBox="1">
            <a:spLocks noChangeArrowheads="1"/>
          </p:cNvSpPr>
          <p:nvPr/>
        </p:nvSpPr>
        <p:spPr bwMode="auto">
          <a:xfrm>
            <a:off x="4587477" y="2344924"/>
            <a:ext cx="3678535" cy="923063"/>
          </a:xfrm>
          <a:prstGeom prst="rect">
            <a:avLst/>
          </a:prstGeom>
          <a:noFill/>
          <a:ln>
            <a:noFill/>
          </a:ln>
          <a:effectLst/>
          <a:extLst/>
        </p:spPr>
        <p:txBody>
          <a:bodyPr lIns="91430" tIns="45715" rIns="91430" bIns="45715" anchor="b">
            <a:spAutoFit/>
          </a:bodyPr>
          <a:lstStyle/>
          <a:p>
            <a:pPr>
              <a:lnSpc>
                <a:spcPct val="150000"/>
              </a:lnSpc>
              <a:defRPr/>
            </a:pPr>
            <a:r>
              <a:rPr lang="zh-CN" altLang="en-US" sz="1200" b="1" dirty="0">
                <a:solidFill>
                  <a:schemeClr val="bg1">
                    <a:lumMod val="50000"/>
                  </a:schemeClr>
                </a:solidFill>
                <a:latin typeface="微软雅黑" pitchFamily="34" charset="-122"/>
                <a:ea typeface="微软雅黑" pitchFamily="34" charset="-122"/>
              </a:rPr>
              <a:t>添加标题</a:t>
            </a:r>
          </a:p>
          <a:p>
            <a:pPr marL="257149" indent="-257149">
              <a:lnSpc>
                <a:spcPct val="150000"/>
              </a:lnSpc>
              <a:buFont typeface="+mj-lt"/>
              <a:buAutoNum type="arabicPeriod"/>
              <a:defRPr/>
            </a:pPr>
            <a:r>
              <a:rPr lang="zh-CN" altLang="en-US" sz="800" dirty="0">
                <a:solidFill>
                  <a:schemeClr val="bg1">
                    <a:lumMod val="50000"/>
                  </a:schemeClr>
                </a:solidFill>
                <a:latin typeface="微软雅黑" pitchFamily="34" charset="-122"/>
                <a:ea typeface="微软雅黑" pitchFamily="34" charset="-122"/>
              </a:rPr>
              <a:t>点击输入文本内容</a:t>
            </a:r>
          </a:p>
          <a:p>
            <a:pPr marL="257149" indent="-257149">
              <a:lnSpc>
                <a:spcPct val="150000"/>
              </a:lnSpc>
              <a:buFont typeface="+mj-lt"/>
              <a:buAutoNum type="arabicPeriod"/>
              <a:defRPr/>
            </a:pPr>
            <a:r>
              <a:rPr lang="zh-CN" altLang="en-US" sz="800" dirty="0">
                <a:solidFill>
                  <a:schemeClr val="bg1">
                    <a:lumMod val="50000"/>
                  </a:schemeClr>
                </a:solidFill>
                <a:latin typeface="微软雅黑" pitchFamily="34" charset="-122"/>
                <a:ea typeface="微软雅黑" pitchFamily="34" charset="-122"/>
              </a:rPr>
              <a:t>点击输入文本内容</a:t>
            </a:r>
          </a:p>
          <a:p>
            <a:pPr marL="257149" indent="-257149">
              <a:lnSpc>
                <a:spcPct val="150000"/>
              </a:lnSpc>
              <a:buFont typeface="+mj-lt"/>
              <a:buAutoNum type="arabicPeriod"/>
              <a:defRPr/>
            </a:pPr>
            <a:r>
              <a:rPr lang="zh-CN" altLang="en-US" sz="800" dirty="0">
                <a:solidFill>
                  <a:schemeClr val="bg1">
                    <a:lumMod val="50000"/>
                  </a:schemeClr>
                </a:solidFill>
                <a:latin typeface="微软雅黑" pitchFamily="34" charset="-122"/>
                <a:ea typeface="微软雅黑" pitchFamily="34" charset="-122"/>
              </a:rPr>
              <a:t>点击输入文本内容</a:t>
            </a:r>
          </a:p>
        </p:txBody>
      </p:sp>
      <p:cxnSp>
        <p:nvCxnSpPr>
          <p:cNvPr id="23" name="直接连接符 22"/>
          <p:cNvCxnSpPr/>
          <p:nvPr/>
        </p:nvCxnSpPr>
        <p:spPr>
          <a:xfrm>
            <a:off x="4385098" y="2085696"/>
            <a:ext cx="0" cy="1215628"/>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4" name="AutoShape 18"/>
          <p:cNvSpPr>
            <a:spLocks noChangeArrowheads="1"/>
          </p:cNvSpPr>
          <p:nvPr/>
        </p:nvSpPr>
        <p:spPr bwMode="auto">
          <a:xfrm>
            <a:off x="877990" y="3595743"/>
            <a:ext cx="7388022" cy="963216"/>
          </a:xfrm>
          <a:prstGeom prst="roundRect">
            <a:avLst>
              <a:gd name="adj" fmla="val 4690"/>
            </a:avLst>
          </a:prstGeom>
          <a:noFill/>
          <a:ln w="34925">
            <a:solidFill>
              <a:schemeClr val="accent4">
                <a:alpha val="60000"/>
              </a:schemeClr>
            </a:solidFill>
            <a:round/>
            <a:headEnd/>
            <a:tailEnd/>
          </a:ln>
        </p:spPr>
        <p:txBody>
          <a:bodyPr wrap="none" lIns="91430" tIns="45715" rIns="91430" bIns="45715" anchor="ctr"/>
          <a:lstStyle/>
          <a:p>
            <a:endParaRPr lang="zh-CN" altLang="en-US" sz="1000" dirty="0"/>
          </a:p>
        </p:txBody>
      </p:sp>
      <p:sp>
        <p:nvSpPr>
          <p:cNvPr id="26" name="AutoShape 19"/>
          <p:cNvSpPr>
            <a:spLocks noChangeArrowheads="1"/>
          </p:cNvSpPr>
          <p:nvPr/>
        </p:nvSpPr>
        <p:spPr bwMode="gray">
          <a:xfrm>
            <a:off x="3507144" y="3408882"/>
            <a:ext cx="1880026" cy="322260"/>
          </a:xfrm>
          <a:prstGeom prst="roundRect">
            <a:avLst>
              <a:gd name="adj" fmla="val 34483"/>
            </a:avLst>
          </a:prstGeom>
          <a:solidFill>
            <a:schemeClr val="accent3"/>
          </a:solidFill>
          <a:ln w="9525">
            <a:noFill/>
            <a:round/>
            <a:headEnd/>
            <a:tailEnd/>
          </a:ln>
          <a:effectLst/>
        </p:spPr>
        <p:txBody>
          <a:bodyPr wrap="none" lIns="91430" tIns="45715" rIns="91430" bIns="45715" anchor="ctr"/>
          <a:lstStyle/>
          <a:p>
            <a:pPr algn="ctr">
              <a:defRPr/>
            </a:pPr>
            <a:r>
              <a:rPr lang="zh-CN" altLang="en-US" sz="1000" dirty="0">
                <a:solidFill>
                  <a:schemeClr val="bg1"/>
                </a:solidFill>
                <a:latin typeface="微软雅黑" pitchFamily="34" charset="-122"/>
                <a:ea typeface="微软雅黑" pitchFamily="34" charset="-122"/>
              </a:rPr>
              <a:t>点击添加标题</a:t>
            </a:r>
          </a:p>
        </p:txBody>
      </p:sp>
      <p:sp>
        <p:nvSpPr>
          <p:cNvPr id="32" name="Freeform 10"/>
          <p:cNvSpPr>
            <a:spLocks/>
          </p:cNvSpPr>
          <p:nvPr/>
        </p:nvSpPr>
        <p:spPr bwMode="gray">
          <a:xfrm flipH="1" flipV="1">
            <a:off x="2897948" y="1759275"/>
            <a:ext cx="3294014" cy="238126"/>
          </a:xfrm>
          <a:custGeom>
            <a:avLst/>
            <a:gdLst>
              <a:gd name="T0" fmla="*/ 0 w 2347"/>
              <a:gd name="T1" fmla="*/ 188 h 336"/>
              <a:gd name="T2" fmla="*/ 0 w 2347"/>
              <a:gd name="T3" fmla="*/ 336 h 336"/>
              <a:gd name="T4" fmla="*/ 2347 w 2347"/>
              <a:gd name="T5" fmla="*/ 336 h 336"/>
              <a:gd name="T6" fmla="*/ 2005 w 2347"/>
              <a:gd name="T7" fmla="*/ 0 h 336"/>
              <a:gd name="T8" fmla="*/ 2005 w 2347"/>
              <a:gd name="T9" fmla="*/ 189 h 336"/>
              <a:gd name="T10" fmla="*/ 0 w 2347"/>
              <a:gd name="T11" fmla="*/ 188 h 336"/>
              <a:gd name="T12" fmla="*/ 0 60000 65536"/>
              <a:gd name="T13" fmla="*/ 0 60000 65536"/>
              <a:gd name="T14" fmla="*/ 0 60000 65536"/>
              <a:gd name="T15" fmla="*/ 0 60000 65536"/>
              <a:gd name="T16" fmla="*/ 0 60000 65536"/>
              <a:gd name="T17" fmla="*/ 0 60000 65536"/>
              <a:gd name="T18" fmla="*/ 0 w 2347"/>
              <a:gd name="T19" fmla="*/ 0 h 336"/>
              <a:gd name="T20" fmla="*/ 2347 w 2347"/>
              <a:gd name="T21" fmla="*/ 336 h 336"/>
            </a:gdLst>
            <a:ahLst/>
            <a:cxnLst>
              <a:cxn ang="T12">
                <a:pos x="T0" y="T1"/>
              </a:cxn>
              <a:cxn ang="T13">
                <a:pos x="T2" y="T3"/>
              </a:cxn>
              <a:cxn ang="T14">
                <a:pos x="T4" y="T5"/>
              </a:cxn>
              <a:cxn ang="T15">
                <a:pos x="T6" y="T7"/>
              </a:cxn>
              <a:cxn ang="T16">
                <a:pos x="T8" y="T9"/>
              </a:cxn>
              <a:cxn ang="T17">
                <a:pos x="T10" y="T11"/>
              </a:cxn>
            </a:cxnLst>
            <a:rect l="T18" t="T19" r="T20" b="T21"/>
            <a:pathLst>
              <a:path w="2347" h="336">
                <a:moveTo>
                  <a:pt x="0" y="188"/>
                </a:moveTo>
                <a:lnTo>
                  <a:pt x="0" y="336"/>
                </a:lnTo>
                <a:lnTo>
                  <a:pt x="2347" y="336"/>
                </a:lnTo>
                <a:lnTo>
                  <a:pt x="2005" y="0"/>
                </a:lnTo>
                <a:lnTo>
                  <a:pt x="2005" y="189"/>
                </a:lnTo>
                <a:lnTo>
                  <a:pt x="0" y="188"/>
                </a:lnTo>
                <a:close/>
              </a:path>
            </a:pathLst>
          </a:custGeom>
          <a:solidFill>
            <a:schemeClr val="accent2"/>
          </a:solidFill>
          <a:ln>
            <a:noFill/>
          </a:ln>
        </p:spPr>
        <p:txBody>
          <a:bodyPr wrap="none" lIns="91430" tIns="45715" rIns="91430" bIns="45715" anchor="ctr"/>
          <a:lstStyle/>
          <a:p>
            <a:pPr>
              <a:defRPr/>
            </a:pPr>
            <a:endParaRPr lang="zh-CN" altLang="en-US" sz="1000" dirty="0">
              <a:solidFill>
                <a:srgbClr val="0070C0"/>
              </a:solidFill>
            </a:endParaRPr>
          </a:p>
        </p:txBody>
      </p:sp>
      <p:sp>
        <p:nvSpPr>
          <p:cNvPr id="33" name="TextBox 32"/>
          <p:cNvSpPr txBox="1"/>
          <p:nvPr/>
        </p:nvSpPr>
        <p:spPr>
          <a:xfrm>
            <a:off x="1081049" y="3798558"/>
            <a:ext cx="6990405" cy="572306"/>
          </a:xfrm>
          <a:prstGeom prst="rect">
            <a:avLst/>
          </a:prstGeom>
          <a:noFill/>
        </p:spPr>
        <p:txBody>
          <a:bodyPr wrap="square" lIns="91430" tIns="45715" rIns="91430" bIns="45715" rtlCol="0">
            <a:spAutoFit/>
          </a:bodyPr>
          <a:lstStyle/>
          <a:p>
            <a:pPr algn="ct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8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885422757"/>
      </p:ext>
    </p:extLst>
  </p:cSld>
  <p:clrMapOvr>
    <a:masterClrMapping/>
  </p:clrMapOvr>
  <mc:AlternateContent xmlns:mc="http://schemas.openxmlformats.org/markup-compatibility/2006" xmlns:p14="http://schemas.microsoft.com/office/powerpoint/2010/main">
    <mc:Choice Requires="p14">
      <p:transition spd="slow" p14:dur="175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strVal val="4/3*#ppt_w"/>
                                          </p:val>
                                        </p:tav>
                                        <p:tav tm="100000">
                                          <p:val>
                                            <p:strVal val="#ppt_w"/>
                                          </p:val>
                                        </p:tav>
                                      </p:tavLst>
                                    </p:anim>
                                    <p:anim calcmode="lin" valueType="num">
                                      <p:cBhvr>
                                        <p:cTn id="8" dur="500" fill="hold"/>
                                        <p:tgtEl>
                                          <p:spTgt spid="14"/>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strVal val="4/3*#ppt_w"/>
                                          </p:val>
                                        </p:tav>
                                        <p:tav tm="100000">
                                          <p:val>
                                            <p:strVal val="#ppt_w"/>
                                          </p:val>
                                        </p:tav>
                                      </p:tavLst>
                                    </p:anim>
                                    <p:anim calcmode="lin" valueType="num">
                                      <p:cBhvr>
                                        <p:cTn id="12" dur="500" fill="hold"/>
                                        <p:tgtEl>
                                          <p:spTgt spid="13"/>
                                        </p:tgtEl>
                                        <p:attrNameLst>
                                          <p:attrName>ppt_h</p:attrName>
                                        </p:attrNameLst>
                                      </p:cBhvr>
                                      <p:tavLst>
                                        <p:tav tm="0">
                                          <p:val>
                                            <p:strVal val="4/3*#ppt_h"/>
                                          </p:val>
                                        </p:tav>
                                        <p:tav tm="100000">
                                          <p:val>
                                            <p:strVal val="#ppt_h"/>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up)">
                                      <p:cBhvr>
                                        <p:cTn id="16" dur="500"/>
                                        <p:tgtEl>
                                          <p:spTgt spid="16"/>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par>
                                <p:cTn id="20" presetID="12" presetClass="entr" presetSubtype="8"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p:tgtEl>
                                          <p:spTgt spid="17"/>
                                        </p:tgtEl>
                                        <p:attrNameLst>
                                          <p:attrName>ppt_x</p:attrName>
                                        </p:attrNameLst>
                                      </p:cBhvr>
                                      <p:tavLst>
                                        <p:tav tm="0">
                                          <p:val>
                                            <p:strVal val="#ppt_x-#ppt_w*1.125000"/>
                                          </p:val>
                                        </p:tav>
                                        <p:tav tm="100000">
                                          <p:val>
                                            <p:strVal val="#ppt_x"/>
                                          </p:val>
                                        </p:tav>
                                      </p:tavLst>
                                    </p:anim>
                                    <p:animEffect transition="in" filter="wipe(right)">
                                      <p:cBhvr>
                                        <p:cTn id="23" dur="500"/>
                                        <p:tgtEl>
                                          <p:spTgt spid="17"/>
                                        </p:tgtEl>
                                      </p:cBhvr>
                                    </p:animEffect>
                                  </p:childTnLst>
                                </p:cTn>
                              </p:par>
                              <p:par>
                                <p:cTn id="24" presetID="12" presetClass="entr" presetSubtype="2"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p:tgtEl>
                                          <p:spTgt spid="32"/>
                                        </p:tgtEl>
                                        <p:attrNameLst>
                                          <p:attrName>ppt_x</p:attrName>
                                        </p:attrNameLst>
                                      </p:cBhvr>
                                      <p:tavLst>
                                        <p:tav tm="0">
                                          <p:val>
                                            <p:strVal val="#ppt_x+#ppt_w*1.125000"/>
                                          </p:val>
                                        </p:tav>
                                        <p:tav tm="100000">
                                          <p:val>
                                            <p:strVal val="#ppt_x"/>
                                          </p:val>
                                        </p:tav>
                                      </p:tavLst>
                                    </p:anim>
                                    <p:animEffect transition="in" filter="wipe(left)">
                                      <p:cBhvr>
                                        <p:cTn id="27" dur="500"/>
                                        <p:tgtEl>
                                          <p:spTgt spid="32"/>
                                        </p:tgtEl>
                                      </p:cBhvr>
                                    </p:animEffect>
                                  </p:childTnLst>
                                </p:cTn>
                              </p:par>
                            </p:childTnLst>
                          </p:cTn>
                        </p:par>
                        <p:par>
                          <p:cTn id="28" fill="hold">
                            <p:stCondLst>
                              <p:cond delay="1000"/>
                            </p:stCondLst>
                            <p:childTnLst>
                              <p:par>
                                <p:cTn id="29" presetID="16" presetClass="entr" presetSubtype="37"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arn(outVertical)">
                                      <p:cBhvr>
                                        <p:cTn id="31" dur="500"/>
                                        <p:tgtEl>
                                          <p:spTgt spid="20"/>
                                        </p:tgtEl>
                                      </p:cBhvr>
                                    </p:animEffect>
                                  </p:childTnLst>
                                </p:cTn>
                              </p:par>
                            </p:childTnLst>
                          </p:cTn>
                        </p:par>
                        <p:par>
                          <p:cTn id="32" fill="hold">
                            <p:stCondLst>
                              <p:cond delay="1500"/>
                            </p:stCondLst>
                            <p:childTnLst>
                              <p:par>
                                <p:cTn id="33" presetID="22" presetClass="entr" presetSubtype="1"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up)">
                                      <p:cBhvr>
                                        <p:cTn id="35" dur="500"/>
                                        <p:tgtEl>
                                          <p:spTgt spid="23"/>
                                        </p:tgtEl>
                                      </p:cBhvr>
                                    </p:animEffect>
                                  </p:childTnLst>
                                </p:cTn>
                              </p:par>
                            </p:childTnLst>
                          </p:cTn>
                        </p:par>
                        <p:par>
                          <p:cTn id="36" fill="hold">
                            <p:stCondLst>
                              <p:cond delay="2000"/>
                            </p:stCondLst>
                            <p:childTnLst>
                              <p:par>
                                <p:cTn id="37" presetID="12" presetClass="entr" presetSubtype="8"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p:tgtEl>
                                          <p:spTgt spid="21"/>
                                        </p:tgtEl>
                                        <p:attrNameLst>
                                          <p:attrName>ppt_x</p:attrName>
                                        </p:attrNameLst>
                                      </p:cBhvr>
                                      <p:tavLst>
                                        <p:tav tm="0">
                                          <p:val>
                                            <p:strVal val="#ppt_x-#ppt_w*1.125000"/>
                                          </p:val>
                                        </p:tav>
                                        <p:tav tm="100000">
                                          <p:val>
                                            <p:strVal val="#ppt_x"/>
                                          </p:val>
                                        </p:tav>
                                      </p:tavLst>
                                    </p:anim>
                                    <p:animEffect transition="in" filter="wipe(right)">
                                      <p:cBhvr>
                                        <p:cTn id="40" dur="500"/>
                                        <p:tgtEl>
                                          <p:spTgt spid="21"/>
                                        </p:tgtEl>
                                      </p:cBhvr>
                                    </p:animEffect>
                                  </p:childTnLst>
                                </p:cTn>
                              </p:par>
                              <p:par>
                                <p:cTn id="41" presetID="12" presetClass="entr" presetSubtype="2"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p:tgtEl>
                                          <p:spTgt spid="19"/>
                                        </p:tgtEl>
                                        <p:attrNameLst>
                                          <p:attrName>ppt_x</p:attrName>
                                        </p:attrNameLst>
                                      </p:cBhvr>
                                      <p:tavLst>
                                        <p:tav tm="0">
                                          <p:val>
                                            <p:strVal val="#ppt_x+#ppt_w*1.125000"/>
                                          </p:val>
                                        </p:tav>
                                        <p:tav tm="100000">
                                          <p:val>
                                            <p:strVal val="#ppt_x"/>
                                          </p:val>
                                        </p:tav>
                                      </p:tavLst>
                                    </p:anim>
                                    <p:animEffect transition="in" filter="wipe(left)">
                                      <p:cBhvr>
                                        <p:cTn id="44" dur="500"/>
                                        <p:tgtEl>
                                          <p:spTgt spid="19"/>
                                        </p:tgtEl>
                                      </p:cBhvr>
                                    </p:animEffect>
                                  </p:childTnLst>
                                </p:cTn>
                              </p:par>
                            </p:childTnLst>
                          </p:cTn>
                        </p:par>
                        <p:par>
                          <p:cTn id="45" fill="hold">
                            <p:stCondLst>
                              <p:cond delay="2500"/>
                            </p:stCondLst>
                            <p:childTnLst>
                              <p:par>
                                <p:cTn id="46" presetID="10" presetClass="entr" presetSubtype="0"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down)">
                                      <p:cBhvr>
                                        <p:cTn id="51" dur="500"/>
                                        <p:tgtEl>
                                          <p:spTgt spid="24"/>
                                        </p:tgtEl>
                                      </p:cBhvr>
                                    </p:animEffect>
                                  </p:childTnLst>
                                </p:cTn>
                              </p:par>
                            </p:childTnLst>
                          </p:cTn>
                        </p:par>
                        <p:par>
                          <p:cTn id="52" fill="hold">
                            <p:stCondLst>
                              <p:cond delay="3000"/>
                            </p:stCondLst>
                            <p:childTnLst>
                              <p:par>
                                <p:cTn id="53" presetID="22" presetClass="entr" presetSubtype="1"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wipe(up)">
                                      <p:cBhvr>
                                        <p:cTn id="5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p:bldP spid="16" grpId="0"/>
      <p:bldP spid="17" grpId="0" animBg="1"/>
      <p:bldP spid="19" grpId="0"/>
      <p:bldP spid="20" grpId="0"/>
      <p:bldP spid="21" grpId="0"/>
      <p:bldP spid="24" grpId="0" animBg="1"/>
      <p:bldP spid="26" grpId="0" animBg="1"/>
      <p:bldP spid="32" grpId="0" animBg="1"/>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0E02D4A9-D42F-44A2-80D9-C2C6378BE7B0}"/>
              </a:ext>
            </a:extLst>
          </p:cNvPr>
          <p:cNvPicPr>
            <a:picLocks noChangeAspect="1"/>
          </p:cNvPicPr>
          <p:nvPr/>
        </p:nvPicPr>
        <p:blipFill rotWithShape="1">
          <a:blip r:embed="rId3">
            <a:extLst>
              <a:ext uri="{28A0092B-C50C-407E-A947-70E740481C1C}">
                <a14:useLocalDpi xmlns:a14="http://schemas.microsoft.com/office/drawing/2010/main" val="0"/>
              </a:ext>
            </a:extLst>
          </a:blip>
          <a:srcRect l="12647" r="12791"/>
          <a:stretch/>
        </p:blipFill>
        <p:spPr>
          <a:xfrm>
            <a:off x="0" y="0"/>
            <a:ext cx="9144000" cy="5144304"/>
          </a:xfrm>
          <a:prstGeom prst="rect">
            <a:avLst/>
          </a:prstGeom>
        </p:spPr>
      </p:pic>
      <p:sp>
        <p:nvSpPr>
          <p:cNvPr id="2" name="矩形 1">
            <a:extLst>
              <a:ext uri="{FF2B5EF4-FFF2-40B4-BE49-F238E27FC236}">
                <a16:creationId xmlns:a16="http://schemas.microsoft.com/office/drawing/2014/main" xmlns="" id="{300DFFFA-E3BB-46B0-8A89-05A3094B9139}"/>
              </a:ext>
            </a:extLst>
          </p:cNvPr>
          <p:cNvSpPr/>
          <p:nvPr/>
        </p:nvSpPr>
        <p:spPr>
          <a:xfrm>
            <a:off x="-36512" y="1059582"/>
            <a:ext cx="9180512" cy="30243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a:extLst>
              <a:ext uri="{FF2B5EF4-FFF2-40B4-BE49-F238E27FC236}">
                <a16:creationId xmlns:a16="http://schemas.microsoft.com/office/drawing/2014/main" xmlns="" id="{D8EADBAE-ACCF-4AD0-98E3-F9E5CA40C781}"/>
              </a:ext>
            </a:extLst>
          </p:cNvPr>
          <p:cNvGrpSpPr/>
          <p:nvPr/>
        </p:nvGrpSpPr>
        <p:grpSpPr>
          <a:xfrm>
            <a:off x="2058174" y="1911912"/>
            <a:ext cx="2118737" cy="1240632"/>
            <a:chOff x="4683509" y="2601913"/>
            <a:chExt cx="2824982" cy="1654176"/>
          </a:xfrm>
        </p:grpSpPr>
        <p:sp>
          <p:nvSpPr>
            <p:cNvPr id="62" name="椭圆 61">
              <a:extLst>
                <a:ext uri="{FF2B5EF4-FFF2-40B4-BE49-F238E27FC236}">
                  <a16:creationId xmlns:a16="http://schemas.microsoft.com/office/drawing/2014/main" xmlns="" id="{E015B779-8778-43B7-BC78-A742CC67ABBD}"/>
                </a:ext>
              </a:extLst>
            </p:cNvPr>
            <p:cNvSpPr/>
            <p:nvPr/>
          </p:nvSpPr>
          <p:spPr>
            <a:xfrm>
              <a:off x="5268911" y="2601913"/>
              <a:ext cx="1654178" cy="165417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3" name="矩形 62">
              <a:extLst>
                <a:ext uri="{FF2B5EF4-FFF2-40B4-BE49-F238E27FC236}">
                  <a16:creationId xmlns:a16="http://schemas.microsoft.com/office/drawing/2014/main" xmlns="" id="{FF80B3E6-F134-4EE6-87F3-3F28DA2643F9}"/>
                </a:ext>
              </a:extLst>
            </p:cNvPr>
            <p:cNvSpPr/>
            <p:nvPr/>
          </p:nvSpPr>
          <p:spPr>
            <a:xfrm>
              <a:off x="4683509" y="2829478"/>
              <a:ext cx="2824982" cy="1138773"/>
            </a:xfrm>
            <a:prstGeom prst="rect">
              <a:avLst/>
            </a:prstGeom>
          </p:spPr>
          <p:txBody>
            <a:bodyPr wrap="square">
              <a:spAutoFit/>
              <a:scene3d>
                <a:camera prst="orthographicFront"/>
                <a:lightRig rig="threePt" dir="t"/>
              </a:scene3d>
              <a:sp3d contourW="12700"/>
            </a:bodyPr>
            <a:lstStyle/>
            <a:p>
              <a:pPr algn="ctr"/>
              <a:r>
                <a:rPr lang="en-US" altLang="zh-CN" sz="4950" b="1" dirty="0">
                  <a:solidFill>
                    <a:schemeClr val="bg1"/>
                  </a:solidFill>
                </a:rPr>
                <a:t>02</a:t>
              </a:r>
              <a:endParaRPr lang="zh-CN" altLang="en-US" sz="4950" b="1" dirty="0">
                <a:solidFill>
                  <a:schemeClr val="bg1"/>
                </a:solidFill>
              </a:endParaRPr>
            </a:p>
          </p:txBody>
        </p:sp>
      </p:grpSp>
      <p:grpSp>
        <p:nvGrpSpPr>
          <p:cNvPr id="64" name="组合 63">
            <a:extLst>
              <a:ext uri="{FF2B5EF4-FFF2-40B4-BE49-F238E27FC236}">
                <a16:creationId xmlns:a16="http://schemas.microsoft.com/office/drawing/2014/main" xmlns="" id="{B6B6F5C4-2DBE-426C-B546-2AE11471B80D}"/>
              </a:ext>
            </a:extLst>
          </p:cNvPr>
          <p:cNvGrpSpPr/>
          <p:nvPr/>
        </p:nvGrpSpPr>
        <p:grpSpPr>
          <a:xfrm>
            <a:off x="3995936" y="2283718"/>
            <a:ext cx="2899838" cy="791815"/>
            <a:chOff x="3304037" y="341972"/>
            <a:chExt cx="3866451" cy="1055753"/>
          </a:xfrm>
        </p:grpSpPr>
        <p:sp>
          <p:nvSpPr>
            <p:cNvPr id="65" name="文本框 64">
              <a:extLst>
                <a:ext uri="{FF2B5EF4-FFF2-40B4-BE49-F238E27FC236}">
                  <a16:creationId xmlns:a16="http://schemas.microsoft.com/office/drawing/2014/main" xmlns="" id="{68A39230-0E24-4B05-901F-E66292CDEAE7}"/>
                </a:ext>
              </a:extLst>
            </p:cNvPr>
            <p:cNvSpPr txBox="1"/>
            <p:nvPr/>
          </p:nvSpPr>
          <p:spPr>
            <a:xfrm>
              <a:off x="3304038" y="341972"/>
              <a:ext cx="3529171" cy="615553"/>
            </a:xfrm>
            <a:prstGeom prst="rect">
              <a:avLst/>
            </a:prstGeom>
            <a:noFill/>
          </p:spPr>
          <p:txBody>
            <a:bodyPr wrap="none" rtlCol="0">
              <a:spAutoFit/>
              <a:scene3d>
                <a:camera prst="orthographicFront"/>
                <a:lightRig rig="threePt" dir="t"/>
              </a:scene3d>
              <a:sp3d contourW="12700"/>
            </a:bodyPr>
            <a:lstStyle/>
            <a:p>
              <a:pPr defTabSz="685800">
                <a:defRPr/>
              </a:pPr>
              <a:r>
                <a:rPr lang="zh-CN" altLang="en-US" sz="2400" b="1" dirty="0">
                  <a:solidFill>
                    <a:schemeClr val="tx1">
                      <a:lumMod val="65000"/>
                      <a:lumOff val="35000"/>
                    </a:schemeClr>
                  </a:solidFill>
                  <a:latin typeface="Arial"/>
                  <a:ea typeface="微软雅黑"/>
                </a:rPr>
                <a:t>标题文字添加此处</a:t>
              </a:r>
            </a:p>
          </p:txBody>
        </p:sp>
        <p:sp>
          <p:nvSpPr>
            <p:cNvPr id="66" name="文本框 65">
              <a:extLst>
                <a:ext uri="{FF2B5EF4-FFF2-40B4-BE49-F238E27FC236}">
                  <a16:creationId xmlns:a16="http://schemas.microsoft.com/office/drawing/2014/main" xmlns="" id="{4388BAF0-E8ED-45D0-94BC-416764F252A0}"/>
                </a:ext>
              </a:extLst>
            </p:cNvPr>
            <p:cNvSpPr txBox="1"/>
            <p:nvPr/>
          </p:nvSpPr>
          <p:spPr>
            <a:xfrm>
              <a:off x="3304037" y="888697"/>
              <a:ext cx="3866451" cy="509028"/>
            </a:xfrm>
            <a:prstGeom prst="rect">
              <a:avLst/>
            </a:prstGeom>
            <a:noFill/>
          </p:spPr>
          <p:txBody>
            <a:bodyPr wrap="square" rtlCol="0">
              <a:spAutoFit/>
              <a:scene3d>
                <a:camera prst="orthographicFront"/>
                <a:lightRig rig="threePt" dir="t"/>
              </a:scene3d>
              <a:sp3d contourW="12700"/>
            </a:bodyPr>
            <a:lstStyle/>
            <a:p>
              <a:pPr defTabSz="685800">
                <a:lnSpc>
                  <a:spcPct val="114000"/>
                </a:lnSpc>
                <a:defRPr/>
              </a:pPr>
              <a:r>
                <a:rPr lang="en-US" altLang="zh-CN" sz="825" dirty="0">
                  <a:solidFill>
                    <a:prstClr val="white">
                      <a:lumMod val="65000"/>
                    </a:prstClr>
                  </a:solidFill>
                  <a:latin typeface="微软雅黑"/>
                  <a:ea typeface="微软雅黑"/>
                </a:rPr>
                <a:t>presentation and make it into a film to used wider field</a:t>
              </a:r>
            </a:p>
          </p:txBody>
        </p:sp>
      </p:grpSp>
      <p:grpSp>
        <p:nvGrpSpPr>
          <p:cNvPr id="4" name="组合 3">
            <a:extLst>
              <a:ext uri="{FF2B5EF4-FFF2-40B4-BE49-F238E27FC236}">
                <a16:creationId xmlns:a16="http://schemas.microsoft.com/office/drawing/2014/main" xmlns="" id="{A4E35CA0-7C81-4453-B909-AC21ACC02280}"/>
              </a:ext>
            </a:extLst>
          </p:cNvPr>
          <p:cNvGrpSpPr/>
          <p:nvPr/>
        </p:nvGrpSpPr>
        <p:grpSpPr>
          <a:xfrm rot="5400000">
            <a:off x="5558940" y="1521930"/>
            <a:ext cx="3714751" cy="3528392"/>
            <a:chOff x="5429249" y="2921"/>
            <a:chExt cx="3714751" cy="1773688"/>
          </a:xfrm>
        </p:grpSpPr>
        <p:sp>
          <p:nvSpPr>
            <p:cNvPr id="68" name="Freeform 23">
              <a:extLst>
                <a:ext uri="{FF2B5EF4-FFF2-40B4-BE49-F238E27FC236}">
                  <a16:creationId xmlns:a16="http://schemas.microsoft.com/office/drawing/2014/main" xmlns="" id="{70807A21-EE28-4EFF-AFDF-64A7562B4B67}"/>
                </a:ext>
              </a:extLst>
            </p:cNvPr>
            <p:cNvSpPr/>
            <p:nvPr/>
          </p:nvSpPr>
          <p:spPr bwMode="auto">
            <a:xfrm rot="10800000">
              <a:off x="5432423" y="9752"/>
              <a:ext cx="3711575" cy="1766857"/>
            </a:xfrm>
            <a:custGeom>
              <a:avLst/>
              <a:gdLst>
                <a:gd name="T0" fmla="*/ 0 w 2344"/>
                <a:gd name="T1" fmla="*/ 0 h 1270"/>
                <a:gd name="T2" fmla="*/ 0 w 2344"/>
                <a:gd name="T3" fmla="*/ 1270 h 1270"/>
                <a:gd name="T4" fmla="*/ 2344 w 2344"/>
                <a:gd name="T5" fmla="*/ 1270 h 1270"/>
                <a:gd name="T6" fmla="*/ 0 w 2344"/>
                <a:gd name="T7" fmla="*/ 0 h 1270"/>
              </a:gdLst>
              <a:ahLst/>
              <a:cxnLst>
                <a:cxn ang="0">
                  <a:pos x="T0" y="T1"/>
                </a:cxn>
                <a:cxn ang="0">
                  <a:pos x="T2" y="T3"/>
                </a:cxn>
                <a:cxn ang="0">
                  <a:pos x="T4" y="T5"/>
                </a:cxn>
                <a:cxn ang="0">
                  <a:pos x="T6" y="T7"/>
                </a:cxn>
              </a:cxnLst>
              <a:rect l="0" t="0" r="r" b="b"/>
              <a:pathLst>
                <a:path w="2344" h="1270">
                  <a:moveTo>
                    <a:pt x="0" y="0"/>
                  </a:moveTo>
                  <a:lnTo>
                    <a:pt x="0" y="1270"/>
                  </a:lnTo>
                  <a:lnTo>
                    <a:pt x="2344" y="1270"/>
                  </a:lnTo>
                  <a:lnTo>
                    <a:pt x="0" y="0"/>
                  </a:lnTo>
                  <a:close/>
                </a:path>
              </a:pathLst>
            </a:custGeom>
            <a:solidFill>
              <a:schemeClr val="bg1">
                <a:alpha val="50000"/>
              </a:schemeClr>
            </a:solidFill>
            <a:ln>
              <a:noFill/>
            </a:ln>
          </p:spPr>
          <p:txBody>
            <a:bodyPr vert="horz" wrap="square" lIns="91440" tIns="45720" rIns="91440" bIns="45720" numCol="1" anchor="t" anchorCtr="0" compatLnSpc="1"/>
            <a:lstStyle/>
            <a:p>
              <a:pPr defTabSz="914378" fontAlgn="base">
                <a:spcBef>
                  <a:spcPct val="0"/>
                </a:spcBef>
                <a:spcAft>
                  <a:spcPct val="0"/>
                </a:spcAft>
              </a:pPr>
              <a:endParaRPr lang="zh-CN" altLang="en-US" dirty="0">
                <a:solidFill>
                  <a:srgbClr val="000000"/>
                </a:solidFill>
                <a:latin typeface="Calibri" pitchFamily="34" charset="0"/>
                <a:ea typeface="宋体" charset="-122"/>
              </a:endParaRPr>
            </a:p>
          </p:txBody>
        </p:sp>
        <p:sp>
          <p:nvSpPr>
            <p:cNvPr id="69" name="Freeform 25">
              <a:extLst>
                <a:ext uri="{FF2B5EF4-FFF2-40B4-BE49-F238E27FC236}">
                  <a16:creationId xmlns:a16="http://schemas.microsoft.com/office/drawing/2014/main" xmlns="" id="{0B538D83-2338-4E98-AB8E-9E61A9EBF81A}"/>
                </a:ext>
              </a:extLst>
            </p:cNvPr>
            <p:cNvSpPr/>
            <p:nvPr/>
          </p:nvSpPr>
          <p:spPr bwMode="auto">
            <a:xfrm rot="10800000">
              <a:off x="5429249" y="2921"/>
              <a:ext cx="3714751" cy="1397000"/>
            </a:xfrm>
            <a:custGeom>
              <a:avLst/>
              <a:gdLst>
                <a:gd name="T0" fmla="*/ 2346 w 2346"/>
                <a:gd name="T1" fmla="*/ 880 h 880"/>
                <a:gd name="T2" fmla="*/ 0 w 2346"/>
                <a:gd name="T3" fmla="*/ 880 h 880"/>
                <a:gd name="T4" fmla="*/ 0 w 2346"/>
                <a:gd name="T5" fmla="*/ 0 h 880"/>
                <a:gd name="T6" fmla="*/ 2346 w 2346"/>
                <a:gd name="T7" fmla="*/ 880 h 880"/>
              </a:gdLst>
              <a:ahLst/>
              <a:cxnLst>
                <a:cxn ang="0">
                  <a:pos x="T0" y="T1"/>
                </a:cxn>
                <a:cxn ang="0">
                  <a:pos x="T2" y="T3"/>
                </a:cxn>
                <a:cxn ang="0">
                  <a:pos x="T4" y="T5"/>
                </a:cxn>
                <a:cxn ang="0">
                  <a:pos x="T6" y="T7"/>
                </a:cxn>
              </a:cxnLst>
              <a:rect l="0" t="0" r="r" b="b"/>
              <a:pathLst>
                <a:path w="2346" h="880">
                  <a:moveTo>
                    <a:pt x="2346" y="880"/>
                  </a:moveTo>
                  <a:lnTo>
                    <a:pt x="0" y="880"/>
                  </a:lnTo>
                  <a:lnTo>
                    <a:pt x="0" y="0"/>
                  </a:lnTo>
                  <a:lnTo>
                    <a:pt x="2346" y="880"/>
                  </a:lnTo>
                  <a:close/>
                </a:path>
              </a:pathLst>
            </a:custGeom>
            <a:solidFill>
              <a:schemeClr val="accent1"/>
            </a:solidFill>
            <a:ln>
              <a:noFill/>
            </a:ln>
          </p:spPr>
          <p:txBody>
            <a:bodyPr vert="horz" wrap="square" lIns="91440" tIns="45720" rIns="91440" bIns="45720" numCol="1" anchor="t" anchorCtr="0" compatLnSpc="1"/>
            <a:lstStyle/>
            <a:p>
              <a:pPr defTabSz="914378" fontAlgn="base">
                <a:spcBef>
                  <a:spcPct val="0"/>
                </a:spcBef>
                <a:spcAft>
                  <a:spcPct val="0"/>
                </a:spcAft>
              </a:pPr>
              <a:endParaRPr lang="zh-CN" altLang="en-US" dirty="0">
                <a:solidFill>
                  <a:srgbClr val="000000"/>
                </a:solidFill>
                <a:latin typeface="Calibri" pitchFamily="34" charset="0"/>
                <a:ea typeface="宋体" charset="-122"/>
              </a:endParaRPr>
            </a:p>
          </p:txBody>
        </p:sp>
      </p:grpSp>
    </p:spTree>
    <p:extLst>
      <p:ext uri="{BB962C8B-B14F-4D97-AF65-F5344CB8AC3E}">
        <p14:creationId xmlns:p14="http://schemas.microsoft.com/office/powerpoint/2010/main" val="1590245377"/>
      </p:ext>
    </p:extLst>
  </p:cSld>
  <p:clrMapOvr>
    <a:masterClrMapping/>
  </p:clrMapOvr>
  <mc:AlternateContent xmlns:mc="http://schemas.openxmlformats.org/markup-compatibility/2006" xmlns:p14="http://schemas.microsoft.com/office/powerpoint/2010/main">
    <mc:Choice Requires="p14">
      <p:transition spd="slow" p14:dur="175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1000"/>
                                        <p:tgtEl>
                                          <p:spTgt spid="61"/>
                                        </p:tgtEl>
                                      </p:cBhvr>
                                    </p:animEffect>
                                    <p:anim calcmode="lin" valueType="num">
                                      <p:cBhvr>
                                        <p:cTn id="12" dur="1000" fill="hold"/>
                                        <p:tgtEl>
                                          <p:spTgt spid="61"/>
                                        </p:tgtEl>
                                        <p:attrNameLst>
                                          <p:attrName>ppt_x</p:attrName>
                                        </p:attrNameLst>
                                      </p:cBhvr>
                                      <p:tavLst>
                                        <p:tav tm="0">
                                          <p:val>
                                            <p:strVal val="#ppt_x"/>
                                          </p:val>
                                        </p:tav>
                                        <p:tav tm="100000">
                                          <p:val>
                                            <p:strVal val="#ppt_x"/>
                                          </p:val>
                                        </p:tav>
                                      </p:tavLst>
                                    </p:anim>
                                    <p:anim calcmode="lin" valueType="num">
                                      <p:cBhvr>
                                        <p:cTn id="13" dur="1000" fill="hold"/>
                                        <p:tgtEl>
                                          <p:spTgt spid="6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2" presetClass="entr" presetSubtype="8" fill="hold" nodeType="afterEffect">
                                  <p:stCondLst>
                                    <p:cond delay="0"/>
                                  </p:stCondLst>
                                  <p:childTnLst>
                                    <p:set>
                                      <p:cBhvr>
                                        <p:cTn id="16" dur="1" fill="hold">
                                          <p:stCondLst>
                                            <p:cond delay="0"/>
                                          </p:stCondLst>
                                        </p:cTn>
                                        <p:tgtEl>
                                          <p:spTgt spid="64"/>
                                        </p:tgtEl>
                                        <p:attrNameLst>
                                          <p:attrName>style.visibility</p:attrName>
                                        </p:attrNameLst>
                                      </p:cBhvr>
                                      <p:to>
                                        <p:strVal val="visible"/>
                                      </p:to>
                                    </p:set>
                                    <p:anim calcmode="lin" valueType="num">
                                      <p:cBhvr additive="base">
                                        <p:cTn id="17" dur="500"/>
                                        <p:tgtEl>
                                          <p:spTgt spid="64"/>
                                        </p:tgtEl>
                                        <p:attrNameLst>
                                          <p:attrName>ppt_x</p:attrName>
                                        </p:attrNameLst>
                                      </p:cBhvr>
                                      <p:tavLst>
                                        <p:tav tm="0">
                                          <p:val>
                                            <p:strVal val="#ppt_x-#ppt_w*1.125000"/>
                                          </p:val>
                                        </p:tav>
                                        <p:tav tm="100000">
                                          <p:val>
                                            <p:strVal val="#ppt_x"/>
                                          </p:val>
                                        </p:tav>
                                      </p:tavLst>
                                    </p:anim>
                                    <p:animEffect transition="in" filter="wipe(right)">
                                      <p:cBhvr>
                                        <p:cTn id="18"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a:off x="1969934" y="1780126"/>
            <a:ext cx="1596373" cy="1597583"/>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179140" y="1780128"/>
            <a:ext cx="798188" cy="7987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6729927" y="2578920"/>
            <a:ext cx="798188" cy="7987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3556882" y="1780126"/>
            <a:ext cx="1596373" cy="1597583"/>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143071" y="1780126"/>
            <a:ext cx="1596373" cy="1597583"/>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Rectangle 13" descr="FD1DDF730CE4456e89755B07FE1653D0# #Rectangle 13"/>
          <p:cNvSpPr>
            <a:spLocks noChangeArrowheads="1"/>
          </p:cNvSpPr>
          <p:nvPr/>
        </p:nvSpPr>
        <p:spPr bwMode="auto">
          <a:xfrm>
            <a:off x="1429513" y="3731046"/>
            <a:ext cx="1739212" cy="461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9" tIns="45694" rIns="91389" bIns="4569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800" dirty="0">
                <a:latin typeface="微软雅黑" pitchFamily="34" charset="-122"/>
                <a:ea typeface="微软雅黑" pitchFamily="34" charset="-122"/>
              </a:rPr>
              <a:t>单击此处添加简短说明，</a:t>
            </a:r>
            <a:endParaRPr lang="en-US" altLang="zh-CN" sz="800" dirty="0">
              <a:latin typeface="微软雅黑" pitchFamily="34" charset="-122"/>
              <a:ea typeface="微软雅黑" pitchFamily="34" charset="-122"/>
            </a:endParaRPr>
          </a:p>
          <a:p>
            <a:pPr eaLnBrk="1" hangingPunct="1">
              <a:spcBef>
                <a:spcPct val="0"/>
              </a:spcBef>
              <a:buNone/>
              <a:defRPr/>
            </a:pPr>
            <a:r>
              <a:rPr lang="zh-CN" altLang="en-US" sz="800" dirty="0">
                <a:latin typeface="微软雅黑" pitchFamily="34" charset="-122"/>
                <a:ea typeface="微软雅黑" pitchFamily="34" charset="-122"/>
              </a:rPr>
              <a:t>添加简短说明文字，</a:t>
            </a:r>
            <a:endParaRPr lang="en-US" altLang="zh-CN" sz="800" dirty="0">
              <a:latin typeface="微软雅黑" pitchFamily="34" charset="-122"/>
              <a:ea typeface="微软雅黑" pitchFamily="34" charset="-122"/>
            </a:endParaRPr>
          </a:p>
          <a:p>
            <a:pPr eaLnBrk="1" hangingPunct="1">
              <a:spcBef>
                <a:spcPct val="0"/>
              </a:spcBef>
              <a:buNone/>
              <a:defRPr/>
            </a:pPr>
            <a:r>
              <a:rPr lang="zh-CN" altLang="en-US" sz="800" dirty="0">
                <a:latin typeface="微软雅黑" pitchFamily="34" charset="-122"/>
                <a:ea typeface="微软雅黑" pitchFamily="34" charset="-122"/>
              </a:rPr>
              <a:t>具体说明文字添加此处。</a:t>
            </a:r>
            <a:endParaRPr lang="en-US" altLang="zh-CN" sz="800" dirty="0">
              <a:latin typeface="微软雅黑" pitchFamily="34" charset="-122"/>
              <a:ea typeface="微软雅黑" pitchFamily="34" charset="-122"/>
            </a:endParaRPr>
          </a:p>
        </p:txBody>
      </p:sp>
      <p:grpSp>
        <p:nvGrpSpPr>
          <p:cNvPr id="2" name="组合 30"/>
          <p:cNvGrpSpPr/>
          <p:nvPr/>
        </p:nvGrpSpPr>
        <p:grpSpPr>
          <a:xfrm>
            <a:off x="1191603" y="2074862"/>
            <a:ext cx="1582977" cy="1584176"/>
            <a:chOff x="1369994" y="2067694"/>
            <a:chExt cx="1584176" cy="1584176"/>
          </a:xfrm>
          <a:solidFill>
            <a:srgbClr val="2B83E5"/>
          </a:solidFill>
        </p:grpSpPr>
        <p:sp>
          <p:nvSpPr>
            <p:cNvPr id="32" name="菱形 31"/>
            <p:cNvSpPr/>
            <p:nvPr/>
          </p:nvSpPr>
          <p:spPr>
            <a:xfrm>
              <a:off x="1369994" y="2067694"/>
              <a:ext cx="1584176" cy="1584176"/>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33" name="TextBox 32"/>
            <p:cNvSpPr txBox="1"/>
            <p:nvPr/>
          </p:nvSpPr>
          <p:spPr>
            <a:xfrm flipH="1">
              <a:off x="1608084" y="2721283"/>
              <a:ext cx="1108493" cy="276914"/>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点击输入标题</a:t>
              </a:r>
            </a:p>
          </p:txBody>
        </p:sp>
      </p:grpSp>
      <p:grpSp>
        <p:nvGrpSpPr>
          <p:cNvPr id="3" name="组合 33"/>
          <p:cNvGrpSpPr/>
          <p:nvPr/>
        </p:nvGrpSpPr>
        <p:grpSpPr>
          <a:xfrm>
            <a:off x="2787904" y="1498798"/>
            <a:ext cx="1582977" cy="1584176"/>
            <a:chOff x="3029144" y="1491630"/>
            <a:chExt cx="1584176" cy="1584176"/>
          </a:xfrm>
          <a:solidFill>
            <a:schemeClr val="accent1">
              <a:lumMod val="75000"/>
            </a:schemeClr>
          </a:solidFill>
        </p:grpSpPr>
        <p:sp>
          <p:nvSpPr>
            <p:cNvPr id="35" name="菱形 34"/>
            <p:cNvSpPr/>
            <p:nvPr/>
          </p:nvSpPr>
          <p:spPr>
            <a:xfrm>
              <a:off x="3029144" y="1491630"/>
              <a:ext cx="1584176" cy="15841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36" name="TextBox 35"/>
            <p:cNvSpPr txBox="1"/>
            <p:nvPr/>
          </p:nvSpPr>
          <p:spPr>
            <a:xfrm flipH="1">
              <a:off x="3267234" y="2145219"/>
              <a:ext cx="1108493" cy="276914"/>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点击输入标题</a:t>
              </a:r>
            </a:p>
          </p:txBody>
        </p:sp>
      </p:grpSp>
      <p:grpSp>
        <p:nvGrpSpPr>
          <p:cNvPr id="4" name="组合 36"/>
          <p:cNvGrpSpPr/>
          <p:nvPr/>
        </p:nvGrpSpPr>
        <p:grpSpPr>
          <a:xfrm>
            <a:off x="4376047" y="2074862"/>
            <a:ext cx="1582977" cy="1584176"/>
            <a:chOff x="4577170" y="2067694"/>
            <a:chExt cx="1584176" cy="1584176"/>
          </a:xfrm>
          <a:solidFill>
            <a:srgbClr val="2B83E5"/>
          </a:solidFill>
        </p:grpSpPr>
        <p:sp>
          <p:nvSpPr>
            <p:cNvPr id="38" name="菱形 37"/>
            <p:cNvSpPr/>
            <p:nvPr/>
          </p:nvSpPr>
          <p:spPr>
            <a:xfrm>
              <a:off x="4577170" y="2067694"/>
              <a:ext cx="1584176" cy="1584176"/>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39" name="TextBox 38"/>
            <p:cNvSpPr txBox="1"/>
            <p:nvPr/>
          </p:nvSpPr>
          <p:spPr>
            <a:xfrm flipH="1">
              <a:off x="4815260" y="2721283"/>
              <a:ext cx="1108493" cy="276914"/>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点击输入标题</a:t>
              </a:r>
            </a:p>
          </p:txBody>
        </p:sp>
      </p:grpSp>
      <p:grpSp>
        <p:nvGrpSpPr>
          <p:cNvPr id="5" name="组合 39"/>
          <p:cNvGrpSpPr/>
          <p:nvPr/>
        </p:nvGrpSpPr>
        <p:grpSpPr>
          <a:xfrm>
            <a:off x="5953120" y="1498798"/>
            <a:ext cx="1582977" cy="1584176"/>
            <a:chOff x="6145277" y="1491630"/>
            <a:chExt cx="1584176" cy="1584176"/>
          </a:xfrm>
          <a:solidFill>
            <a:schemeClr val="accent1">
              <a:lumMod val="75000"/>
            </a:schemeClr>
          </a:solidFill>
        </p:grpSpPr>
        <p:sp>
          <p:nvSpPr>
            <p:cNvPr id="41" name="菱形 40"/>
            <p:cNvSpPr/>
            <p:nvPr/>
          </p:nvSpPr>
          <p:spPr>
            <a:xfrm>
              <a:off x="6145277" y="1491630"/>
              <a:ext cx="1584176" cy="1584176"/>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42" name="TextBox 41"/>
            <p:cNvSpPr txBox="1"/>
            <p:nvPr/>
          </p:nvSpPr>
          <p:spPr>
            <a:xfrm flipH="1">
              <a:off x="6383367" y="2145219"/>
              <a:ext cx="1108493" cy="276914"/>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点击输入标题</a:t>
              </a:r>
            </a:p>
          </p:txBody>
        </p:sp>
      </p:grpSp>
      <p:sp>
        <p:nvSpPr>
          <p:cNvPr id="43" name="Rectangle 13" descr="FD1DDF730CE4456e89755B07FE1653D0# #Rectangle 13"/>
          <p:cNvSpPr>
            <a:spLocks noChangeArrowheads="1"/>
          </p:cNvSpPr>
          <p:nvPr/>
        </p:nvSpPr>
        <p:spPr bwMode="auto">
          <a:xfrm>
            <a:off x="3025814" y="922734"/>
            <a:ext cx="1739212" cy="461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9" tIns="45694" rIns="91389" bIns="4569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单击此处添加简短说明，</a:t>
            </a:r>
            <a:endParaRPr lang="en-US" altLang="zh-CN" sz="800" dirty="0">
              <a:solidFill>
                <a:schemeClr val="bg1">
                  <a:lumMod val="50000"/>
                </a:schemeClr>
              </a:solidFill>
              <a:latin typeface="微软雅黑" pitchFamily="34" charset="-122"/>
              <a:ea typeface="微软雅黑" pitchFamily="34" charset="-122"/>
            </a:endParaRPr>
          </a:p>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添加简短说明文字，</a:t>
            </a:r>
            <a:endParaRPr lang="en-US" altLang="zh-CN" sz="800" dirty="0">
              <a:solidFill>
                <a:schemeClr val="bg1">
                  <a:lumMod val="50000"/>
                </a:schemeClr>
              </a:solidFill>
              <a:latin typeface="微软雅黑" pitchFamily="34" charset="-122"/>
              <a:ea typeface="微软雅黑" pitchFamily="34" charset="-122"/>
            </a:endParaRPr>
          </a:p>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具体说明文字添加此处</a:t>
            </a:r>
            <a:endParaRPr lang="en-US" altLang="zh-CN" sz="1100" dirty="0">
              <a:solidFill>
                <a:schemeClr val="bg1">
                  <a:lumMod val="50000"/>
                </a:schemeClr>
              </a:solidFill>
              <a:latin typeface="+mj-ea"/>
              <a:ea typeface="+mj-ea"/>
            </a:endParaRPr>
          </a:p>
        </p:txBody>
      </p:sp>
      <p:sp>
        <p:nvSpPr>
          <p:cNvPr id="44" name="Rectangle 13" descr="FD1DDF730CE4456e89755B07FE1653D0# #Rectangle 13"/>
          <p:cNvSpPr>
            <a:spLocks noChangeArrowheads="1"/>
          </p:cNvSpPr>
          <p:nvPr/>
        </p:nvSpPr>
        <p:spPr bwMode="auto">
          <a:xfrm>
            <a:off x="4613958" y="3731046"/>
            <a:ext cx="1739212" cy="461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9" tIns="45694" rIns="91389" bIns="4569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单击此处添加简短说明，</a:t>
            </a:r>
            <a:endParaRPr lang="en-US" altLang="zh-CN" sz="800" dirty="0">
              <a:solidFill>
                <a:schemeClr val="bg1">
                  <a:lumMod val="50000"/>
                </a:schemeClr>
              </a:solidFill>
              <a:latin typeface="微软雅黑" pitchFamily="34" charset="-122"/>
              <a:ea typeface="微软雅黑" pitchFamily="34" charset="-122"/>
            </a:endParaRPr>
          </a:p>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添加简短说明文字，</a:t>
            </a:r>
            <a:endParaRPr lang="en-US" altLang="zh-CN" sz="800" dirty="0">
              <a:solidFill>
                <a:schemeClr val="bg1">
                  <a:lumMod val="50000"/>
                </a:schemeClr>
              </a:solidFill>
              <a:latin typeface="微软雅黑" pitchFamily="34" charset="-122"/>
              <a:ea typeface="微软雅黑" pitchFamily="34" charset="-122"/>
            </a:endParaRPr>
          </a:p>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具体说明文字添加此处。</a:t>
            </a:r>
            <a:endParaRPr lang="en-US" altLang="zh-CN" sz="800" dirty="0">
              <a:solidFill>
                <a:schemeClr val="bg1">
                  <a:lumMod val="50000"/>
                </a:schemeClr>
              </a:solidFill>
              <a:latin typeface="微软雅黑" pitchFamily="34" charset="-122"/>
              <a:ea typeface="微软雅黑" pitchFamily="34" charset="-122"/>
            </a:endParaRPr>
          </a:p>
        </p:txBody>
      </p:sp>
      <p:sp>
        <p:nvSpPr>
          <p:cNvPr id="45" name="Rectangle 13" descr="FD1DDF730CE4456e89755B07FE1653D0# #Rectangle 13"/>
          <p:cNvSpPr>
            <a:spLocks noChangeArrowheads="1"/>
          </p:cNvSpPr>
          <p:nvPr/>
        </p:nvSpPr>
        <p:spPr bwMode="auto">
          <a:xfrm>
            <a:off x="6191030" y="922734"/>
            <a:ext cx="1739212" cy="461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9" tIns="45694" rIns="91389" bIns="4569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单击此处添加简短说明，</a:t>
            </a:r>
            <a:endParaRPr lang="en-US" altLang="zh-CN" sz="800" dirty="0">
              <a:solidFill>
                <a:schemeClr val="bg1">
                  <a:lumMod val="50000"/>
                </a:schemeClr>
              </a:solidFill>
              <a:latin typeface="微软雅黑" pitchFamily="34" charset="-122"/>
              <a:ea typeface="微软雅黑" pitchFamily="34" charset="-122"/>
            </a:endParaRPr>
          </a:p>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添加简短说明文字，</a:t>
            </a:r>
            <a:endParaRPr lang="en-US" altLang="zh-CN" sz="800" dirty="0">
              <a:solidFill>
                <a:schemeClr val="bg1">
                  <a:lumMod val="50000"/>
                </a:schemeClr>
              </a:solidFill>
              <a:latin typeface="微软雅黑" pitchFamily="34" charset="-122"/>
              <a:ea typeface="微软雅黑" pitchFamily="34" charset="-122"/>
            </a:endParaRPr>
          </a:p>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具体说明文字添加此处</a:t>
            </a:r>
            <a:endParaRPr lang="en-US" altLang="zh-CN" sz="8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075385096"/>
      </p:ext>
    </p:extLst>
  </p:cSld>
  <p:clrMapOvr>
    <a:masterClrMapping/>
  </p:clrMapOvr>
  <mc:AlternateContent xmlns:mc="http://schemas.openxmlformats.org/markup-compatibility/2006" xmlns:p14="http://schemas.microsoft.com/office/powerpoint/2010/main">
    <mc:Choice Requires="p14">
      <p:transition spd="slow" p14:dur="1750" advClick="0" advTm="3000">
        <p14:doors dir="vert"/>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300"/>
                                        <p:tgtEl>
                                          <p:spTgt spid="26"/>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300"/>
                                        <p:tgtEl>
                                          <p:spTgt spid="24"/>
                                        </p:tgtEl>
                                      </p:cBhvr>
                                    </p:animEffect>
                                  </p:childTnLst>
                                </p:cTn>
                              </p:par>
                            </p:childTnLst>
                          </p:cTn>
                        </p:par>
                        <p:par>
                          <p:cTn id="12" fill="hold">
                            <p:stCondLst>
                              <p:cond delay="600"/>
                            </p:stCondLst>
                            <p:childTnLst>
                              <p:par>
                                <p:cTn id="13" presetID="22" presetClass="entr" presetSubtype="8"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300"/>
                                        <p:tgtEl>
                                          <p:spTgt spid="28"/>
                                        </p:tgtEl>
                                      </p:cBhvr>
                                    </p:animEffect>
                                  </p:childTnLst>
                                </p:cTn>
                              </p:par>
                            </p:childTnLst>
                          </p:cTn>
                        </p:par>
                        <p:par>
                          <p:cTn id="16" fill="hold">
                            <p:stCondLst>
                              <p:cond delay="900"/>
                            </p:stCondLst>
                            <p:childTnLst>
                              <p:par>
                                <p:cTn id="17" presetID="22" presetClass="entr" presetSubtype="8"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300"/>
                                        <p:tgtEl>
                                          <p:spTgt spid="29"/>
                                        </p:tgtEl>
                                      </p:cBhvr>
                                    </p:animEffect>
                                  </p:childTnLst>
                                </p:cTn>
                              </p:par>
                            </p:childTnLst>
                          </p:cTn>
                        </p:par>
                        <p:par>
                          <p:cTn id="20" fill="hold">
                            <p:stCondLst>
                              <p:cond delay="1200"/>
                            </p:stCondLst>
                            <p:childTnLst>
                              <p:par>
                                <p:cTn id="21" presetID="22" presetClass="entr" presetSubtype="8"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300"/>
                                        <p:tgtEl>
                                          <p:spTgt spid="27"/>
                                        </p:tgtEl>
                                      </p:cBhvr>
                                    </p:animEffect>
                                  </p:childTnLst>
                                </p:cTn>
                              </p:par>
                            </p:childTnLst>
                          </p:cTn>
                        </p:par>
                        <p:par>
                          <p:cTn id="24" fill="hold">
                            <p:stCondLst>
                              <p:cond delay="1500"/>
                            </p:stCondLst>
                            <p:childTnLst>
                              <p:par>
                                <p:cTn id="25" presetID="47"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800"/>
                                        <p:tgtEl>
                                          <p:spTgt spid="2"/>
                                        </p:tgtEl>
                                      </p:cBhvr>
                                    </p:animEffect>
                                    <p:anim calcmode="lin" valueType="num">
                                      <p:cBhvr>
                                        <p:cTn id="28" dur="800" fill="hold"/>
                                        <p:tgtEl>
                                          <p:spTgt spid="2"/>
                                        </p:tgtEl>
                                        <p:attrNameLst>
                                          <p:attrName>ppt_x</p:attrName>
                                        </p:attrNameLst>
                                      </p:cBhvr>
                                      <p:tavLst>
                                        <p:tav tm="0">
                                          <p:val>
                                            <p:strVal val="#ppt_x"/>
                                          </p:val>
                                        </p:tav>
                                        <p:tav tm="100000">
                                          <p:val>
                                            <p:strVal val="#ppt_x"/>
                                          </p:val>
                                        </p:tav>
                                      </p:tavLst>
                                    </p:anim>
                                    <p:anim calcmode="lin" valueType="num">
                                      <p:cBhvr>
                                        <p:cTn id="29" dur="800" fill="hold"/>
                                        <p:tgtEl>
                                          <p:spTgt spid="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800"/>
                                        <p:tgtEl>
                                          <p:spTgt spid="30"/>
                                        </p:tgtEl>
                                      </p:cBhvr>
                                    </p:animEffect>
                                    <p:anim calcmode="lin" valueType="num">
                                      <p:cBhvr>
                                        <p:cTn id="33" dur="800" fill="hold"/>
                                        <p:tgtEl>
                                          <p:spTgt spid="30"/>
                                        </p:tgtEl>
                                        <p:attrNameLst>
                                          <p:attrName>ppt_x</p:attrName>
                                        </p:attrNameLst>
                                      </p:cBhvr>
                                      <p:tavLst>
                                        <p:tav tm="0">
                                          <p:val>
                                            <p:strVal val="#ppt_x"/>
                                          </p:val>
                                        </p:tav>
                                        <p:tav tm="100000">
                                          <p:val>
                                            <p:strVal val="#ppt_x"/>
                                          </p:val>
                                        </p:tav>
                                      </p:tavLst>
                                    </p:anim>
                                    <p:anim calcmode="lin" valueType="num">
                                      <p:cBhvr>
                                        <p:cTn id="34" dur="800" fill="hold"/>
                                        <p:tgtEl>
                                          <p:spTgt spid="30"/>
                                        </p:tgtEl>
                                        <p:attrNameLst>
                                          <p:attrName>ppt_y</p:attrName>
                                        </p:attrNameLst>
                                      </p:cBhvr>
                                      <p:tavLst>
                                        <p:tav tm="0">
                                          <p:val>
                                            <p:strVal val="#ppt_y+.1"/>
                                          </p:val>
                                        </p:tav>
                                        <p:tav tm="100000">
                                          <p:val>
                                            <p:strVal val="#ppt_y"/>
                                          </p:val>
                                        </p:tav>
                                      </p:tavLst>
                                    </p:anim>
                                  </p:childTnLst>
                                </p:cTn>
                              </p:par>
                            </p:childTnLst>
                          </p:cTn>
                        </p:par>
                        <p:par>
                          <p:cTn id="35" fill="hold">
                            <p:stCondLst>
                              <p:cond delay="2300"/>
                            </p:stCondLst>
                            <p:childTnLst>
                              <p:par>
                                <p:cTn id="36" presetID="42" presetClass="entr" presetSubtype="0"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800"/>
                                        <p:tgtEl>
                                          <p:spTgt spid="3"/>
                                        </p:tgtEl>
                                      </p:cBhvr>
                                    </p:animEffect>
                                    <p:anim calcmode="lin" valueType="num">
                                      <p:cBhvr>
                                        <p:cTn id="39" dur="800" fill="hold"/>
                                        <p:tgtEl>
                                          <p:spTgt spid="3"/>
                                        </p:tgtEl>
                                        <p:attrNameLst>
                                          <p:attrName>ppt_x</p:attrName>
                                        </p:attrNameLst>
                                      </p:cBhvr>
                                      <p:tavLst>
                                        <p:tav tm="0">
                                          <p:val>
                                            <p:strVal val="#ppt_x"/>
                                          </p:val>
                                        </p:tav>
                                        <p:tav tm="100000">
                                          <p:val>
                                            <p:strVal val="#ppt_x"/>
                                          </p:val>
                                        </p:tav>
                                      </p:tavLst>
                                    </p:anim>
                                    <p:anim calcmode="lin" valueType="num">
                                      <p:cBhvr>
                                        <p:cTn id="40" dur="800" fill="hold"/>
                                        <p:tgtEl>
                                          <p:spTgt spid="3"/>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800"/>
                                        <p:tgtEl>
                                          <p:spTgt spid="43"/>
                                        </p:tgtEl>
                                      </p:cBhvr>
                                    </p:animEffect>
                                    <p:anim calcmode="lin" valueType="num">
                                      <p:cBhvr>
                                        <p:cTn id="44" dur="800" fill="hold"/>
                                        <p:tgtEl>
                                          <p:spTgt spid="43"/>
                                        </p:tgtEl>
                                        <p:attrNameLst>
                                          <p:attrName>ppt_x</p:attrName>
                                        </p:attrNameLst>
                                      </p:cBhvr>
                                      <p:tavLst>
                                        <p:tav tm="0">
                                          <p:val>
                                            <p:strVal val="#ppt_x"/>
                                          </p:val>
                                        </p:tav>
                                        <p:tav tm="100000">
                                          <p:val>
                                            <p:strVal val="#ppt_x"/>
                                          </p:val>
                                        </p:tav>
                                      </p:tavLst>
                                    </p:anim>
                                    <p:anim calcmode="lin" valueType="num">
                                      <p:cBhvr>
                                        <p:cTn id="45" dur="800" fill="hold"/>
                                        <p:tgtEl>
                                          <p:spTgt spid="43"/>
                                        </p:tgtEl>
                                        <p:attrNameLst>
                                          <p:attrName>ppt_y</p:attrName>
                                        </p:attrNameLst>
                                      </p:cBhvr>
                                      <p:tavLst>
                                        <p:tav tm="0">
                                          <p:val>
                                            <p:strVal val="#ppt_y-.1"/>
                                          </p:val>
                                        </p:tav>
                                        <p:tav tm="100000">
                                          <p:val>
                                            <p:strVal val="#ppt_y"/>
                                          </p:val>
                                        </p:tav>
                                      </p:tavLst>
                                    </p:anim>
                                  </p:childTnLst>
                                </p:cTn>
                              </p:par>
                            </p:childTnLst>
                          </p:cTn>
                        </p:par>
                        <p:par>
                          <p:cTn id="46" fill="hold">
                            <p:stCondLst>
                              <p:cond delay="3100"/>
                            </p:stCondLst>
                            <p:childTnLst>
                              <p:par>
                                <p:cTn id="47" presetID="47" presetClass="entr" presetSubtype="0"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800"/>
                                        <p:tgtEl>
                                          <p:spTgt spid="4"/>
                                        </p:tgtEl>
                                      </p:cBhvr>
                                    </p:animEffect>
                                    <p:anim calcmode="lin" valueType="num">
                                      <p:cBhvr>
                                        <p:cTn id="50" dur="800" fill="hold"/>
                                        <p:tgtEl>
                                          <p:spTgt spid="4"/>
                                        </p:tgtEl>
                                        <p:attrNameLst>
                                          <p:attrName>ppt_x</p:attrName>
                                        </p:attrNameLst>
                                      </p:cBhvr>
                                      <p:tavLst>
                                        <p:tav tm="0">
                                          <p:val>
                                            <p:strVal val="#ppt_x"/>
                                          </p:val>
                                        </p:tav>
                                        <p:tav tm="100000">
                                          <p:val>
                                            <p:strVal val="#ppt_x"/>
                                          </p:val>
                                        </p:tav>
                                      </p:tavLst>
                                    </p:anim>
                                    <p:anim calcmode="lin" valueType="num">
                                      <p:cBhvr>
                                        <p:cTn id="51" dur="800" fill="hold"/>
                                        <p:tgtEl>
                                          <p:spTgt spid="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800"/>
                                        <p:tgtEl>
                                          <p:spTgt spid="44"/>
                                        </p:tgtEl>
                                      </p:cBhvr>
                                    </p:animEffect>
                                    <p:anim calcmode="lin" valueType="num">
                                      <p:cBhvr>
                                        <p:cTn id="55" dur="800" fill="hold"/>
                                        <p:tgtEl>
                                          <p:spTgt spid="44"/>
                                        </p:tgtEl>
                                        <p:attrNameLst>
                                          <p:attrName>ppt_x</p:attrName>
                                        </p:attrNameLst>
                                      </p:cBhvr>
                                      <p:tavLst>
                                        <p:tav tm="0">
                                          <p:val>
                                            <p:strVal val="#ppt_x"/>
                                          </p:val>
                                        </p:tav>
                                        <p:tav tm="100000">
                                          <p:val>
                                            <p:strVal val="#ppt_x"/>
                                          </p:val>
                                        </p:tav>
                                      </p:tavLst>
                                    </p:anim>
                                    <p:anim calcmode="lin" valueType="num">
                                      <p:cBhvr>
                                        <p:cTn id="56" dur="800" fill="hold"/>
                                        <p:tgtEl>
                                          <p:spTgt spid="44"/>
                                        </p:tgtEl>
                                        <p:attrNameLst>
                                          <p:attrName>ppt_y</p:attrName>
                                        </p:attrNameLst>
                                      </p:cBhvr>
                                      <p:tavLst>
                                        <p:tav tm="0">
                                          <p:val>
                                            <p:strVal val="#ppt_y+.1"/>
                                          </p:val>
                                        </p:tav>
                                        <p:tav tm="100000">
                                          <p:val>
                                            <p:strVal val="#ppt_y"/>
                                          </p:val>
                                        </p:tav>
                                      </p:tavLst>
                                    </p:anim>
                                  </p:childTnLst>
                                </p:cTn>
                              </p:par>
                            </p:childTnLst>
                          </p:cTn>
                        </p:par>
                        <p:par>
                          <p:cTn id="57" fill="hold">
                            <p:stCondLst>
                              <p:cond delay="3900"/>
                            </p:stCondLst>
                            <p:childTnLst>
                              <p:par>
                                <p:cTn id="58" presetID="42" presetClass="entr" presetSubtype="0"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fade">
                                      <p:cBhvr>
                                        <p:cTn id="60" dur="800"/>
                                        <p:tgtEl>
                                          <p:spTgt spid="5"/>
                                        </p:tgtEl>
                                      </p:cBhvr>
                                    </p:animEffect>
                                    <p:anim calcmode="lin" valueType="num">
                                      <p:cBhvr>
                                        <p:cTn id="61" dur="800" fill="hold"/>
                                        <p:tgtEl>
                                          <p:spTgt spid="5"/>
                                        </p:tgtEl>
                                        <p:attrNameLst>
                                          <p:attrName>ppt_x</p:attrName>
                                        </p:attrNameLst>
                                      </p:cBhvr>
                                      <p:tavLst>
                                        <p:tav tm="0">
                                          <p:val>
                                            <p:strVal val="#ppt_x"/>
                                          </p:val>
                                        </p:tav>
                                        <p:tav tm="100000">
                                          <p:val>
                                            <p:strVal val="#ppt_x"/>
                                          </p:val>
                                        </p:tav>
                                      </p:tavLst>
                                    </p:anim>
                                    <p:anim calcmode="lin" valueType="num">
                                      <p:cBhvr>
                                        <p:cTn id="62" dur="800" fill="hold"/>
                                        <p:tgtEl>
                                          <p:spTgt spid="5"/>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fade">
                                      <p:cBhvr>
                                        <p:cTn id="65" dur="800"/>
                                        <p:tgtEl>
                                          <p:spTgt spid="45"/>
                                        </p:tgtEl>
                                      </p:cBhvr>
                                    </p:animEffect>
                                    <p:anim calcmode="lin" valueType="num">
                                      <p:cBhvr>
                                        <p:cTn id="66" dur="800" fill="hold"/>
                                        <p:tgtEl>
                                          <p:spTgt spid="45"/>
                                        </p:tgtEl>
                                        <p:attrNameLst>
                                          <p:attrName>ppt_x</p:attrName>
                                        </p:attrNameLst>
                                      </p:cBhvr>
                                      <p:tavLst>
                                        <p:tav tm="0">
                                          <p:val>
                                            <p:strVal val="#ppt_x"/>
                                          </p:val>
                                        </p:tav>
                                        <p:tav tm="100000">
                                          <p:val>
                                            <p:strVal val="#ppt_x"/>
                                          </p:val>
                                        </p:tav>
                                      </p:tavLst>
                                    </p:anim>
                                    <p:anim calcmode="lin" valueType="num">
                                      <p:cBhvr>
                                        <p:cTn id="67" dur="8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3" grpId="0"/>
      <p:bldP spid="44" grpId="0"/>
      <p:bldP spid="4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6"/>
</p:tagLst>
</file>

<file path=ppt/tags/tag10.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51024142630"/>
  <p:tag name="MH_LIBRARY" val="GRAPHIC"/>
  <p:tag name="MH_TYPE" val="Text"/>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51024142630"/>
  <p:tag name="MH_LIBRARY" val="GRAPHIC"/>
  <p:tag name="MH_TYPE" val="Text"/>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TIMING" val="|2.9"/>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51104095858"/>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51024142630"/>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51024142630"/>
  <p:tag name="MH_LIBRARY" val="GRAPHIC"/>
  <p:tag name="MH_TYPE" val="Text"/>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3"/>
</p:tagLst>
</file>

<file path=ppt/theme/theme1.xml><?xml version="1.0" encoding="utf-8"?>
<a:theme xmlns:a="http://schemas.openxmlformats.org/drawingml/2006/main" name="Office 主题​​">
  <a:themeElements>
    <a:clrScheme name="自定义 179">
      <a:dk1>
        <a:sysClr val="windowText" lastClr="000000"/>
      </a:dk1>
      <a:lt1>
        <a:sysClr val="window" lastClr="FFFFFF"/>
      </a:lt1>
      <a:dk2>
        <a:srgbClr val="5A6378"/>
      </a:dk2>
      <a:lt2>
        <a:srgbClr val="7F7F7F"/>
      </a:lt2>
      <a:accent1>
        <a:srgbClr val="BF1B1B"/>
      </a:accent1>
      <a:accent2>
        <a:srgbClr val="2D313B"/>
      </a:accent2>
      <a:accent3>
        <a:srgbClr val="BF1B1B"/>
      </a:accent3>
      <a:accent4>
        <a:srgbClr val="2D313B"/>
      </a:accent4>
      <a:accent5>
        <a:srgbClr val="BF1B1B"/>
      </a:accent5>
      <a:accent6>
        <a:srgbClr val="2D313B"/>
      </a:accent6>
      <a:hlink>
        <a:srgbClr val="BF1B1B"/>
      </a:hlink>
      <a:folHlink>
        <a:srgbClr val="68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7485</TotalTime>
  <Words>2686</Words>
  <Application>Microsoft Office PowerPoint</Application>
  <PresentationFormat>全屏显示(16:9)</PresentationFormat>
  <Paragraphs>280</Paragraphs>
  <Slides>25</Slides>
  <Notes>22</Notes>
  <HiddenSlides>0</HiddenSlides>
  <MMClips>1</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25</vt:i4>
      </vt:variant>
    </vt:vector>
  </HeadingPairs>
  <TitlesOfParts>
    <vt:vector size="47" baseType="lpstr">
      <vt:lpstr>FontAwesome</vt:lpstr>
      <vt:lpstr>Lato Light</vt:lpstr>
      <vt:lpstr>Lato Regular</vt:lpstr>
      <vt:lpstr>MS PGothic</vt:lpstr>
      <vt:lpstr>Neris Thin</vt:lpstr>
      <vt:lpstr>Open Sans</vt:lpstr>
      <vt:lpstr>Roboto Condensed</vt:lpstr>
      <vt:lpstr>Roboto Condensed Light</vt:lpstr>
      <vt:lpstr>Roboto Light</vt:lpstr>
      <vt:lpstr>SF UI Display Thin</vt:lpstr>
      <vt:lpstr>Yuanti SC</vt:lpstr>
      <vt:lpstr>等线</vt:lpstr>
      <vt:lpstr>方正兰亭纤黑_GBK</vt:lpstr>
      <vt:lpstr>华文黑体</vt:lpstr>
      <vt:lpstr>宋体</vt:lpstr>
      <vt:lpstr>微软雅黑</vt:lpstr>
      <vt:lpstr>造字工房悦黑演示版常规体</vt:lpstr>
      <vt:lpstr>Arial</vt:lpstr>
      <vt:lpstr>Bodoni MT Black</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0114</dc:title>
  <dc:creator>USER</dc:creator>
  <cp:lastModifiedBy>YANGS</cp:lastModifiedBy>
  <cp:revision>824</cp:revision>
  <dcterms:created xsi:type="dcterms:W3CDTF">2014-11-09T01:07:25Z</dcterms:created>
  <dcterms:modified xsi:type="dcterms:W3CDTF">2017-12-21T15:14:16Z</dcterms:modified>
</cp:coreProperties>
</file>