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theme/themeOverride2.xml" ContentType="application/vnd.openxmlformats-officedocument.themeOverride+xml"/>
  <Override PartName="/ppt/charts/chart5.xml" ContentType="application/vnd.openxmlformats-officedocument.drawingml.chart+xml"/>
  <Override PartName="/ppt/theme/themeOverride3.xml" ContentType="application/vnd.openxmlformats-officedocument.themeOverride+xml"/>
  <Override PartName="/ppt/charts/chart6.xml" ContentType="application/vnd.openxmlformats-officedocument.drawingml.chart+xml"/>
  <Override PartName="/ppt/charts/style3.xml" ContentType="application/vnd.ms-office.chartstyle+xml"/>
  <Override PartName="/ppt/charts/colors3.xml" ContentType="application/vnd.ms-office.chartcolorstyle+xml"/>
  <Override PartName="/ppt/charts/chart7.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xml" ContentType="application/vnd.openxmlformats-officedocument.presentationml.notesSlide+xml"/>
  <Override PartName="/ppt/charts/chart8.xml" ContentType="application/vnd.openxmlformats-officedocument.drawingml.chart+xml"/>
  <Override PartName="/ppt/theme/themeOverride4.xml" ContentType="application/vnd.openxmlformats-officedocument.themeOverride+xml"/>
  <Override PartName="/ppt/notesSlides/notesSlide2.xml" ContentType="application/vnd.openxmlformats-officedocument.presentationml.notesSlide+xml"/>
  <Override PartName="/ppt/charts/chart9.xml" ContentType="application/vnd.openxmlformats-officedocument.drawingml.chart+xml"/>
  <Override PartName="/ppt/charts/style5.xml" ContentType="application/vnd.ms-office.chartstyle+xml"/>
  <Override PartName="/ppt/charts/colors5.xml" ContentType="application/vnd.ms-office.chartcolorstyle+xml"/>
  <Override PartName="/ppt/charts/chart10.xml" ContentType="application/vnd.openxmlformats-officedocument.drawingml.chart+xml"/>
  <Override PartName="/ppt/charts/style6.xml" ContentType="application/vnd.ms-office.chartstyle+xml"/>
  <Override PartName="/ppt/charts/colors6.xml" ContentType="application/vnd.ms-office.chartcolorstyle+xml"/>
  <Override PartName="/ppt/charts/chart11.xml" ContentType="application/vnd.openxmlformats-officedocument.drawingml.chart+xml"/>
  <Override PartName="/ppt/charts/style7.xml" ContentType="application/vnd.ms-office.chartstyle+xml"/>
  <Override PartName="/ppt/charts/colors7.xml" ContentType="application/vnd.ms-office.chartcolorstyle+xml"/>
  <Override PartName="/ppt/charts/chart12.xml" ContentType="application/vnd.openxmlformats-officedocument.drawingml.chart+xml"/>
  <Override PartName="/ppt/charts/style8.xml" ContentType="application/vnd.ms-office.chartstyle+xml"/>
  <Override PartName="/ppt/charts/colors8.xml" ContentType="application/vnd.ms-office.chartcolorstyle+xml"/>
  <Override PartName="/ppt/charts/chart13.xml" ContentType="application/vnd.openxmlformats-officedocument.drawingml.chart+xml"/>
  <Override PartName="/ppt/charts/style9.xml" ContentType="application/vnd.ms-office.chartstyle+xml"/>
  <Override PartName="/ppt/charts/colors9.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2"/>
  </p:notesMasterIdLst>
  <p:sldIdLst>
    <p:sldId id="420" r:id="rId2"/>
    <p:sldId id="437" r:id="rId3"/>
    <p:sldId id="453" r:id="rId4"/>
    <p:sldId id="406" r:id="rId5"/>
    <p:sldId id="408" r:id="rId6"/>
    <p:sldId id="423" r:id="rId7"/>
    <p:sldId id="436" r:id="rId8"/>
    <p:sldId id="427" r:id="rId9"/>
    <p:sldId id="450" r:id="rId10"/>
    <p:sldId id="442" r:id="rId11"/>
    <p:sldId id="422" r:id="rId12"/>
    <p:sldId id="441" r:id="rId13"/>
    <p:sldId id="435" r:id="rId14"/>
    <p:sldId id="428" r:id="rId15"/>
    <p:sldId id="443" r:id="rId16"/>
    <p:sldId id="454" r:id="rId17"/>
    <p:sldId id="446" r:id="rId18"/>
    <p:sldId id="425" r:id="rId19"/>
    <p:sldId id="452" r:id="rId20"/>
    <p:sldId id="414" r:id="rId21"/>
    <p:sldId id="444" r:id="rId22"/>
    <p:sldId id="448" r:id="rId23"/>
    <p:sldId id="455" r:id="rId24"/>
    <p:sldId id="432" r:id="rId25"/>
    <p:sldId id="412" r:id="rId26"/>
    <p:sldId id="409" r:id="rId27"/>
    <p:sldId id="433" r:id="rId28"/>
    <p:sldId id="429" r:id="rId29"/>
    <p:sldId id="440" r:id="rId30"/>
    <p:sldId id="456" r:id="rId3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577" userDrawn="1">
          <p15:clr>
            <a:srgbClr val="A4A3A4"/>
          </p15:clr>
        </p15:guide>
        <p15:guide id="4" pos="4059" userDrawn="1">
          <p15:clr>
            <a:srgbClr val="A4A3A4"/>
          </p15:clr>
        </p15:guide>
        <p15:guide id="5" orient="horz" pos="259" userDrawn="1">
          <p15:clr>
            <a:srgbClr val="A4A3A4"/>
          </p15:clr>
        </p15:guide>
        <p15:guide id="6" pos="1701" userDrawn="1">
          <p15:clr>
            <a:srgbClr val="A4A3A4"/>
          </p15:clr>
        </p15:guide>
        <p15:guide id="7" pos="2880" userDrawn="1">
          <p15:clr>
            <a:srgbClr val="A4A3A4"/>
          </p15:clr>
        </p15:guide>
        <p15:guide id="8" orient="horz" pos="16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B718"/>
    <a:srgbClr val="575A53"/>
    <a:srgbClr val="FF8B4B"/>
    <a:srgbClr val="F5D98B"/>
    <a:srgbClr val="926F0C"/>
    <a:srgbClr val="E68C20"/>
    <a:srgbClr val="EC8915"/>
    <a:srgbClr val="005469"/>
    <a:srgbClr val="01B5D6"/>
    <a:srgbClr val="EDEE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86441" autoAdjust="0"/>
  </p:normalViewPr>
  <p:slideViewPr>
    <p:cSldViewPr>
      <p:cViewPr varScale="1">
        <p:scale>
          <a:sx n="98" d="100"/>
          <a:sy n="98" d="100"/>
        </p:scale>
        <p:origin x="600" y="42"/>
      </p:cViewPr>
      <p:guideLst>
        <p:guide orient="horz" pos="577"/>
        <p:guide pos="4059"/>
        <p:guide orient="horz" pos="259"/>
        <p:guide pos="1701"/>
        <p:guide pos="2880"/>
        <p:guide orient="horz" pos="1620"/>
      </p:guideLst>
    </p:cSldViewPr>
  </p:slideViewPr>
  <p:outlineViewPr>
    <p:cViewPr>
      <p:scale>
        <a:sx n="33" d="100"/>
        <a:sy n="33" d="100"/>
      </p:scale>
      <p:origin x="0" y="-3706"/>
    </p:cViewPr>
  </p:outlineViewPr>
  <p:notesTextViewPr>
    <p:cViewPr>
      <p:scale>
        <a:sx n="1" d="1"/>
        <a:sy n="1" d="1"/>
      </p:scale>
      <p:origin x="0" y="0"/>
    </p:cViewPr>
  </p:notesTextViewPr>
  <p:sorterViewPr>
    <p:cViewPr varScale="1">
      <p:scale>
        <a:sx n="1" d="1"/>
        <a:sy n="1" d="1"/>
      </p:scale>
      <p:origin x="0" y="-284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___10.xlsx"/><Relationship Id="rId2" Type="http://schemas.microsoft.com/office/2011/relationships/chartColorStyle" Target="colors6.xml"/><Relationship Id="rId1" Type="http://schemas.microsoft.com/office/2011/relationships/chartStyle" Target="style6.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___11.xlsx"/><Relationship Id="rId2" Type="http://schemas.microsoft.com/office/2011/relationships/chartColorStyle" Target="colors7.xml"/><Relationship Id="rId1" Type="http://schemas.microsoft.com/office/2011/relationships/chartStyle" Target="style7.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___12.xlsx"/><Relationship Id="rId2" Type="http://schemas.microsoft.com/office/2011/relationships/chartColorStyle" Target="colors8.xml"/><Relationship Id="rId1" Type="http://schemas.microsoft.com/office/2011/relationships/chartStyle" Target="style8.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___13.xlsx"/><Relationship Id="rId2" Type="http://schemas.microsoft.com/office/2011/relationships/chartColorStyle" Target="colors9.xml"/><Relationship Id="rId1" Type="http://schemas.microsoft.com/office/2011/relationships/chartStyle" Target="style9.xml"/></Relationships>
</file>

<file path=ppt/charts/_rels/chart2.xml.rels><?xml version="1.0" encoding="UTF-8" standalone="yes"?>
<Relationships xmlns="http://schemas.openxmlformats.org/package/2006/relationships"><Relationship Id="rId3" Type="http://schemas.openxmlformats.org/officeDocument/2006/relationships/image" Target="../media/image1.png"/><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___4.xlsx"/><Relationship Id="rId1" Type="http://schemas.openxmlformats.org/officeDocument/2006/relationships/themeOverride" Target="../theme/themeOverride2.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___5.xlsx"/><Relationship Id="rId1" Type="http://schemas.openxmlformats.org/officeDocument/2006/relationships/themeOverride" Target="../theme/themeOverride3.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3.xml"/><Relationship Id="rId1" Type="http://schemas.microsoft.com/office/2011/relationships/chartStyle" Target="style3.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4.xml"/><Relationship Id="rId1" Type="http://schemas.microsoft.com/office/2011/relationships/chartStyle" Target="style4.xml"/></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___8.xlsx"/><Relationship Id="rId1" Type="http://schemas.openxmlformats.org/officeDocument/2006/relationships/themeOverride" Target="../theme/themeOverride4.xml"/></Relationships>
</file>

<file path=ppt/charts/_rels/chart9.xml.rels><?xml version="1.0" encoding="UTF-8" standalone="yes"?>
<Relationships xmlns="http://schemas.openxmlformats.org/package/2006/relationships"><Relationship Id="rId3" Type="http://schemas.openxmlformats.org/officeDocument/2006/relationships/image" Target="../media/image1.png"/><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___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6.8403126754436128E-3"/>
          <c:y val="3.8075517442284608E-2"/>
          <c:w val="0.98497053385481381"/>
          <c:h val="0.90692651291885984"/>
        </c:manualLayout>
      </c:layout>
      <c:areaChart>
        <c:grouping val="standard"/>
        <c:varyColors val="0"/>
        <c:ser>
          <c:idx val="1"/>
          <c:order val="1"/>
          <c:tx>
            <c:v>辅助系列</c:v>
          </c:tx>
          <c:spPr>
            <a:solidFill>
              <a:srgbClr val="ECB415"/>
            </a:solidFill>
          </c:spPr>
          <c:val>
            <c:numRef>
              <c:f>Sheet1!$B$2:$B$9</c:f>
              <c:numCache>
                <c:formatCode>General</c:formatCode>
                <c:ptCount val="8"/>
                <c:pt idx="0">
                  <c:v>30</c:v>
                </c:pt>
                <c:pt idx="1">
                  <c:v>51</c:v>
                </c:pt>
                <c:pt idx="2">
                  <c:v>100</c:v>
                </c:pt>
                <c:pt idx="3">
                  <c:v>250</c:v>
                </c:pt>
                <c:pt idx="4">
                  <c:v>197</c:v>
                </c:pt>
                <c:pt idx="5">
                  <c:v>480</c:v>
                </c:pt>
                <c:pt idx="6">
                  <c:v>340</c:v>
                </c:pt>
                <c:pt idx="7">
                  <c:v>270</c:v>
                </c:pt>
              </c:numCache>
            </c:numRef>
          </c:val>
        </c:ser>
        <c:dLbls>
          <c:showLegendKey val="0"/>
          <c:showVal val="0"/>
          <c:showCatName val="0"/>
          <c:showSerName val="0"/>
          <c:showPercent val="0"/>
          <c:showBubbleSize val="0"/>
        </c:dLbls>
        <c:axId val="-126273472"/>
        <c:axId val="-126272928"/>
      </c:areaChart>
      <c:lineChart>
        <c:grouping val="standard"/>
        <c:varyColors val="0"/>
        <c:ser>
          <c:idx val="0"/>
          <c:order val="0"/>
          <c:tx>
            <c:strRef>
              <c:f>Sheet1!$B$1</c:f>
              <c:strCache>
                <c:ptCount val="1"/>
                <c:pt idx="0">
                  <c:v>数据</c:v>
                </c:pt>
              </c:strCache>
            </c:strRef>
          </c:tx>
          <c:spPr>
            <a:ln w="60325">
              <a:noFill/>
            </a:ln>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Sheet1!$B$2:$B$9</c:f>
              <c:numCache>
                <c:formatCode>General</c:formatCode>
                <c:ptCount val="8"/>
                <c:pt idx="0">
                  <c:v>30</c:v>
                </c:pt>
                <c:pt idx="1">
                  <c:v>51</c:v>
                </c:pt>
                <c:pt idx="2">
                  <c:v>100</c:v>
                </c:pt>
                <c:pt idx="3">
                  <c:v>250</c:v>
                </c:pt>
                <c:pt idx="4">
                  <c:v>197</c:v>
                </c:pt>
                <c:pt idx="5">
                  <c:v>480</c:v>
                </c:pt>
                <c:pt idx="6">
                  <c:v>340</c:v>
                </c:pt>
                <c:pt idx="7">
                  <c:v>270</c:v>
                </c:pt>
              </c:numCache>
            </c:numRef>
          </c:val>
          <c:smooth val="0"/>
        </c:ser>
        <c:dLbls>
          <c:showLegendKey val="0"/>
          <c:showVal val="0"/>
          <c:showCatName val="0"/>
          <c:showSerName val="0"/>
          <c:showPercent val="0"/>
          <c:showBubbleSize val="0"/>
        </c:dLbls>
        <c:marker val="1"/>
        <c:smooth val="0"/>
        <c:axId val="-126273472"/>
        <c:axId val="-126272928"/>
      </c:lineChart>
      <c:dateAx>
        <c:axId val="-126273472"/>
        <c:scaling>
          <c:orientation val="minMax"/>
        </c:scaling>
        <c:delete val="1"/>
        <c:axPos val="b"/>
        <c:numFmt formatCode="#,##0_);[Red]\(#,##0\)" sourceLinked="0"/>
        <c:majorTickMark val="out"/>
        <c:minorTickMark val="none"/>
        <c:tickLblPos val="nextTo"/>
        <c:crossAx val="-126272928"/>
        <c:crosses val="autoZero"/>
        <c:auto val="0"/>
        <c:lblOffset val="100"/>
        <c:baseTimeUnit val="days"/>
        <c:majorUnit val="5"/>
        <c:majorTimeUnit val="days"/>
        <c:minorUnit val="1"/>
        <c:minorTimeUnit val="days"/>
      </c:dateAx>
      <c:valAx>
        <c:axId val="-126272928"/>
        <c:scaling>
          <c:orientation val="minMax"/>
        </c:scaling>
        <c:delete val="1"/>
        <c:axPos val="l"/>
        <c:numFmt formatCode="General" sourceLinked="1"/>
        <c:majorTickMark val="none"/>
        <c:minorTickMark val="none"/>
        <c:tickLblPos val="none"/>
        <c:crossAx val="-126273472"/>
        <c:crosses val="autoZero"/>
        <c:crossBetween val="midCat"/>
      </c:valAx>
      <c:spPr>
        <a:noFill/>
        <a:ln>
          <a:noFill/>
        </a:ln>
      </c:spPr>
    </c:plotArea>
    <c:plotVisOnly val="1"/>
    <c:dispBlanksAs val="zero"/>
    <c:showDLblsOverMax val="0"/>
  </c:chart>
  <c:txPr>
    <a:bodyPr/>
    <a:lstStyle/>
    <a:p>
      <a:pPr>
        <a:defRPr sz="800">
          <a:latin typeface="+mn-lt"/>
          <a:ea typeface="+mn-ea"/>
          <a:cs typeface="+mn-ea"/>
          <a:sym typeface="+mn-lt"/>
        </a:defRPr>
      </a:pPr>
      <a:endParaRPr lang="zh-CN"/>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2"/>
          <c:order val="0"/>
          <c:tx>
            <c:strRef>
              <c:f>Sheet1!$D$1</c:f>
              <c:strCache>
                <c:ptCount val="1"/>
                <c:pt idx="0">
                  <c:v>系列 3</c:v>
                </c:pt>
              </c:strCache>
            </c:strRef>
          </c:tx>
          <c:spPr>
            <a:ln w="28575" cap="rnd">
              <a:solidFill>
                <a:schemeClr val="accent1"/>
              </a:solidFill>
              <a:round/>
            </a:ln>
            <a:effectLst/>
          </c:spPr>
          <c:marker>
            <c:symbol val="none"/>
          </c:marker>
          <c:cat>
            <c:strRef>
              <c:f>Sheet1!$A$2:$A$5</c:f>
              <c:strCache>
                <c:ptCount val="4"/>
                <c:pt idx="0">
                  <c:v>Q1</c:v>
                </c:pt>
                <c:pt idx="1">
                  <c:v>Q2</c:v>
                </c:pt>
                <c:pt idx="2">
                  <c:v>Q3</c:v>
                </c:pt>
                <c:pt idx="3">
                  <c:v>Q4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smooth val="0"/>
        <c:axId val="-1743488400"/>
        <c:axId val="-1743494928"/>
      </c:lineChart>
      <c:catAx>
        <c:axId val="-1743488400"/>
        <c:scaling>
          <c:orientation val="minMax"/>
        </c:scaling>
        <c:delete val="0"/>
        <c:axPos val="b"/>
        <c:minorGridlines>
          <c:spPr>
            <a:ln w="9525" cap="flat" cmpd="sng" algn="ctr">
              <a:solidFill>
                <a:schemeClr val="tx1">
                  <a:lumMod val="20000"/>
                  <a:lumOff val="80000"/>
                </a:schemeClr>
              </a:solidFill>
              <a:round/>
            </a:ln>
            <a:effectLst/>
          </c:spPr>
        </c:min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743494928"/>
        <c:crosses val="autoZero"/>
        <c:auto val="1"/>
        <c:lblAlgn val="ctr"/>
        <c:lblOffset val="100"/>
        <c:noMultiLvlLbl val="0"/>
      </c:catAx>
      <c:valAx>
        <c:axId val="-1743494928"/>
        <c:scaling>
          <c:orientation val="minMax"/>
          <c:max val="5"/>
        </c:scaling>
        <c:delete val="1"/>
        <c:axPos val="l"/>
        <c:numFmt formatCode="General" sourceLinked="1"/>
        <c:majorTickMark val="none"/>
        <c:minorTickMark val="none"/>
        <c:tickLblPos val="nextTo"/>
        <c:crossAx val="-1743488400"/>
        <c:crosses val="autoZero"/>
        <c:crossBetween val="midCat"/>
        <c:majorUnit val="1"/>
        <c:minorUnit val="0.5"/>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dPt>
          <c:dPt>
            <c:idx val="1"/>
            <c:bubble3D val="0"/>
            <c:spPr>
              <a:solidFill>
                <a:schemeClr val="accent2"/>
              </a:solidFill>
              <a:ln w="19050">
                <a:noFill/>
              </a:ln>
              <a:effectLst/>
            </c:spPr>
          </c:dPt>
          <c:dPt>
            <c:idx val="2"/>
            <c:bubble3D val="0"/>
            <c:spPr>
              <a:solidFill>
                <a:schemeClr val="accent3"/>
              </a:solidFill>
              <a:ln w="19050">
                <a:noFill/>
              </a:ln>
              <a:effectLst/>
            </c:spPr>
          </c:dPt>
          <c:dPt>
            <c:idx val="3"/>
            <c:bubble3D val="0"/>
            <c:spPr>
              <a:solidFill>
                <a:schemeClr val="accent4"/>
              </a:solidFill>
              <a:ln w="19050">
                <a:noFill/>
              </a:ln>
              <a:effectLst/>
            </c:spPr>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firstSliceAng val="0"/>
        <c:holeSize val="78"/>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013652175433078"/>
          <c:y val="0.13193845642394839"/>
          <c:w val="0.71886307619696888"/>
          <c:h val="0.77671953528254889"/>
        </c:manualLayout>
      </c:layout>
      <c:barChart>
        <c:barDir val="bar"/>
        <c:grouping val="clustered"/>
        <c:varyColors val="0"/>
        <c:ser>
          <c:idx val="1"/>
          <c:order val="0"/>
          <c:tx>
            <c:strRef>
              <c:f>Sheet1!$B$1</c:f>
              <c:strCache>
                <c:ptCount val="1"/>
                <c:pt idx="0">
                  <c:v>系列 1</c:v>
                </c:pt>
              </c:strCache>
            </c:strRef>
          </c:tx>
          <c:spPr>
            <a:solidFill>
              <a:schemeClr val="accent2"/>
            </a:solidFill>
            <a:ln>
              <a:noFill/>
            </a:ln>
            <a:effectLst/>
          </c:spPr>
          <c:invertIfNegative val="0"/>
          <c:cat>
            <c:strRef>
              <c:f>Sheet1!$A$2:$A$5</c:f>
              <c:strCache>
                <c:ptCount val="4"/>
                <c:pt idx="0">
                  <c:v>A</c:v>
                </c:pt>
                <c:pt idx="1">
                  <c:v>B</c:v>
                </c:pt>
                <c:pt idx="2">
                  <c:v>C</c:v>
                </c:pt>
                <c:pt idx="3">
                  <c:v>D</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66"/>
        <c:axId val="-1743465552"/>
        <c:axId val="-1743466640"/>
      </c:barChart>
      <c:catAx>
        <c:axId val="-1743465552"/>
        <c:scaling>
          <c:orientation val="minMax"/>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zh-CN"/>
          </a:p>
        </c:txPr>
        <c:crossAx val="-1743466640"/>
        <c:crosses val="autoZero"/>
        <c:auto val="1"/>
        <c:lblAlgn val="ctr"/>
        <c:lblOffset val="100"/>
        <c:noMultiLvlLbl val="0"/>
      </c:catAx>
      <c:valAx>
        <c:axId val="-1743466640"/>
        <c:scaling>
          <c:orientation val="minMax"/>
        </c:scaling>
        <c:delete val="1"/>
        <c:axPos val="b"/>
        <c:numFmt formatCode="General" sourceLinked="1"/>
        <c:majorTickMark val="none"/>
        <c:minorTickMark val="none"/>
        <c:tickLblPos val="nextTo"/>
        <c:crossAx val="-17434655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ln>
              <a:noFill/>
            </a:ln>
          </c:spPr>
          <c:dPt>
            <c:idx val="0"/>
            <c:bubble3D val="0"/>
            <c:spPr>
              <a:solidFill>
                <a:schemeClr val="accent4"/>
              </a:solidFill>
              <a:ln w="79375">
                <a:noFill/>
              </a:ln>
              <a:effectLst/>
            </c:spPr>
          </c:dPt>
          <c:dPt>
            <c:idx val="1"/>
            <c:bubble3D val="0"/>
            <c:spPr>
              <a:solidFill>
                <a:schemeClr val="accent1">
                  <a:lumMod val="20000"/>
                  <a:lumOff val="80000"/>
                </a:schemeClr>
              </a:solidFill>
              <a:ln w="19050">
                <a:noFill/>
              </a:ln>
              <a:effectLst/>
            </c:spPr>
          </c:dPt>
          <c:dPt>
            <c:idx val="2"/>
            <c:bubble3D val="0"/>
            <c:spPr>
              <a:solidFill>
                <a:schemeClr val="accent2"/>
              </a:solidFill>
              <a:ln w="19050">
                <a:noFill/>
              </a:ln>
              <a:effectLst/>
            </c:spPr>
          </c:dPt>
          <c:dPt>
            <c:idx val="3"/>
            <c:bubble3D val="0"/>
            <c:spPr>
              <a:solidFill>
                <a:schemeClr val="accent3"/>
              </a:solidFill>
              <a:ln w="19050">
                <a:noFill/>
              </a:ln>
              <a:effectLst/>
            </c:spPr>
          </c:dPt>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2"/>
                    </a:solidFill>
                    <a:latin typeface="+mn-lt"/>
                    <a:ea typeface="+mn-ea"/>
                    <a:cs typeface="+mn-cs"/>
                  </a:defRPr>
                </a:pPr>
                <a:endParaRPr lang="zh-CN"/>
              </a:p>
            </c:txPr>
            <c:dLblPos val="outEnd"/>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val>
            <c:numRef>
              <c:f>Sheet1!$B$2:$B$5</c:f>
              <c:numCache>
                <c:formatCode>General</c:formatCode>
                <c:ptCount val="4"/>
                <c:pt idx="0">
                  <c:v>7</c:v>
                </c:pt>
                <c:pt idx="1">
                  <c:v>3</c:v>
                </c:pt>
                <c:pt idx="2">
                  <c:v>4</c:v>
                </c:pt>
                <c:pt idx="3">
                  <c:v>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1st Qtr</c:v>
                      </c:pt>
                      <c:pt idx="1">
                        <c:v>2nd Qtr</c:v>
                      </c:pt>
                      <c:pt idx="2">
                        <c:v>1st Qtr</c:v>
                      </c:pt>
                      <c:pt idx="3">
                        <c:v>2nd Qtr</c:v>
                      </c:pt>
                    </c:strCache>
                  </c:strRef>
                </c15:cat>
              </c15:filteredCategoryTitle>
            </c:ext>
          </c:extLst>
        </c:ser>
        <c:dLbls>
          <c:showLegendKey val="0"/>
          <c:showVal val="0"/>
          <c:showCatName val="0"/>
          <c:showSerName val="0"/>
          <c:showPercent val="0"/>
          <c:showBubbleSize val="0"/>
          <c:showLeaderLines val="1"/>
        </c:dLbls>
        <c:firstSliceAng val="155"/>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2"/>
          <c:order val="0"/>
          <c:tx>
            <c:strRef>
              <c:f>Sheet1!$D$1</c:f>
              <c:strCache>
                <c:ptCount val="1"/>
                <c:pt idx="0">
                  <c:v>列2</c:v>
                </c:pt>
              </c:strCache>
            </c:strRef>
          </c:tx>
          <c:spPr>
            <a:blipFill>
              <a:blip xmlns:r="http://schemas.openxmlformats.org/officeDocument/2006/relationships" r:embed="rId3"/>
              <a:stretch>
                <a:fillRect/>
              </a:stretch>
            </a:blipFill>
            <a:ln>
              <a:noFill/>
            </a:ln>
            <a:effectLst/>
          </c:spPr>
          <c:invertIfNegative val="0"/>
          <c:cat>
            <c:strRef>
              <c:f>Sheet1!$A$2:$A$8</c:f>
              <c:strCache>
                <c:ptCount val="7"/>
                <c:pt idx="0">
                  <c:v>A</c:v>
                </c:pt>
                <c:pt idx="1">
                  <c:v>B</c:v>
                </c:pt>
                <c:pt idx="2">
                  <c:v>C</c:v>
                </c:pt>
                <c:pt idx="3">
                  <c:v>D</c:v>
                </c:pt>
                <c:pt idx="4">
                  <c:v>E</c:v>
                </c:pt>
                <c:pt idx="5">
                  <c:v>F</c:v>
                </c:pt>
                <c:pt idx="6">
                  <c:v>G</c:v>
                </c:pt>
              </c:strCache>
            </c:strRef>
          </c:cat>
          <c:val>
            <c:numRef>
              <c:f>Sheet1!$B$2:$B$8</c:f>
              <c:numCache>
                <c:formatCode>General</c:formatCode>
                <c:ptCount val="7"/>
                <c:pt idx="0">
                  <c:v>2</c:v>
                </c:pt>
                <c:pt idx="1">
                  <c:v>2</c:v>
                </c:pt>
                <c:pt idx="2">
                  <c:v>3</c:v>
                </c:pt>
                <c:pt idx="3">
                  <c:v>5</c:v>
                </c:pt>
                <c:pt idx="4">
                  <c:v>3</c:v>
                </c:pt>
                <c:pt idx="5">
                  <c:v>2</c:v>
                </c:pt>
                <c:pt idx="6">
                  <c:v>1</c:v>
                </c:pt>
              </c:numCache>
            </c:numRef>
          </c:val>
        </c:ser>
        <c:dLbls>
          <c:showLegendKey val="0"/>
          <c:showVal val="0"/>
          <c:showCatName val="0"/>
          <c:showSerName val="0"/>
          <c:showPercent val="0"/>
          <c:showBubbleSize val="0"/>
        </c:dLbls>
        <c:gapWidth val="0"/>
        <c:axId val="-126122080"/>
        <c:axId val="-126127520"/>
      </c:barChart>
      <c:catAx>
        <c:axId val="-126122080"/>
        <c:scaling>
          <c:orientation val="minMax"/>
        </c:scaling>
        <c:delete val="0"/>
        <c:axPos val="b"/>
        <c:numFmt formatCode="General" sourceLinked="1"/>
        <c:majorTickMark val="none"/>
        <c:minorTickMark val="none"/>
        <c:tickLblPos val="none"/>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26127520"/>
        <c:crosses val="autoZero"/>
        <c:auto val="1"/>
        <c:lblAlgn val="ctr"/>
        <c:lblOffset val="100"/>
        <c:noMultiLvlLbl val="0"/>
      </c:catAx>
      <c:valAx>
        <c:axId val="-126127520"/>
        <c:scaling>
          <c:orientation val="minMax"/>
          <c:max val="5"/>
        </c:scaling>
        <c:delete val="1"/>
        <c:axPos val="l"/>
        <c:numFmt formatCode="General" sourceLinked="1"/>
        <c:majorTickMark val="none"/>
        <c:minorTickMark val="none"/>
        <c:tickLblPos val="nextTo"/>
        <c:crossAx val="-126122080"/>
        <c:crosses val="autoZero"/>
        <c:crossBetween val="between"/>
        <c:majorUnit val="1"/>
        <c:minorUnit val="0.5"/>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3"/>
            <c:invertIfNegative val="0"/>
            <c:bubble3D val="0"/>
            <c:spPr>
              <a:solidFill>
                <a:schemeClr val="accent2"/>
              </a:solidFill>
              <a:ln>
                <a:noFill/>
              </a:ln>
              <a:effectLst/>
            </c:spPr>
          </c:dPt>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a</c:v>
                </c:pt>
                <c:pt idx="1">
                  <c:v>b</c:v>
                </c:pt>
                <c:pt idx="2">
                  <c:v>c</c:v>
                </c:pt>
                <c:pt idx="3">
                  <c:v>d</c:v>
                </c:pt>
                <c:pt idx="4">
                  <c:v>e</c:v>
                </c:pt>
                <c:pt idx="5">
                  <c:v>f</c:v>
                </c:pt>
                <c:pt idx="6">
                  <c:v>g</c:v>
                </c:pt>
                <c:pt idx="7">
                  <c:v>h</c:v>
                </c:pt>
              </c:strCache>
            </c:strRef>
          </c:cat>
          <c:val>
            <c:numRef>
              <c:f>Sheet1!$B$2:$B$9</c:f>
              <c:numCache>
                <c:formatCode>General</c:formatCode>
                <c:ptCount val="8"/>
                <c:pt idx="0">
                  <c:v>12</c:v>
                </c:pt>
                <c:pt idx="1">
                  <c:v>9</c:v>
                </c:pt>
                <c:pt idx="2">
                  <c:v>14</c:v>
                </c:pt>
                <c:pt idx="3">
                  <c:v>18</c:v>
                </c:pt>
                <c:pt idx="4">
                  <c:v>10</c:v>
                </c:pt>
                <c:pt idx="5">
                  <c:v>13</c:v>
                </c:pt>
                <c:pt idx="6">
                  <c:v>15</c:v>
                </c:pt>
                <c:pt idx="7">
                  <c:v>9</c:v>
                </c:pt>
              </c:numCache>
            </c:numRef>
          </c:val>
        </c:ser>
        <c:dLbls>
          <c:showLegendKey val="0"/>
          <c:showVal val="0"/>
          <c:showCatName val="0"/>
          <c:showSerName val="0"/>
          <c:showPercent val="0"/>
          <c:showBubbleSize val="0"/>
        </c:dLbls>
        <c:gapWidth val="187"/>
        <c:overlap val="-27"/>
        <c:axId val="-126150992"/>
        <c:axId val="-203205280"/>
      </c:barChart>
      <c:catAx>
        <c:axId val="-126150992"/>
        <c:scaling>
          <c:orientation val="minMax"/>
        </c:scaling>
        <c:delete val="1"/>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203205280"/>
        <c:crosses val="autoZero"/>
        <c:auto val="1"/>
        <c:lblAlgn val="ctr"/>
        <c:lblOffset val="100"/>
        <c:noMultiLvlLbl val="0"/>
      </c:catAx>
      <c:valAx>
        <c:axId val="-203205280"/>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26150992"/>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Sheet1!$B$1</c:f>
              <c:strCache>
                <c:ptCount val="1"/>
                <c:pt idx="0">
                  <c:v>数据</c:v>
                </c:pt>
              </c:strCache>
            </c:strRef>
          </c:tx>
          <c:spPr>
            <a:ln w="60325">
              <a:solidFill>
                <a:srgbClr val="ECB415"/>
              </a:solidFill>
            </a:ln>
          </c:spPr>
          <c:marker>
            <c:symbol val="circle"/>
            <c:size val="11"/>
            <c:spPr>
              <a:solidFill>
                <a:srgbClr val="926F0C"/>
              </a:solidFill>
              <a:ln cap="flat">
                <a:solidFill>
                  <a:srgbClr val="ECB415"/>
                </a:solidFill>
              </a:ln>
            </c:spPr>
          </c:marke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2</c:v>
                </c:pt>
                <c:pt idx="1">
                  <c:v>5</c:v>
                </c:pt>
                <c:pt idx="2">
                  <c:v>3</c:v>
                </c:pt>
                <c:pt idx="3">
                  <c:v>10</c:v>
                </c:pt>
                <c:pt idx="4">
                  <c:v>12</c:v>
                </c:pt>
                <c:pt idx="5">
                  <c:v>10</c:v>
                </c:pt>
                <c:pt idx="6">
                  <c:v>6</c:v>
                </c:pt>
                <c:pt idx="7">
                  <c:v>10</c:v>
                </c:pt>
                <c:pt idx="8">
                  <c:v>19</c:v>
                </c:pt>
                <c:pt idx="9">
                  <c:v>22</c:v>
                </c:pt>
                <c:pt idx="10">
                  <c:v>21</c:v>
                </c:pt>
                <c:pt idx="11">
                  <c:v>15</c:v>
                </c:pt>
              </c:numCache>
            </c:numRef>
          </c:val>
          <c:smooth val="0"/>
        </c:ser>
        <c:dLbls>
          <c:showLegendKey val="0"/>
          <c:showVal val="0"/>
          <c:showCatName val="0"/>
          <c:showSerName val="0"/>
          <c:showPercent val="0"/>
          <c:showBubbleSize val="0"/>
        </c:dLbls>
        <c:marker val="1"/>
        <c:smooth val="0"/>
        <c:axId val="-1743483504"/>
        <c:axId val="-1743467728"/>
      </c:lineChart>
      <c:dateAx>
        <c:axId val="-1743483504"/>
        <c:scaling>
          <c:orientation val="minMax"/>
        </c:scaling>
        <c:delete val="0"/>
        <c:axPos val="b"/>
        <c:numFmt formatCode="#,##0_);[Red]\(#,##0\)" sourceLinked="0"/>
        <c:majorTickMark val="in"/>
        <c:minorTickMark val="none"/>
        <c:tickLblPos val="nextTo"/>
        <c:spPr>
          <a:ln>
            <a:solidFill>
              <a:srgbClr val="ECB415"/>
            </a:solidFill>
          </a:ln>
        </c:spPr>
        <c:crossAx val="-1743467728"/>
        <c:crosses val="autoZero"/>
        <c:auto val="1"/>
        <c:lblOffset val="100"/>
        <c:baseTimeUnit val="days"/>
        <c:majorTimeUnit val="days"/>
        <c:minorUnit val="1"/>
        <c:minorTimeUnit val="days"/>
      </c:dateAx>
      <c:valAx>
        <c:axId val="-1743467728"/>
        <c:scaling>
          <c:orientation val="minMax"/>
        </c:scaling>
        <c:delete val="1"/>
        <c:axPos val="l"/>
        <c:numFmt formatCode="General" sourceLinked="1"/>
        <c:majorTickMark val="none"/>
        <c:minorTickMark val="none"/>
        <c:tickLblPos val="none"/>
        <c:crossAx val="-1743483504"/>
        <c:crosses val="autoZero"/>
        <c:crossBetween val="midCat"/>
      </c:valAx>
      <c:spPr>
        <a:noFill/>
        <a:ln>
          <a:noFill/>
        </a:ln>
      </c:spPr>
    </c:plotArea>
    <c:plotVisOnly val="1"/>
    <c:dispBlanksAs val="zero"/>
    <c:showDLblsOverMax val="0"/>
  </c:chart>
  <c:txPr>
    <a:bodyPr/>
    <a:lstStyle/>
    <a:p>
      <a:pPr>
        <a:defRPr sz="800">
          <a:latin typeface="+mn-lt"/>
          <a:ea typeface="+mn-ea"/>
          <a:cs typeface="+mn-ea"/>
          <a:sym typeface="+mn-lt"/>
        </a:defRPr>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areaChart>
        <c:grouping val="standard"/>
        <c:varyColors val="0"/>
        <c:ser>
          <c:idx val="1"/>
          <c:order val="1"/>
          <c:tx>
            <c:v>辅助系列</c:v>
          </c:tx>
          <c:spPr>
            <a:solidFill>
              <a:srgbClr val="ECB415"/>
            </a:solidFill>
          </c:spPr>
          <c:val>
            <c:numRef>
              <c:f>Sheet1!$B$2:$B$8</c:f>
              <c:numCache>
                <c:formatCode>General</c:formatCode>
                <c:ptCount val="7"/>
                <c:pt idx="0">
                  <c:v>30</c:v>
                </c:pt>
                <c:pt idx="1">
                  <c:v>51</c:v>
                </c:pt>
                <c:pt idx="2">
                  <c:v>40</c:v>
                </c:pt>
                <c:pt idx="3">
                  <c:v>100</c:v>
                </c:pt>
                <c:pt idx="4">
                  <c:v>197</c:v>
                </c:pt>
                <c:pt idx="5">
                  <c:v>480</c:v>
                </c:pt>
                <c:pt idx="6">
                  <c:v>340</c:v>
                </c:pt>
              </c:numCache>
            </c:numRef>
          </c:val>
        </c:ser>
        <c:dLbls>
          <c:showLegendKey val="0"/>
          <c:showVal val="0"/>
          <c:showCatName val="0"/>
          <c:showSerName val="0"/>
          <c:showPercent val="0"/>
          <c:showBubbleSize val="0"/>
        </c:dLbls>
        <c:axId val="-1743474800"/>
        <c:axId val="-1743486768"/>
      </c:areaChart>
      <c:lineChart>
        <c:grouping val="standard"/>
        <c:varyColors val="0"/>
        <c:ser>
          <c:idx val="0"/>
          <c:order val="0"/>
          <c:tx>
            <c:strRef>
              <c:f>Sheet1!$B$1</c:f>
              <c:strCache>
                <c:ptCount val="1"/>
                <c:pt idx="0">
                  <c:v>数据</c:v>
                </c:pt>
              </c:strCache>
            </c:strRef>
          </c:tx>
          <c:spPr>
            <a:ln w="60325">
              <a:solidFill>
                <a:srgbClr val="926F0C"/>
              </a:solidFill>
            </a:ln>
          </c:spPr>
          <c:marker>
            <c:symbol val="circle"/>
            <c:size val="11"/>
            <c:spPr>
              <a:solidFill>
                <a:srgbClr val="575A53"/>
              </a:solidFill>
              <a:ln cap="flat">
                <a:solidFill>
                  <a:srgbClr val="9CD3AC"/>
                </a:solidFill>
              </a:ln>
            </c:spPr>
          </c:marker>
          <c:dLbls>
            <c:dLbl>
              <c:idx val="5"/>
              <c:layout>
                <c:manualLayout>
                  <c:x val="-3.2267114115274671E-2"/>
                  <c:y val="-7.1920421835426504E-2"/>
                </c:manualLayout>
              </c:layout>
              <c:dLblPos val="r"/>
              <c:showLegendKey val="0"/>
              <c:showVal val="0"/>
              <c:showCatName val="1"/>
              <c:showSerName val="0"/>
              <c:showPercent val="0"/>
              <c:showBubbleSize val="0"/>
              <c:extLst>
                <c:ext xmlns:c15="http://schemas.microsoft.com/office/drawing/2012/chart" uri="{CE6537A1-D6FC-4f65-9D91-7224C49458BB}">
                  <c15:layout/>
                </c:ext>
              </c:extLst>
            </c:dLbl>
            <c:dLbl>
              <c:idx val="6"/>
              <c:layout>
                <c:manualLayout>
                  <c:x val="-3.4956040291547349E-2"/>
                  <c:y val="2.1153065245713674E-2"/>
                </c:manualLayout>
              </c:layout>
              <c:dLblPos val="r"/>
              <c:showLegendKey val="0"/>
              <c:showVal val="0"/>
              <c:showCatName val="1"/>
              <c:showSerName val="0"/>
              <c:showPercent val="0"/>
              <c:showBubbleSize val="0"/>
              <c:extLst>
                <c:ext xmlns:c15="http://schemas.microsoft.com/office/drawing/2012/chart" uri="{CE6537A1-D6FC-4f65-9D91-7224C49458BB}">
                  <c15:layout/>
                </c:ext>
              </c:extLst>
            </c:dLbl>
            <c:spPr>
              <a:noFill/>
              <a:ln>
                <a:noFill/>
              </a:ln>
              <a:effectLst/>
            </c:spPr>
            <c:txPr>
              <a:bodyPr wrap="square" lIns="38100" tIns="19050" rIns="38100" bIns="19050" anchor="ctr">
                <a:spAutoFit/>
              </a:bodyPr>
              <a:lstStyle/>
              <a:p>
                <a:pPr>
                  <a:defRPr>
                    <a:solidFill>
                      <a:schemeClr val="tx1"/>
                    </a:solidFill>
                  </a:defRPr>
                </a:pPr>
                <a:endParaRPr lang="zh-CN"/>
              </a:p>
            </c:txPr>
            <c:dLblPos val="r"/>
            <c:showLegendKey val="0"/>
            <c:showVal val="0"/>
            <c:showCatName val="1"/>
            <c:showSerName val="0"/>
            <c:showPercent val="0"/>
            <c:showBubbleSize val="0"/>
            <c:showLeaderLines val="0"/>
            <c:extLst>
              <c:ext xmlns:c15="http://schemas.microsoft.com/office/drawing/2012/chart" uri="{CE6537A1-D6FC-4f65-9D91-7224C49458BB}">
                <c15:layout/>
                <c15:showLeaderLines val="0"/>
              </c:ext>
            </c:extLst>
          </c:dLbls>
          <c:cat>
            <c:numRef>
              <c:f>Sheet1!$A$2:$A$8</c:f>
              <c:numCache>
                <c:formatCode>General</c:formatCode>
                <c:ptCount val="7"/>
                <c:pt idx="0">
                  <c:v>1975</c:v>
                </c:pt>
                <c:pt idx="1">
                  <c:v>1980</c:v>
                </c:pt>
                <c:pt idx="2">
                  <c:v>1985</c:v>
                </c:pt>
                <c:pt idx="3">
                  <c:v>1990</c:v>
                </c:pt>
                <c:pt idx="4">
                  <c:v>1995</c:v>
                </c:pt>
                <c:pt idx="5">
                  <c:v>2000</c:v>
                </c:pt>
                <c:pt idx="6">
                  <c:v>2001</c:v>
                </c:pt>
              </c:numCache>
            </c:numRef>
          </c:cat>
          <c:val>
            <c:numRef>
              <c:f>Sheet1!$B$2:$B$8</c:f>
              <c:numCache>
                <c:formatCode>General</c:formatCode>
                <c:ptCount val="7"/>
                <c:pt idx="0">
                  <c:v>30</c:v>
                </c:pt>
                <c:pt idx="1">
                  <c:v>51</c:v>
                </c:pt>
                <c:pt idx="2">
                  <c:v>40</c:v>
                </c:pt>
                <c:pt idx="3">
                  <c:v>100</c:v>
                </c:pt>
                <c:pt idx="4">
                  <c:v>197</c:v>
                </c:pt>
                <c:pt idx="5">
                  <c:v>480</c:v>
                </c:pt>
                <c:pt idx="6">
                  <c:v>340</c:v>
                </c:pt>
              </c:numCache>
            </c:numRef>
          </c:val>
          <c:smooth val="0"/>
        </c:ser>
        <c:dLbls>
          <c:showLegendKey val="0"/>
          <c:showVal val="0"/>
          <c:showCatName val="0"/>
          <c:showSerName val="0"/>
          <c:showPercent val="0"/>
          <c:showBubbleSize val="0"/>
        </c:dLbls>
        <c:marker val="1"/>
        <c:smooth val="0"/>
        <c:axId val="-1743474800"/>
        <c:axId val="-1743486768"/>
      </c:lineChart>
      <c:dateAx>
        <c:axId val="-1743474800"/>
        <c:scaling>
          <c:orientation val="minMax"/>
        </c:scaling>
        <c:delete val="1"/>
        <c:axPos val="b"/>
        <c:numFmt formatCode="#,##0_);[Red]\(#,##0\)" sourceLinked="0"/>
        <c:majorTickMark val="out"/>
        <c:minorTickMark val="none"/>
        <c:tickLblPos val="nextTo"/>
        <c:crossAx val="-1743486768"/>
        <c:crosses val="autoZero"/>
        <c:auto val="0"/>
        <c:lblOffset val="100"/>
        <c:baseTimeUnit val="days"/>
        <c:majorUnit val="5"/>
        <c:majorTimeUnit val="days"/>
        <c:minorUnit val="1"/>
        <c:minorTimeUnit val="days"/>
      </c:dateAx>
      <c:valAx>
        <c:axId val="-1743486768"/>
        <c:scaling>
          <c:orientation val="minMax"/>
        </c:scaling>
        <c:delete val="1"/>
        <c:axPos val="l"/>
        <c:numFmt formatCode="General" sourceLinked="1"/>
        <c:majorTickMark val="none"/>
        <c:minorTickMark val="none"/>
        <c:tickLblPos val="none"/>
        <c:crossAx val="-1743474800"/>
        <c:crosses val="autoZero"/>
        <c:crossBetween val="midCat"/>
      </c:valAx>
      <c:spPr>
        <a:noFill/>
        <a:ln>
          <a:noFill/>
        </a:ln>
      </c:spPr>
    </c:plotArea>
    <c:plotVisOnly val="1"/>
    <c:dispBlanksAs val="zero"/>
    <c:showDLblsOverMax val="0"/>
  </c:chart>
  <c:txPr>
    <a:bodyPr/>
    <a:lstStyle/>
    <a:p>
      <a:pPr>
        <a:defRPr sz="800">
          <a:latin typeface="+mn-lt"/>
          <a:ea typeface="+mn-ea"/>
          <a:cs typeface="+mn-ea"/>
          <a:sym typeface="+mn-lt"/>
        </a:defRPr>
      </a:pPr>
      <a:endParaRPr lang="zh-CN"/>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ln>
              <a:noFill/>
            </a:ln>
          </c:spPr>
          <c:dPt>
            <c:idx val="0"/>
            <c:bubble3D val="0"/>
            <c:spPr>
              <a:solidFill>
                <a:schemeClr val="accent1"/>
              </a:solidFill>
              <a:ln w="79375">
                <a:noFill/>
              </a:ln>
              <a:effectLst/>
            </c:spPr>
          </c:dPt>
          <c:dPt>
            <c:idx val="1"/>
            <c:bubble3D val="0"/>
            <c:spPr>
              <a:solidFill>
                <a:schemeClr val="accent6"/>
              </a:solidFill>
              <a:ln w="19050">
                <a:noFill/>
              </a:ln>
              <a:effectLst/>
            </c:spPr>
          </c:dPt>
          <c:val>
            <c:numRef>
              <c:f>Sheet1!$B$2:$B$3</c:f>
              <c:numCache>
                <c:formatCode>General</c:formatCode>
                <c:ptCount val="2"/>
                <c:pt idx="0">
                  <c:v>7</c:v>
                </c:pt>
                <c:pt idx="1">
                  <c:v>3</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77"/>
        <c:holeSize val="90"/>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accent6"/>
            </a:solidFill>
            <a:ln>
              <a:noFill/>
            </a:ln>
          </c:spPr>
          <c:dPt>
            <c:idx val="0"/>
            <c:bubble3D val="0"/>
            <c:spPr>
              <a:solidFill>
                <a:schemeClr val="accent3"/>
              </a:solidFill>
              <a:ln w="79375">
                <a:noFill/>
              </a:ln>
              <a:effectLst/>
            </c:spPr>
          </c:dPt>
          <c:dPt>
            <c:idx val="1"/>
            <c:bubble3D val="0"/>
            <c:spPr>
              <a:solidFill>
                <a:schemeClr val="accent6"/>
              </a:solidFill>
              <a:ln w="19050">
                <a:noFill/>
              </a:ln>
              <a:effectLst/>
            </c:spPr>
          </c:dPt>
          <c:val>
            <c:numRef>
              <c:f>Sheet1!$B$2:$B$3</c:f>
              <c:numCache>
                <c:formatCode>General</c:formatCode>
                <c:ptCount val="2"/>
                <c:pt idx="0">
                  <c:v>5</c:v>
                </c:pt>
                <c:pt idx="1">
                  <c:v>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77"/>
        <c:holeSize val="90"/>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Sheet1!$B$1</c:f>
              <c:strCache>
                <c:ptCount val="1"/>
                <c:pt idx="0">
                  <c:v>系列1</c:v>
                </c:pt>
              </c:strCache>
            </c:strRef>
          </c:tx>
          <c:spPr>
            <a:ln w="28575">
              <a:solidFill>
                <a:srgbClr val="005469"/>
              </a:solidFill>
            </a:ln>
          </c:spPr>
          <c:marker>
            <c:symbol val="circle"/>
            <c:size val="7"/>
            <c:spPr>
              <a:solidFill>
                <a:srgbClr val="005469"/>
              </a:solidFill>
              <a:ln cap="flat">
                <a:solidFill>
                  <a:srgbClr val="005469"/>
                </a:solidFill>
              </a:ln>
            </c:spPr>
          </c:marke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2</c:v>
                </c:pt>
                <c:pt idx="1">
                  <c:v>5</c:v>
                </c:pt>
                <c:pt idx="2">
                  <c:v>3</c:v>
                </c:pt>
                <c:pt idx="3">
                  <c:v>10</c:v>
                </c:pt>
                <c:pt idx="4">
                  <c:v>12</c:v>
                </c:pt>
                <c:pt idx="5">
                  <c:v>10</c:v>
                </c:pt>
                <c:pt idx="6">
                  <c:v>6</c:v>
                </c:pt>
                <c:pt idx="7">
                  <c:v>10</c:v>
                </c:pt>
                <c:pt idx="8">
                  <c:v>19</c:v>
                </c:pt>
                <c:pt idx="9">
                  <c:v>22</c:v>
                </c:pt>
                <c:pt idx="10">
                  <c:v>21</c:v>
                </c:pt>
                <c:pt idx="11">
                  <c:v>15</c:v>
                </c:pt>
              </c:numCache>
            </c:numRef>
          </c:val>
          <c:smooth val="0"/>
        </c:ser>
        <c:ser>
          <c:idx val="1"/>
          <c:order val="1"/>
          <c:tx>
            <c:strRef>
              <c:f>Sheet1!$C$1</c:f>
              <c:strCache>
                <c:ptCount val="1"/>
                <c:pt idx="0">
                  <c:v>系列2</c:v>
                </c:pt>
              </c:strCache>
            </c:strRef>
          </c:tx>
          <c:spPr>
            <a:ln>
              <a:solidFill>
                <a:srgbClr val="ECB415"/>
              </a:solidFill>
            </a:ln>
          </c:spPr>
          <c:marker>
            <c:spPr>
              <a:solidFill>
                <a:srgbClr val="ECB415"/>
              </a:solidFill>
              <a:ln>
                <a:solidFill>
                  <a:srgbClr val="ECB415"/>
                </a:solidFill>
              </a:ln>
            </c:spPr>
          </c:marke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Sheet1!$C$2:$C$13</c:f>
              <c:numCache>
                <c:formatCode>General</c:formatCode>
                <c:ptCount val="12"/>
                <c:pt idx="0">
                  <c:v>1</c:v>
                </c:pt>
                <c:pt idx="1">
                  <c:v>3</c:v>
                </c:pt>
                <c:pt idx="2">
                  <c:v>2</c:v>
                </c:pt>
                <c:pt idx="3">
                  <c:v>5</c:v>
                </c:pt>
                <c:pt idx="4">
                  <c:v>6</c:v>
                </c:pt>
                <c:pt idx="5">
                  <c:v>5</c:v>
                </c:pt>
                <c:pt idx="6">
                  <c:v>3</c:v>
                </c:pt>
                <c:pt idx="7">
                  <c:v>8</c:v>
                </c:pt>
                <c:pt idx="8">
                  <c:v>6</c:v>
                </c:pt>
                <c:pt idx="9">
                  <c:v>8</c:v>
                </c:pt>
                <c:pt idx="10">
                  <c:v>4</c:v>
                </c:pt>
                <c:pt idx="11">
                  <c:v>6</c:v>
                </c:pt>
              </c:numCache>
            </c:numRef>
          </c:val>
          <c:smooth val="0"/>
        </c:ser>
        <c:dLbls>
          <c:showLegendKey val="0"/>
          <c:showVal val="0"/>
          <c:showCatName val="0"/>
          <c:showSerName val="0"/>
          <c:showPercent val="0"/>
          <c:showBubbleSize val="0"/>
        </c:dLbls>
        <c:marker val="1"/>
        <c:smooth val="0"/>
        <c:axId val="-1743471536"/>
        <c:axId val="-1743486224"/>
      </c:lineChart>
      <c:dateAx>
        <c:axId val="-1743471536"/>
        <c:scaling>
          <c:orientation val="minMax"/>
        </c:scaling>
        <c:delete val="0"/>
        <c:axPos val="b"/>
        <c:numFmt formatCode="#,##0_);[Red]\(#,##0\)" sourceLinked="0"/>
        <c:majorTickMark val="in"/>
        <c:minorTickMark val="none"/>
        <c:tickLblPos val="nextTo"/>
        <c:spPr>
          <a:ln>
            <a:solidFill>
              <a:sysClr val="window" lastClr="FFFFFF"/>
            </a:solidFill>
          </a:ln>
        </c:spPr>
        <c:crossAx val="-1743486224"/>
        <c:crosses val="autoZero"/>
        <c:auto val="1"/>
        <c:lblOffset val="100"/>
        <c:baseTimeUnit val="days"/>
        <c:majorTimeUnit val="days"/>
        <c:minorUnit val="1"/>
        <c:minorTimeUnit val="days"/>
      </c:dateAx>
      <c:valAx>
        <c:axId val="-1743486224"/>
        <c:scaling>
          <c:orientation val="minMax"/>
        </c:scaling>
        <c:delete val="1"/>
        <c:axPos val="l"/>
        <c:numFmt formatCode="General" sourceLinked="1"/>
        <c:majorTickMark val="none"/>
        <c:minorTickMark val="none"/>
        <c:tickLblPos val="none"/>
        <c:crossAx val="-1743471536"/>
        <c:crosses val="autoZero"/>
        <c:crossBetween val="midCat"/>
      </c:valAx>
      <c:spPr>
        <a:noFill/>
        <a:ln>
          <a:noFill/>
        </a:ln>
      </c:spPr>
    </c:plotArea>
    <c:plotVisOnly val="1"/>
    <c:dispBlanksAs val="zero"/>
    <c:showDLblsOverMax val="0"/>
  </c:chart>
  <c:txPr>
    <a:bodyPr/>
    <a:lstStyle/>
    <a:p>
      <a:pPr>
        <a:defRPr sz="800">
          <a:latin typeface="+mn-lt"/>
          <a:ea typeface="+mn-ea"/>
          <a:cs typeface="+mn-ea"/>
          <a:sym typeface="+mn-lt"/>
        </a:defRPr>
      </a:pPr>
      <a:endParaRPr lang="zh-CN"/>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5273858460171094E-2"/>
          <c:y val="9.1046524236208376E-2"/>
          <c:w val="0.92945228307965777"/>
          <c:h val="0.84635899035139839"/>
        </c:manualLayout>
      </c:layout>
      <c:barChart>
        <c:barDir val="col"/>
        <c:grouping val="clustered"/>
        <c:varyColors val="0"/>
        <c:ser>
          <c:idx val="2"/>
          <c:order val="0"/>
          <c:tx>
            <c:strRef>
              <c:f>Sheet1!$D$1</c:f>
              <c:strCache>
                <c:ptCount val="1"/>
                <c:pt idx="0">
                  <c:v>列2</c:v>
                </c:pt>
              </c:strCache>
            </c:strRef>
          </c:tx>
          <c:spPr>
            <a:blipFill>
              <a:blip xmlns:r="http://schemas.openxmlformats.org/officeDocument/2006/relationships" r:embed="rId3"/>
              <a:stretch>
                <a:fillRect/>
              </a:stretch>
            </a:blip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c:v>
                </c:pt>
                <c:pt idx="1">
                  <c:v>B</c:v>
                </c:pt>
                <c:pt idx="2">
                  <c:v>C</c:v>
                </c:pt>
                <c:pt idx="3">
                  <c:v>D</c:v>
                </c:pt>
                <c:pt idx="4">
                  <c:v>E</c:v>
                </c:pt>
                <c:pt idx="5">
                  <c:v>F</c:v>
                </c:pt>
                <c:pt idx="6">
                  <c:v>G</c:v>
                </c:pt>
              </c:strCache>
            </c:strRef>
          </c:cat>
          <c:val>
            <c:numRef>
              <c:f>Sheet1!$B$2:$B$8</c:f>
              <c:numCache>
                <c:formatCode>General</c:formatCode>
                <c:ptCount val="7"/>
                <c:pt idx="0">
                  <c:v>2</c:v>
                </c:pt>
                <c:pt idx="1">
                  <c:v>2</c:v>
                </c:pt>
                <c:pt idx="2">
                  <c:v>3</c:v>
                </c:pt>
                <c:pt idx="3">
                  <c:v>5</c:v>
                </c:pt>
                <c:pt idx="4">
                  <c:v>3</c:v>
                </c:pt>
                <c:pt idx="5">
                  <c:v>2</c:v>
                </c:pt>
                <c:pt idx="6">
                  <c:v>1</c:v>
                </c:pt>
              </c:numCache>
            </c:numRef>
          </c:val>
        </c:ser>
        <c:dLbls>
          <c:showLegendKey val="0"/>
          <c:showVal val="0"/>
          <c:showCatName val="0"/>
          <c:showSerName val="0"/>
          <c:showPercent val="0"/>
          <c:showBubbleSize val="0"/>
        </c:dLbls>
        <c:gapWidth val="0"/>
        <c:axId val="-1743495472"/>
        <c:axId val="-1743476432"/>
      </c:barChart>
      <c:catAx>
        <c:axId val="-1743495472"/>
        <c:scaling>
          <c:orientation val="minMax"/>
        </c:scaling>
        <c:delete val="0"/>
        <c:axPos val="b"/>
        <c:numFmt formatCode="General" sourceLinked="1"/>
        <c:majorTickMark val="none"/>
        <c:minorTickMark val="none"/>
        <c:tickLblPos val="none"/>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743476432"/>
        <c:crosses val="autoZero"/>
        <c:auto val="1"/>
        <c:lblAlgn val="ctr"/>
        <c:lblOffset val="100"/>
        <c:noMultiLvlLbl val="0"/>
      </c:catAx>
      <c:valAx>
        <c:axId val="-1743476432"/>
        <c:scaling>
          <c:orientation val="minMax"/>
          <c:max val="5"/>
        </c:scaling>
        <c:delete val="1"/>
        <c:axPos val="l"/>
        <c:numFmt formatCode="General" sourceLinked="1"/>
        <c:majorTickMark val="none"/>
        <c:minorTickMark val="none"/>
        <c:tickLblPos val="nextTo"/>
        <c:crossAx val="-1743495472"/>
        <c:crosses val="autoZero"/>
        <c:crossBetween val="between"/>
        <c:majorUnit val="1"/>
        <c:minorUnit val="0.5"/>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052239-6C6F-472F-B175-F0FADCEE2BD3}" type="datetimeFigureOut">
              <a:rPr lang="en-US" smtClean="0"/>
              <a:t>12/24/2017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FF5570-FE69-4FDF-99DA-8CDE436443CD}" type="slidenum">
              <a:rPr lang="en-US" smtClean="0"/>
              <a:t>‹#›</a:t>
            </a:fld>
            <a:endParaRPr lang="en-US"/>
          </a:p>
        </p:txBody>
      </p:sp>
    </p:spTree>
    <p:extLst>
      <p:ext uri="{BB962C8B-B14F-4D97-AF65-F5344CB8AC3E}">
        <p14:creationId xmlns:p14="http://schemas.microsoft.com/office/powerpoint/2010/main" val="1880055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15</a:t>
            </a:fld>
            <a:endParaRPr lang="en-US"/>
          </a:p>
        </p:txBody>
      </p:sp>
    </p:spTree>
    <p:extLst>
      <p:ext uri="{BB962C8B-B14F-4D97-AF65-F5344CB8AC3E}">
        <p14:creationId xmlns:p14="http://schemas.microsoft.com/office/powerpoint/2010/main" val="29205751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17</a:t>
            </a:fld>
            <a:endParaRPr lang="en-US"/>
          </a:p>
        </p:txBody>
      </p:sp>
    </p:spTree>
    <p:extLst>
      <p:ext uri="{BB962C8B-B14F-4D97-AF65-F5344CB8AC3E}">
        <p14:creationId xmlns:p14="http://schemas.microsoft.com/office/powerpoint/2010/main" val="36211303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t>12/24/2017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6804248" y="4767263"/>
            <a:ext cx="2133600" cy="273844"/>
          </a:xfrm>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20621871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单图02">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2564904" y="1214911"/>
            <a:ext cx="3878759" cy="2628189"/>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55545657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单图">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947168" y="1394712"/>
            <a:ext cx="3538274" cy="2876550"/>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41326037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母子图">
    <p:spTree>
      <p:nvGrpSpPr>
        <p:cNvPr id="1" name=""/>
        <p:cNvGrpSpPr/>
        <p:nvPr/>
      </p:nvGrpSpPr>
      <p:grpSpPr>
        <a:xfrm>
          <a:off x="0" y="0"/>
          <a:ext cx="0" cy="0"/>
          <a:chOff x="0" y="0"/>
          <a:chExt cx="0" cy="0"/>
        </a:xfrm>
      </p:grpSpPr>
      <p:sp>
        <p:nvSpPr>
          <p:cNvPr id="8" name="Picture Placeholder 2"/>
          <p:cNvSpPr>
            <a:spLocks noGrp="1"/>
          </p:cNvSpPr>
          <p:nvPr>
            <p:ph type="pic" idx="11"/>
          </p:nvPr>
        </p:nvSpPr>
        <p:spPr>
          <a:xfrm>
            <a:off x="4620279" y="2965184"/>
            <a:ext cx="1940291" cy="1574478"/>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611560" y="1274029"/>
            <a:ext cx="3357133" cy="2876550"/>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Picture Placeholder 2"/>
          <p:cNvSpPr>
            <a:spLocks noGrp="1"/>
          </p:cNvSpPr>
          <p:nvPr>
            <p:ph type="pic" idx="10"/>
          </p:nvPr>
        </p:nvSpPr>
        <p:spPr>
          <a:xfrm>
            <a:off x="4620280" y="1274028"/>
            <a:ext cx="1940291" cy="1574478"/>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120851907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多图">
    <p:spTree>
      <p:nvGrpSpPr>
        <p:cNvPr id="1" name=""/>
        <p:cNvGrpSpPr/>
        <p:nvPr/>
      </p:nvGrpSpPr>
      <p:grpSpPr>
        <a:xfrm>
          <a:off x="0" y="0"/>
          <a:ext cx="0" cy="0"/>
          <a:chOff x="0" y="0"/>
          <a:chExt cx="0" cy="0"/>
        </a:xfrm>
      </p:grpSpPr>
      <p:sp>
        <p:nvSpPr>
          <p:cNvPr id="11" name="Picture Placeholder 2"/>
          <p:cNvSpPr>
            <a:spLocks noGrp="1"/>
          </p:cNvSpPr>
          <p:nvPr>
            <p:ph type="pic" idx="11"/>
          </p:nvPr>
        </p:nvSpPr>
        <p:spPr>
          <a:xfrm>
            <a:off x="6910101" y="1238207"/>
            <a:ext cx="1080000" cy="10800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0" name="Picture Placeholder 2"/>
          <p:cNvSpPr>
            <a:spLocks noGrp="1"/>
          </p:cNvSpPr>
          <p:nvPr>
            <p:ph type="pic" idx="10"/>
          </p:nvPr>
        </p:nvSpPr>
        <p:spPr>
          <a:xfrm>
            <a:off x="4018720" y="1229496"/>
            <a:ext cx="1080000" cy="10800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1122278" y="1238207"/>
            <a:ext cx="1080000" cy="10800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5149785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多图">
    <p:spTree>
      <p:nvGrpSpPr>
        <p:cNvPr id="1" name=""/>
        <p:cNvGrpSpPr/>
        <p:nvPr/>
      </p:nvGrpSpPr>
      <p:grpSpPr>
        <a:xfrm>
          <a:off x="0" y="0"/>
          <a:ext cx="0" cy="0"/>
          <a:chOff x="0" y="0"/>
          <a:chExt cx="0" cy="0"/>
        </a:xfrm>
      </p:grpSpPr>
      <p:sp>
        <p:nvSpPr>
          <p:cNvPr id="13" name="Picture Placeholder 2"/>
          <p:cNvSpPr>
            <a:spLocks noGrp="1"/>
          </p:cNvSpPr>
          <p:nvPr>
            <p:ph type="pic" idx="12"/>
          </p:nvPr>
        </p:nvSpPr>
        <p:spPr>
          <a:xfrm>
            <a:off x="714866" y="2807004"/>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2" name="Picture Placeholder 2"/>
          <p:cNvSpPr>
            <a:spLocks noGrp="1"/>
          </p:cNvSpPr>
          <p:nvPr>
            <p:ph type="pic" idx="11"/>
          </p:nvPr>
        </p:nvSpPr>
        <p:spPr>
          <a:xfrm>
            <a:off x="4049403" y="2820380"/>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9" name="Picture Placeholder 2"/>
          <p:cNvSpPr>
            <a:spLocks noGrp="1"/>
          </p:cNvSpPr>
          <p:nvPr>
            <p:ph type="pic" idx="10"/>
          </p:nvPr>
        </p:nvSpPr>
        <p:spPr>
          <a:xfrm>
            <a:off x="5516653" y="1335555"/>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2182116" y="1335555"/>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65547050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多图">
    <p:spTree>
      <p:nvGrpSpPr>
        <p:cNvPr id="1" name=""/>
        <p:cNvGrpSpPr/>
        <p:nvPr/>
      </p:nvGrpSpPr>
      <p:grpSpPr>
        <a:xfrm>
          <a:off x="0" y="0"/>
          <a:ext cx="0" cy="0"/>
          <a:chOff x="0" y="0"/>
          <a:chExt cx="0" cy="0"/>
        </a:xfrm>
      </p:grpSpPr>
      <p:sp>
        <p:nvSpPr>
          <p:cNvPr id="7" name="Picture Placeholder 2"/>
          <p:cNvSpPr>
            <a:spLocks noGrp="1"/>
          </p:cNvSpPr>
          <p:nvPr>
            <p:ph type="pic" idx="10"/>
          </p:nvPr>
        </p:nvSpPr>
        <p:spPr>
          <a:xfrm>
            <a:off x="5829831" y="3179558"/>
            <a:ext cx="1483269" cy="1466234"/>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2174652" y="1334735"/>
            <a:ext cx="1474713" cy="1466234"/>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52927920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Tree>
    <p:extLst>
      <p:ext uri="{BB962C8B-B14F-4D97-AF65-F5344CB8AC3E}">
        <p14:creationId xmlns:p14="http://schemas.microsoft.com/office/powerpoint/2010/main" val="350905337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多图2">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
        <p:nvSpPr>
          <p:cNvPr id="10" name="Picture Placeholder 2"/>
          <p:cNvSpPr>
            <a:spLocks noGrp="1"/>
          </p:cNvSpPr>
          <p:nvPr>
            <p:ph type="pic" idx="1"/>
          </p:nvPr>
        </p:nvSpPr>
        <p:spPr>
          <a:xfrm>
            <a:off x="1351655"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1" name="Picture Placeholder 2"/>
          <p:cNvSpPr>
            <a:spLocks noGrp="1"/>
          </p:cNvSpPr>
          <p:nvPr>
            <p:ph type="pic" idx="10"/>
          </p:nvPr>
        </p:nvSpPr>
        <p:spPr>
          <a:xfrm>
            <a:off x="2497651"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2" name="Picture Placeholder 2"/>
          <p:cNvSpPr>
            <a:spLocks noGrp="1"/>
          </p:cNvSpPr>
          <p:nvPr>
            <p:ph type="pic" idx="11"/>
          </p:nvPr>
        </p:nvSpPr>
        <p:spPr>
          <a:xfrm>
            <a:off x="3635896" y="424658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3" name="Picture Placeholder 2"/>
          <p:cNvSpPr>
            <a:spLocks noGrp="1"/>
          </p:cNvSpPr>
          <p:nvPr>
            <p:ph type="pic" idx="12"/>
          </p:nvPr>
        </p:nvSpPr>
        <p:spPr>
          <a:xfrm>
            <a:off x="4789106"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4" name="Picture Placeholder 2"/>
          <p:cNvSpPr>
            <a:spLocks noGrp="1"/>
          </p:cNvSpPr>
          <p:nvPr>
            <p:ph type="pic" idx="13"/>
          </p:nvPr>
        </p:nvSpPr>
        <p:spPr>
          <a:xfrm>
            <a:off x="5940152"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6" name="Picture Placeholder 2"/>
          <p:cNvSpPr>
            <a:spLocks noGrp="1"/>
          </p:cNvSpPr>
          <p:nvPr>
            <p:ph type="pic" idx="14"/>
          </p:nvPr>
        </p:nvSpPr>
        <p:spPr>
          <a:xfrm>
            <a:off x="7091198" y="4244603"/>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71973857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9F42ADB-7D30-4CDA-A166-333DE990463F}" type="datetimeFigureOut">
              <a:rPr lang="en-US" smtClean="0"/>
              <a:t>12/24/2017</a:t>
            </a:fld>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10D5614-B734-4280-8F57-1D4947433C97}" type="slidenum">
              <a:rPr lang="en-US" smtClean="0"/>
              <a:t>‹#›</a:t>
            </a:fld>
            <a:endParaRPr lang="en-US" dirty="0"/>
          </a:p>
        </p:txBody>
      </p:sp>
    </p:spTree>
    <p:extLst>
      <p:ext uri="{BB962C8B-B14F-4D97-AF65-F5344CB8AC3E}">
        <p14:creationId xmlns:p14="http://schemas.microsoft.com/office/powerpoint/2010/main" val="3502316742"/>
      </p:ext>
    </p:extLst>
  </p:cSld>
  <p:clrMap bg1="lt1" tx1="dk1" bg2="lt2" tx2="dk2" accent1="accent1" accent2="accent2" accent3="accent3" accent4="accent4" accent5="accent5" accent6="accent6" hlink="hlink" folHlink="folHlink"/>
  <p:sldLayoutIdLst>
    <p:sldLayoutId id="2147483650" r:id="rId1"/>
    <p:sldLayoutId id="2147483672" r:id="rId2"/>
    <p:sldLayoutId id="2147483663" r:id="rId3"/>
    <p:sldLayoutId id="2147483671" r:id="rId4"/>
    <p:sldLayoutId id="2147483664" r:id="rId5"/>
    <p:sldLayoutId id="2147483673" r:id="rId6"/>
    <p:sldLayoutId id="2147483670" r:id="rId7"/>
    <p:sldLayoutId id="2147483661" r:id="rId8"/>
    <p:sldLayoutId id="2147483669" r:id="rId9"/>
  </p:sldLayoutIdLst>
  <p:timing>
    <p:tnLst>
      <p:par>
        <p:cTn id="1" dur="indefinite" restart="never" nodeType="tmRoot"/>
      </p:par>
    </p:tnLst>
  </p:timing>
  <p:txStyles>
    <p:title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chart" Target="../charts/chart12.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aphicFrame>
        <p:nvGraphicFramePr>
          <p:cNvPr id="21" name="Chart 1"/>
          <p:cNvGraphicFramePr/>
          <p:nvPr>
            <p:extLst>
              <p:ext uri="{D42A27DB-BD31-4B8C-83A1-F6EECF244321}">
                <p14:modId xmlns:p14="http://schemas.microsoft.com/office/powerpoint/2010/main" val="1019980641"/>
              </p:ext>
            </p:extLst>
          </p:nvPr>
        </p:nvGraphicFramePr>
        <p:xfrm>
          <a:off x="-80492" y="2306125"/>
          <a:ext cx="9304984" cy="3001929"/>
        </p:xfrm>
        <a:graphic>
          <a:graphicData uri="http://schemas.openxmlformats.org/drawingml/2006/chart">
            <c:chart xmlns:c="http://schemas.openxmlformats.org/drawingml/2006/chart" xmlns:r="http://schemas.openxmlformats.org/officeDocument/2006/relationships" r:id="rId2"/>
          </a:graphicData>
        </a:graphic>
      </p:graphicFrame>
      <p:sp>
        <p:nvSpPr>
          <p:cNvPr id="37" name="Freeform 396"/>
          <p:cNvSpPr>
            <a:spLocks noEditPoints="1"/>
          </p:cNvSpPr>
          <p:nvPr/>
        </p:nvSpPr>
        <p:spPr bwMode="auto">
          <a:xfrm>
            <a:off x="611560" y="636356"/>
            <a:ext cx="637912" cy="279632"/>
          </a:xfrm>
          <a:custGeom>
            <a:avLst/>
            <a:gdLst>
              <a:gd name="T0" fmla="*/ 1 w 62"/>
              <a:gd name="T1" fmla="*/ 24 h 27"/>
              <a:gd name="T2" fmla="*/ 0 w 62"/>
              <a:gd name="T3" fmla="*/ 17 h 27"/>
              <a:gd name="T4" fmla="*/ 1 w 62"/>
              <a:gd name="T5" fmla="*/ 20 h 27"/>
              <a:gd name="T6" fmla="*/ 3 w 62"/>
              <a:gd name="T7" fmla="*/ 26 h 27"/>
              <a:gd name="T8" fmla="*/ 3 w 62"/>
              <a:gd name="T9" fmla="*/ 14 h 27"/>
              <a:gd name="T10" fmla="*/ 4 w 62"/>
              <a:gd name="T11" fmla="*/ 20 h 27"/>
              <a:gd name="T12" fmla="*/ 5 w 62"/>
              <a:gd name="T13" fmla="*/ 27 h 27"/>
              <a:gd name="T14" fmla="*/ 5 w 62"/>
              <a:gd name="T15" fmla="*/ 13 h 27"/>
              <a:gd name="T16" fmla="*/ 6 w 62"/>
              <a:gd name="T17" fmla="*/ 20 h 27"/>
              <a:gd name="T18" fmla="*/ 8 w 62"/>
              <a:gd name="T19" fmla="*/ 27 h 27"/>
              <a:gd name="T20" fmla="*/ 8 w 62"/>
              <a:gd name="T21" fmla="*/ 13 h 27"/>
              <a:gd name="T22" fmla="*/ 9 w 62"/>
              <a:gd name="T23" fmla="*/ 20 h 27"/>
              <a:gd name="T24" fmla="*/ 10 w 62"/>
              <a:gd name="T25" fmla="*/ 27 h 27"/>
              <a:gd name="T26" fmla="*/ 10 w 62"/>
              <a:gd name="T27" fmla="*/ 14 h 27"/>
              <a:gd name="T28" fmla="*/ 11 w 62"/>
              <a:gd name="T29" fmla="*/ 20 h 27"/>
              <a:gd name="T30" fmla="*/ 13 w 62"/>
              <a:gd name="T31" fmla="*/ 27 h 27"/>
              <a:gd name="T32" fmla="*/ 12 w 62"/>
              <a:gd name="T33" fmla="*/ 10 h 27"/>
              <a:gd name="T34" fmla="*/ 14 w 62"/>
              <a:gd name="T35" fmla="*/ 20 h 27"/>
              <a:gd name="T36" fmla="*/ 15 w 62"/>
              <a:gd name="T37" fmla="*/ 27 h 27"/>
              <a:gd name="T38" fmla="*/ 15 w 62"/>
              <a:gd name="T39" fmla="*/ 7 h 27"/>
              <a:gd name="T40" fmla="*/ 16 w 62"/>
              <a:gd name="T41" fmla="*/ 20 h 27"/>
              <a:gd name="T42" fmla="*/ 18 w 62"/>
              <a:gd name="T43" fmla="*/ 27 h 27"/>
              <a:gd name="T44" fmla="*/ 17 w 62"/>
              <a:gd name="T45" fmla="*/ 6 h 27"/>
              <a:gd name="T46" fmla="*/ 19 w 62"/>
              <a:gd name="T47" fmla="*/ 20 h 27"/>
              <a:gd name="T48" fmla="*/ 20 w 62"/>
              <a:gd name="T49" fmla="*/ 5 h 27"/>
              <a:gd name="T50" fmla="*/ 20 w 62"/>
              <a:gd name="T51" fmla="*/ 26 h 27"/>
              <a:gd name="T52" fmla="*/ 21 w 62"/>
              <a:gd name="T53" fmla="*/ 20 h 27"/>
              <a:gd name="T54" fmla="*/ 23 w 62"/>
              <a:gd name="T55" fmla="*/ 27 h 27"/>
              <a:gd name="T56" fmla="*/ 22 w 62"/>
              <a:gd name="T57" fmla="*/ 6 h 27"/>
              <a:gd name="T58" fmla="*/ 24 w 62"/>
              <a:gd name="T59" fmla="*/ 20 h 27"/>
              <a:gd name="T60" fmla="*/ 26 w 62"/>
              <a:gd name="T61" fmla="*/ 27 h 27"/>
              <a:gd name="T62" fmla="*/ 25 w 62"/>
              <a:gd name="T63" fmla="*/ 7 h 27"/>
              <a:gd name="T64" fmla="*/ 27 w 62"/>
              <a:gd name="T65" fmla="*/ 20 h 27"/>
              <a:gd name="T66" fmla="*/ 29 w 62"/>
              <a:gd name="T67" fmla="*/ 4 h 27"/>
              <a:gd name="T68" fmla="*/ 27 w 62"/>
              <a:gd name="T69" fmla="*/ 4 h 27"/>
              <a:gd name="T70" fmla="*/ 27 w 62"/>
              <a:gd name="T71" fmla="*/ 26 h 27"/>
              <a:gd name="T72" fmla="*/ 28 w 62"/>
              <a:gd name="T73" fmla="*/ 27 h 27"/>
              <a:gd name="T74" fmla="*/ 29 w 62"/>
              <a:gd name="T75" fmla="*/ 26 h 27"/>
              <a:gd name="T76" fmla="*/ 31 w 62"/>
              <a:gd name="T77" fmla="*/ 27 h 27"/>
              <a:gd name="T78" fmla="*/ 30 w 62"/>
              <a:gd name="T79" fmla="*/ 20 h 27"/>
              <a:gd name="T80" fmla="*/ 30 w 62"/>
              <a:gd name="T81" fmla="*/ 2 h 27"/>
              <a:gd name="T82" fmla="*/ 32 w 62"/>
              <a:gd name="T83" fmla="*/ 3 h 27"/>
              <a:gd name="T84" fmla="*/ 54 w 62"/>
              <a:gd name="T85" fmla="*/ 27 h 27"/>
              <a:gd name="T86" fmla="*/ 32 w 62"/>
              <a:gd name="T87" fmla="*/ 2 h 27"/>
              <a:gd name="T88" fmla="*/ 51 w 62"/>
              <a:gd name="T89" fmla="*/ 12 h 27"/>
              <a:gd name="T90" fmla="*/ 54 w 62"/>
              <a:gd name="T91"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2" h="27">
                <a:moveTo>
                  <a:pt x="1" y="20"/>
                </a:moveTo>
                <a:cubicBezTo>
                  <a:pt x="1" y="23"/>
                  <a:pt x="1" y="23"/>
                  <a:pt x="1" y="23"/>
                </a:cubicBezTo>
                <a:cubicBezTo>
                  <a:pt x="1" y="23"/>
                  <a:pt x="1" y="24"/>
                  <a:pt x="1" y="24"/>
                </a:cubicBezTo>
                <a:cubicBezTo>
                  <a:pt x="1" y="24"/>
                  <a:pt x="0" y="23"/>
                  <a:pt x="0" y="23"/>
                </a:cubicBezTo>
                <a:cubicBezTo>
                  <a:pt x="0" y="20"/>
                  <a:pt x="0" y="20"/>
                  <a:pt x="0" y="20"/>
                </a:cubicBezTo>
                <a:cubicBezTo>
                  <a:pt x="0" y="17"/>
                  <a:pt x="0" y="17"/>
                  <a:pt x="0" y="17"/>
                </a:cubicBezTo>
                <a:cubicBezTo>
                  <a:pt x="0" y="16"/>
                  <a:pt x="1" y="16"/>
                  <a:pt x="1" y="16"/>
                </a:cubicBezTo>
                <a:cubicBezTo>
                  <a:pt x="1" y="16"/>
                  <a:pt x="1" y="16"/>
                  <a:pt x="1" y="17"/>
                </a:cubicBezTo>
                <a:lnTo>
                  <a:pt x="1" y="20"/>
                </a:lnTo>
                <a:close/>
                <a:moveTo>
                  <a:pt x="4" y="20"/>
                </a:moveTo>
                <a:cubicBezTo>
                  <a:pt x="3" y="25"/>
                  <a:pt x="3" y="25"/>
                  <a:pt x="3" y="25"/>
                </a:cubicBezTo>
                <a:cubicBezTo>
                  <a:pt x="3" y="26"/>
                  <a:pt x="3" y="26"/>
                  <a:pt x="3" y="26"/>
                </a:cubicBezTo>
                <a:cubicBezTo>
                  <a:pt x="3" y="26"/>
                  <a:pt x="3" y="26"/>
                  <a:pt x="3" y="25"/>
                </a:cubicBezTo>
                <a:cubicBezTo>
                  <a:pt x="2" y="20"/>
                  <a:pt x="2" y="20"/>
                  <a:pt x="2" y="20"/>
                </a:cubicBezTo>
                <a:cubicBezTo>
                  <a:pt x="3" y="14"/>
                  <a:pt x="3" y="14"/>
                  <a:pt x="3" y="14"/>
                </a:cubicBezTo>
                <a:cubicBezTo>
                  <a:pt x="3" y="14"/>
                  <a:pt x="3" y="14"/>
                  <a:pt x="3" y="14"/>
                </a:cubicBezTo>
                <a:cubicBezTo>
                  <a:pt x="3" y="14"/>
                  <a:pt x="3" y="14"/>
                  <a:pt x="3" y="14"/>
                </a:cubicBezTo>
                <a:lnTo>
                  <a:pt x="4" y="20"/>
                </a:lnTo>
                <a:close/>
                <a:moveTo>
                  <a:pt x="6" y="20"/>
                </a:moveTo>
                <a:cubicBezTo>
                  <a:pt x="6" y="26"/>
                  <a:pt x="6" y="26"/>
                  <a:pt x="6" y="26"/>
                </a:cubicBezTo>
                <a:cubicBezTo>
                  <a:pt x="6" y="26"/>
                  <a:pt x="6" y="27"/>
                  <a:pt x="5" y="27"/>
                </a:cubicBezTo>
                <a:cubicBezTo>
                  <a:pt x="5" y="27"/>
                  <a:pt x="5" y="26"/>
                  <a:pt x="5" y="26"/>
                </a:cubicBezTo>
                <a:cubicBezTo>
                  <a:pt x="5" y="20"/>
                  <a:pt x="5" y="20"/>
                  <a:pt x="5" y="20"/>
                </a:cubicBezTo>
                <a:cubicBezTo>
                  <a:pt x="5" y="13"/>
                  <a:pt x="5" y="13"/>
                  <a:pt x="5" y="13"/>
                </a:cubicBezTo>
                <a:cubicBezTo>
                  <a:pt x="5" y="13"/>
                  <a:pt x="5" y="13"/>
                  <a:pt x="5" y="13"/>
                </a:cubicBezTo>
                <a:cubicBezTo>
                  <a:pt x="6" y="13"/>
                  <a:pt x="6" y="13"/>
                  <a:pt x="6" y="13"/>
                </a:cubicBezTo>
                <a:lnTo>
                  <a:pt x="6" y="20"/>
                </a:lnTo>
                <a:close/>
                <a:moveTo>
                  <a:pt x="9" y="20"/>
                </a:moveTo>
                <a:cubicBezTo>
                  <a:pt x="8" y="26"/>
                  <a:pt x="8" y="26"/>
                  <a:pt x="8" y="26"/>
                </a:cubicBezTo>
                <a:cubicBezTo>
                  <a:pt x="8" y="27"/>
                  <a:pt x="8" y="27"/>
                  <a:pt x="8" y="27"/>
                </a:cubicBezTo>
                <a:cubicBezTo>
                  <a:pt x="8" y="27"/>
                  <a:pt x="8" y="27"/>
                  <a:pt x="8" y="26"/>
                </a:cubicBezTo>
                <a:cubicBezTo>
                  <a:pt x="7" y="20"/>
                  <a:pt x="7" y="20"/>
                  <a:pt x="7" y="20"/>
                </a:cubicBezTo>
                <a:cubicBezTo>
                  <a:pt x="8" y="13"/>
                  <a:pt x="8" y="13"/>
                  <a:pt x="8" y="13"/>
                </a:cubicBezTo>
                <a:cubicBezTo>
                  <a:pt x="8" y="13"/>
                  <a:pt x="8" y="13"/>
                  <a:pt x="8" y="13"/>
                </a:cubicBezTo>
                <a:cubicBezTo>
                  <a:pt x="8" y="13"/>
                  <a:pt x="8" y="13"/>
                  <a:pt x="8" y="13"/>
                </a:cubicBezTo>
                <a:lnTo>
                  <a:pt x="9" y="20"/>
                </a:lnTo>
                <a:close/>
                <a:moveTo>
                  <a:pt x="11" y="20"/>
                </a:moveTo>
                <a:cubicBezTo>
                  <a:pt x="11" y="27"/>
                  <a:pt x="11" y="27"/>
                  <a:pt x="11" y="27"/>
                </a:cubicBezTo>
                <a:cubicBezTo>
                  <a:pt x="11" y="27"/>
                  <a:pt x="11" y="27"/>
                  <a:pt x="10" y="27"/>
                </a:cubicBezTo>
                <a:cubicBezTo>
                  <a:pt x="10" y="27"/>
                  <a:pt x="10" y="27"/>
                  <a:pt x="10" y="27"/>
                </a:cubicBezTo>
                <a:cubicBezTo>
                  <a:pt x="9" y="20"/>
                  <a:pt x="9" y="20"/>
                  <a:pt x="9" y="20"/>
                </a:cubicBezTo>
                <a:cubicBezTo>
                  <a:pt x="10" y="14"/>
                  <a:pt x="10" y="14"/>
                  <a:pt x="10" y="14"/>
                </a:cubicBezTo>
                <a:cubicBezTo>
                  <a:pt x="10" y="13"/>
                  <a:pt x="10" y="13"/>
                  <a:pt x="10" y="13"/>
                </a:cubicBezTo>
                <a:cubicBezTo>
                  <a:pt x="11" y="13"/>
                  <a:pt x="11" y="13"/>
                  <a:pt x="11" y="14"/>
                </a:cubicBezTo>
                <a:lnTo>
                  <a:pt x="11" y="20"/>
                </a:lnTo>
                <a:close/>
                <a:moveTo>
                  <a:pt x="14" y="20"/>
                </a:moveTo>
                <a:cubicBezTo>
                  <a:pt x="13" y="27"/>
                  <a:pt x="13" y="27"/>
                  <a:pt x="13" y="27"/>
                </a:cubicBezTo>
                <a:cubicBezTo>
                  <a:pt x="13" y="27"/>
                  <a:pt x="13" y="27"/>
                  <a:pt x="13" y="27"/>
                </a:cubicBezTo>
                <a:cubicBezTo>
                  <a:pt x="13" y="27"/>
                  <a:pt x="12" y="27"/>
                  <a:pt x="12" y="27"/>
                </a:cubicBezTo>
                <a:cubicBezTo>
                  <a:pt x="12" y="20"/>
                  <a:pt x="12" y="20"/>
                  <a:pt x="12" y="20"/>
                </a:cubicBezTo>
                <a:cubicBezTo>
                  <a:pt x="12" y="10"/>
                  <a:pt x="12" y="10"/>
                  <a:pt x="12" y="10"/>
                </a:cubicBezTo>
                <a:cubicBezTo>
                  <a:pt x="12" y="10"/>
                  <a:pt x="13" y="9"/>
                  <a:pt x="13" y="9"/>
                </a:cubicBezTo>
                <a:cubicBezTo>
                  <a:pt x="13" y="9"/>
                  <a:pt x="13" y="10"/>
                  <a:pt x="13" y="10"/>
                </a:cubicBezTo>
                <a:lnTo>
                  <a:pt x="14" y="20"/>
                </a:lnTo>
                <a:close/>
                <a:moveTo>
                  <a:pt x="16" y="20"/>
                </a:moveTo>
                <a:cubicBezTo>
                  <a:pt x="16" y="27"/>
                  <a:pt x="16" y="27"/>
                  <a:pt x="16" y="27"/>
                </a:cubicBezTo>
                <a:cubicBezTo>
                  <a:pt x="16" y="27"/>
                  <a:pt x="16" y="27"/>
                  <a:pt x="15" y="27"/>
                </a:cubicBezTo>
                <a:cubicBezTo>
                  <a:pt x="15" y="27"/>
                  <a:pt x="15" y="27"/>
                  <a:pt x="15" y="27"/>
                </a:cubicBezTo>
                <a:cubicBezTo>
                  <a:pt x="14" y="20"/>
                  <a:pt x="14" y="20"/>
                  <a:pt x="14" y="20"/>
                </a:cubicBezTo>
                <a:cubicBezTo>
                  <a:pt x="15" y="7"/>
                  <a:pt x="15" y="7"/>
                  <a:pt x="15" y="7"/>
                </a:cubicBezTo>
                <a:cubicBezTo>
                  <a:pt x="15" y="7"/>
                  <a:pt x="15" y="7"/>
                  <a:pt x="15" y="7"/>
                </a:cubicBezTo>
                <a:cubicBezTo>
                  <a:pt x="16" y="7"/>
                  <a:pt x="16" y="7"/>
                  <a:pt x="16" y="7"/>
                </a:cubicBezTo>
                <a:lnTo>
                  <a:pt x="16" y="20"/>
                </a:lnTo>
                <a:close/>
                <a:moveTo>
                  <a:pt x="19" y="20"/>
                </a:moveTo>
                <a:cubicBezTo>
                  <a:pt x="18" y="26"/>
                  <a:pt x="18" y="26"/>
                  <a:pt x="18" y="26"/>
                </a:cubicBezTo>
                <a:cubicBezTo>
                  <a:pt x="18" y="27"/>
                  <a:pt x="18" y="27"/>
                  <a:pt x="18" y="27"/>
                </a:cubicBezTo>
                <a:cubicBezTo>
                  <a:pt x="18" y="27"/>
                  <a:pt x="17" y="27"/>
                  <a:pt x="17" y="26"/>
                </a:cubicBezTo>
                <a:cubicBezTo>
                  <a:pt x="17" y="20"/>
                  <a:pt x="17" y="20"/>
                  <a:pt x="17" y="20"/>
                </a:cubicBezTo>
                <a:cubicBezTo>
                  <a:pt x="17" y="6"/>
                  <a:pt x="17" y="6"/>
                  <a:pt x="17" y="6"/>
                </a:cubicBezTo>
                <a:cubicBezTo>
                  <a:pt x="17" y="6"/>
                  <a:pt x="18" y="6"/>
                  <a:pt x="18" y="6"/>
                </a:cubicBezTo>
                <a:cubicBezTo>
                  <a:pt x="18" y="6"/>
                  <a:pt x="18" y="6"/>
                  <a:pt x="18" y="6"/>
                </a:cubicBezTo>
                <a:lnTo>
                  <a:pt x="19" y="20"/>
                </a:lnTo>
                <a:close/>
                <a:moveTo>
                  <a:pt x="21" y="20"/>
                </a:moveTo>
                <a:cubicBezTo>
                  <a:pt x="21" y="6"/>
                  <a:pt x="21" y="6"/>
                  <a:pt x="21" y="6"/>
                </a:cubicBezTo>
                <a:cubicBezTo>
                  <a:pt x="21" y="6"/>
                  <a:pt x="21" y="5"/>
                  <a:pt x="20" y="5"/>
                </a:cubicBezTo>
                <a:cubicBezTo>
                  <a:pt x="20" y="5"/>
                  <a:pt x="20" y="6"/>
                  <a:pt x="20" y="6"/>
                </a:cubicBezTo>
                <a:cubicBezTo>
                  <a:pt x="19" y="20"/>
                  <a:pt x="19" y="20"/>
                  <a:pt x="19" y="20"/>
                </a:cubicBezTo>
                <a:cubicBezTo>
                  <a:pt x="20" y="26"/>
                  <a:pt x="20" y="26"/>
                  <a:pt x="20" y="26"/>
                </a:cubicBezTo>
                <a:cubicBezTo>
                  <a:pt x="20" y="27"/>
                  <a:pt x="20" y="27"/>
                  <a:pt x="20" y="27"/>
                </a:cubicBezTo>
                <a:cubicBezTo>
                  <a:pt x="21" y="27"/>
                  <a:pt x="21" y="27"/>
                  <a:pt x="21" y="26"/>
                </a:cubicBezTo>
                <a:lnTo>
                  <a:pt x="21" y="20"/>
                </a:lnTo>
                <a:close/>
                <a:moveTo>
                  <a:pt x="24" y="20"/>
                </a:moveTo>
                <a:cubicBezTo>
                  <a:pt x="24" y="26"/>
                  <a:pt x="24" y="26"/>
                  <a:pt x="24" y="26"/>
                </a:cubicBezTo>
                <a:cubicBezTo>
                  <a:pt x="24" y="27"/>
                  <a:pt x="23" y="27"/>
                  <a:pt x="23" y="27"/>
                </a:cubicBezTo>
                <a:cubicBezTo>
                  <a:pt x="23" y="27"/>
                  <a:pt x="22" y="27"/>
                  <a:pt x="22" y="26"/>
                </a:cubicBezTo>
                <a:cubicBezTo>
                  <a:pt x="22" y="20"/>
                  <a:pt x="22" y="20"/>
                  <a:pt x="22" y="20"/>
                </a:cubicBezTo>
                <a:cubicBezTo>
                  <a:pt x="22" y="6"/>
                  <a:pt x="22" y="6"/>
                  <a:pt x="22" y="6"/>
                </a:cubicBezTo>
                <a:cubicBezTo>
                  <a:pt x="22" y="6"/>
                  <a:pt x="23" y="6"/>
                  <a:pt x="23" y="6"/>
                </a:cubicBezTo>
                <a:cubicBezTo>
                  <a:pt x="23" y="6"/>
                  <a:pt x="24" y="6"/>
                  <a:pt x="24" y="6"/>
                </a:cubicBezTo>
                <a:lnTo>
                  <a:pt x="24" y="20"/>
                </a:lnTo>
                <a:close/>
                <a:moveTo>
                  <a:pt x="27" y="20"/>
                </a:moveTo>
                <a:cubicBezTo>
                  <a:pt x="26" y="26"/>
                  <a:pt x="26" y="26"/>
                  <a:pt x="26" y="26"/>
                </a:cubicBezTo>
                <a:cubicBezTo>
                  <a:pt x="26" y="27"/>
                  <a:pt x="26" y="27"/>
                  <a:pt x="26" y="27"/>
                </a:cubicBezTo>
                <a:cubicBezTo>
                  <a:pt x="25" y="27"/>
                  <a:pt x="25" y="27"/>
                  <a:pt x="25" y="26"/>
                </a:cubicBezTo>
                <a:cubicBezTo>
                  <a:pt x="24" y="20"/>
                  <a:pt x="24" y="20"/>
                  <a:pt x="24" y="20"/>
                </a:cubicBezTo>
                <a:cubicBezTo>
                  <a:pt x="25" y="7"/>
                  <a:pt x="25" y="7"/>
                  <a:pt x="25" y="7"/>
                </a:cubicBezTo>
                <a:cubicBezTo>
                  <a:pt x="25" y="6"/>
                  <a:pt x="25" y="6"/>
                  <a:pt x="26" y="6"/>
                </a:cubicBezTo>
                <a:cubicBezTo>
                  <a:pt x="26" y="6"/>
                  <a:pt x="26" y="6"/>
                  <a:pt x="26" y="7"/>
                </a:cubicBezTo>
                <a:lnTo>
                  <a:pt x="27" y="20"/>
                </a:lnTo>
                <a:close/>
                <a:moveTo>
                  <a:pt x="29" y="20"/>
                </a:moveTo>
                <a:cubicBezTo>
                  <a:pt x="29" y="4"/>
                  <a:pt x="29" y="4"/>
                  <a:pt x="29" y="4"/>
                </a:cubicBezTo>
                <a:cubicBezTo>
                  <a:pt x="29" y="4"/>
                  <a:pt x="29" y="4"/>
                  <a:pt x="29" y="4"/>
                </a:cubicBezTo>
                <a:cubicBezTo>
                  <a:pt x="28" y="4"/>
                  <a:pt x="28" y="3"/>
                  <a:pt x="28" y="3"/>
                </a:cubicBezTo>
                <a:cubicBezTo>
                  <a:pt x="28" y="3"/>
                  <a:pt x="28" y="4"/>
                  <a:pt x="28" y="4"/>
                </a:cubicBezTo>
                <a:cubicBezTo>
                  <a:pt x="27" y="4"/>
                  <a:pt x="27" y="4"/>
                  <a:pt x="27" y="4"/>
                </a:cubicBezTo>
                <a:cubicBezTo>
                  <a:pt x="27" y="4"/>
                  <a:pt x="27" y="4"/>
                  <a:pt x="27" y="4"/>
                </a:cubicBezTo>
                <a:cubicBezTo>
                  <a:pt x="27" y="20"/>
                  <a:pt x="27" y="20"/>
                  <a:pt x="27" y="20"/>
                </a:cubicBezTo>
                <a:cubicBezTo>
                  <a:pt x="27" y="20"/>
                  <a:pt x="27" y="20"/>
                  <a:pt x="27" y="26"/>
                </a:cubicBezTo>
                <a:cubicBezTo>
                  <a:pt x="27" y="26"/>
                  <a:pt x="27" y="26"/>
                  <a:pt x="27" y="26"/>
                </a:cubicBezTo>
                <a:cubicBezTo>
                  <a:pt x="27" y="26"/>
                  <a:pt x="27" y="27"/>
                  <a:pt x="28" y="27"/>
                </a:cubicBezTo>
                <a:cubicBezTo>
                  <a:pt x="28" y="27"/>
                  <a:pt x="28" y="27"/>
                  <a:pt x="28" y="27"/>
                </a:cubicBezTo>
                <a:cubicBezTo>
                  <a:pt x="28" y="27"/>
                  <a:pt x="29" y="27"/>
                  <a:pt x="29" y="27"/>
                </a:cubicBezTo>
                <a:cubicBezTo>
                  <a:pt x="29" y="27"/>
                  <a:pt x="29" y="26"/>
                  <a:pt x="29" y="26"/>
                </a:cubicBezTo>
                <a:cubicBezTo>
                  <a:pt x="29" y="26"/>
                  <a:pt x="29" y="26"/>
                  <a:pt x="29" y="26"/>
                </a:cubicBezTo>
                <a:lnTo>
                  <a:pt x="29" y="20"/>
                </a:lnTo>
                <a:close/>
                <a:moveTo>
                  <a:pt x="32" y="26"/>
                </a:moveTo>
                <a:cubicBezTo>
                  <a:pt x="32" y="27"/>
                  <a:pt x="31" y="27"/>
                  <a:pt x="31" y="27"/>
                </a:cubicBezTo>
                <a:cubicBezTo>
                  <a:pt x="30" y="27"/>
                  <a:pt x="30" y="27"/>
                  <a:pt x="30" y="26"/>
                </a:cubicBezTo>
                <a:cubicBezTo>
                  <a:pt x="30" y="23"/>
                  <a:pt x="30" y="23"/>
                  <a:pt x="30" y="23"/>
                </a:cubicBezTo>
                <a:cubicBezTo>
                  <a:pt x="30" y="20"/>
                  <a:pt x="30" y="20"/>
                  <a:pt x="30" y="20"/>
                </a:cubicBezTo>
                <a:cubicBezTo>
                  <a:pt x="30" y="3"/>
                  <a:pt x="30" y="3"/>
                  <a:pt x="30" y="3"/>
                </a:cubicBezTo>
                <a:cubicBezTo>
                  <a:pt x="30" y="3"/>
                  <a:pt x="30" y="3"/>
                  <a:pt x="30" y="3"/>
                </a:cubicBezTo>
                <a:cubicBezTo>
                  <a:pt x="30" y="3"/>
                  <a:pt x="30" y="2"/>
                  <a:pt x="30" y="2"/>
                </a:cubicBezTo>
                <a:cubicBezTo>
                  <a:pt x="30" y="2"/>
                  <a:pt x="31" y="2"/>
                  <a:pt x="31" y="2"/>
                </a:cubicBezTo>
                <a:cubicBezTo>
                  <a:pt x="31" y="2"/>
                  <a:pt x="31" y="2"/>
                  <a:pt x="31" y="2"/>
                </a:cubicBezTo>
                <a:cubicBezTo>
                  <a:pt x="31" y="2"/>
                  <a:pt x="32" y="3"/>
                  <a:pt x="32" y="3"/>
                </a:cubicBezTo>
                <a:cubicBezTo>
                  <a:pt x="32" y="20"/>
                  <a:pt x="32" y="20"/>
                  <a:pt x="32" y="20"/>
                </a:cubicBezTo>
                <a:lnTo>
                  <a:pt x="32" y="26"/>
                </a:lnTo>
                <a:close/>
                <a:moveTo>
                  <a:pt x="54" y="27"/>
                </a:moveTo>
                <a:cubicBezTo>
                  <a:pt x="33" y="27"/>
                  <a:pt x="33" y="27"/>
                  <a:pt x="33" y="27"/>
                </a:cubicBezTo>
                <a:cubicBezTo>
                  <a:pt x="33" y="27"/>
                  <a:pt x="32" y="27"/>
                  <a:pt x="32" y="26"/>
                </a:cubicBezTo>
                <a:cubicBezTo>
                  <a:pt x="32" y="2"/>
                  <a:pt x="32" y="2"/>
                  <a:pt x="32" y="2"/>
                </a:cubicBezTo>
                <a:cubicBezTo>
                  <a:pt x="32" y="2"/>
                  <a:pt x="32" y="1"/>
                  <a:pt x="33" y="1"/>
                </a:cubicBezTo>
                <a:cubicBezTo>
                  <a:pt x="34" y="1"/>
                  <a:pt x="36" y="0"/>
                  <a:pt x="38" y="0"/>
                </a:cubicBezTo>
                <a:cubicBezTo>
                  <a:pt x="45" y="0"/>
                  <a:pt x="51" y="6"/>
                  <a:pt x="51" y="12"/>
                </a:cubicBezTo>
                <a:cubicBezTo>
                  <a:pt x="52" y="12"/>
                  <a:pt x="53" y="12"/>
                  <a:pt x="54" y="12"/>
                </a:cubicBezTo>
                <a:cubicBezTo>
                  <a:pt x="58" y="12"/>
                  <a:pt x="62" y="15"/>
                  <a:pt x="62" y="19"/>
                </a:cubicBezTo>
                <a:cubicBezTo>
                  <a:pt x="62" y="24"/>
                  <a:pt x="58" y="27"/>
                  <a:pt x="54" y="27"/>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8" name="Content Placeholder 2"/>
          <p:cNvSpPr txBox="1">
            <a:spLocks/>
          </p:cNvSpPr>
          <p:nvPr/>
        </p:nvSpPr>
        <p:spPr>
          <a:xfrm>
            <a:off x="1211650" y="693630"/>
            <a:ext cx="1266438" cy="2468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200" dirty="0" smtClean="0">
                <a:solidFill>
                  <a:schemeClr val="tx2">
                    <a:lumMod val="75000"/>
                    <a:lumOff val="25000"/>
                  </a:schemeClr>
                </a:solidFill>
                <a:cs typeface="+mn-ea"/>
                <a:sym typeface="+mn-lt"/>
              </a:rPr>
              <a:t>LSP </a:t>
            </a:r>
            <a:r>
              <a:rPr lang="en-US" altLang="zh-CN" sz="1200" dirty="0" smtClean="0">
                <a:solidFill>
                  <a:schemeClr val="tx2">
                    <a:lumMod val="75000"/>
                    <a:lumOff val="25000"/>
                  </a:schemeClr>
                </a:solidFill>
              </a:rPr>
              <a:t>Co</a:t>
            </a:r>
            <a:r>
              <a:rPr lang="en-US" altLang="zh-CN" sz="1200" dirty="0">
                <a:solidFill>
                  <a:schemeClr val="tx2">
                    <a:lumMod val="75000"/>
                    <a:lumOff val="25000"/>
                  </a:schemeClr>
                </a:solidFill>
              </a:rPr>
              <a:t>. </a:t>
            </a:r>
            <a:r>
              <a:rPr lang="en-US" altLang="zh-CN" sz="1200" dirty="0" smtClean="0">
                <a:solidFill>
                  <a:schemeClr val="tx2">
                    <a:lumMod val="75000"/>
                    <a:lumOff val="25000"/>
                  </a:schemeClr>
                </a:solidFill>
              </a:rPr>
              <a:t>Ltd.</a:t>
            </a:r>
            <a:endParaRPr lang="en-US" sz="1200" dirty="0">
              <a:solidFill>
                <a:schemeClr val="tx2">
                  <a:lumMod val="75000"/>
                  <a:lumOff val="25000"/>
                </a:schemeClr>
              </a:solidFill>
              <a:cs typeface="+mn-ea"/>
              <a:sym typeface="+mn-lt"/>
            </a:endParaRPr>
          </a:p>
        </p:txBody>
      </p:sp>
      <p:sp>
        <p:nvSpPr>
          <p:cNvPr id="9" name="矩形 8"/>
          <p:cNvSpPr/>
          <p:nvPr/>
        </p:nvSpPr>
        <p:spPr>
          <a:xfrm>
            <a:off x="5364088" y="1707654"/>
            <a:ext cx="3396735" cy="1107996"/>
          </a:xfrm>
          <a:prstGeom prst="rect">
            <a:avLst/>
          </a:prstGeom>
        </p:spPr>
        <p:txBody>
          <a:bodyPr wrap="square">
            <a:spAutoFit/>
          </a:bodyPr>
          <a:lstStyle/>
          <a:p>
            <a:r>
              <a:rPr lang="en-US" altLang="zh-CN" sz="6600" b="1" dirty="0" smtClean="0">
                <a:solidFill>
                  <a:sysClr val="windowText" lastClr="000000"/>
                </a:solidFill>
                <a:cs typeface="+mn-ea"/>
                <a:sym typeface="+mn-lt"/>
              </a:rPr>
              <a:t>Report </a:t>
            </a:r>
            <a:r>
              <a:rPr lang="en-US" altLang="zh-CN" sz="1400" dirty="0" smtClean="0">
                <a:solidFill>
                  <a:sysClr val="windowText" lastClr="000000"/>
                </a:solidFill>
                <a:cs typeface="+mn-ea"/>
                <a:sym typeface="+mn-lt"/>
              </a:rPr>
              <a:t> </a:t>
            </a:r>
            <a:endParaRPr lang="en-US" altLang="zh-CN" sz="1400" dirty="0">
              <a:solidFill>
                <a:sysClr val="windowText" lastClr="000000"/>
              </a:solidFill>
              <a:cs typeface="+mn-ea"/>
              <a:sym typeface="+mn-lt"/>
            </a:endParaRPr>
          </a:p>
        </p:txBody>
      </p:sp>
      <p:sp>
        <p:nvSpPr>
          <p:cNvPr id="10" name="矩形 9"/>
          <p:cNvSpPr/>
          <p:nvPr/>
        </p:nvSpPr>
        <p:spPr>
          <a:xfrm>
            <a:off x="3203848" y="3219822"/>
            <a:ext cx="2039717" cy="523220"/>
          </a:xfrm>
          <a:prstGeom prst="rect">
            <a:avLst/>
          </a:prstGeom>
        </p:spPr>
        <p:txBody>
          <a:bodyPr wrap="square">
            <a:spAutoFit/>
          </a:bodyPr>
          <a:lstStyle/>
          <a:p>
            <a:r>
              <a:rPr lang="en-US" altLang="zh-CN" sz="2800" dirty="0" smtClean="0">
                <a:solidFill>
                  <a:schemeClr val="bg1"/>
                </a:solidFill>
                <a:cs typeface="+mn-ea"/>
                <a:sym typeface="+mn-lt"/>
              </a:rPr>
              <a:t>Analysis</a:t>
            </a:r>
            <a:endParaRPr lang="en-US" altLang="zh-CN" sz="6600" dirty="0" smtClean="0">
              <a:solidFill>
                <a:schemeClr val="bg1"/>
              </a:solidFill>
              <a:cs typeface="+mn-ea"/>
              <a:sym typeface="+mn-lt"/>
            </a:endParaRPr>
          </a:p>
        </p:txBody>
      </p:sp>
      <p:sp>
        <p:nvSpPr>
          <p:cNvPr id="11" name="矩形 10"/>
          <p:cNvSpPr/>
          <p:nvPr/>
        </p:nvSpPr>
        <p:spPr>
          <a:xfrm>
            <a:off x="3203848" y="2635046"/>
            <a:ext cx="1515276" cy="830997"/>
          </a:xfrm>
          <a:prstGeom prst="rect">
            <a:avLst/>
          </a:prstGeom>
        </p:spPr>
        <p:txBody>
          <a:bodyPr wrap="square">
            <a:spAutoFit/>
          </a:bodyPr>
          <a:lstStyle/>
          <a:p>
            <a:r>
              <a:rPr lang="en-US" altLang="zh-CN" sz="4800" b="1" dirty="0" smtClean="0">
                <a:solidFill>
                  <a:schemeClr val="bg1"/>
                </a:solidFill>
                <a:cs typeface="+mn-ea"/>
                <a:sym typeface="+mn-lt"/>
              </a:rPr>
              <a:t>DATA</a:t>
            </a:r>
            <a:endParaRPr lang="en-US" altLang="zh-CN" sz="4400" b="1" dirty="0" smtClean="0">
              <a:solidFill>
                <a:schemeClr val="bg1"/>
              </a:solidFill>
              <a:cs typeface="+mn-ea"/>
              <a:sym typeface="+mn-lt"/>
            </a:endParaRPr>
          </a:p>
        </p:txBody>
      </p:sp>
    </p:spTree>
    <p:extLst>
      <p:ext uri="{BB962C8B-B14F-4D97-AF65-F5344CB8AC3E}">
        <p14:creationId xmlns:p14="http://schemas.microsoft.com/office/powerpoint/2010/main" val="17801236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cxnSp>
        <p:nvCxnSpPr>
          <p:cNvPr id="32" name="直接连接符 31"/>
          <p:cNvCxnSpPr/>
          <p:nvPr/>
        </p:nvCxnSpPr>
        <p:spPr>
          <a:xfrm>
            <a:off x="-36512" y="1826998"/>
            <a:ext cx="9180512"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1677063" y="1178926"/>
            <a:ext cx="1296144" cy="1296144"/>
          </a:xfrm>
          <a:prstGeom prst="ellipse">
            <a:avLst/>
          </a:prstGeom>
          <a:solidFill>
            <a:schemeClr val="tx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p:cNvSpPr/>
          <p:nvPr/>
        </p:nvSpPr>
        <p:spPr>
          <a:xfrm>
            <a:off x="3841495" y="1178926"/>
            <a:ext cx="1296144" cy="1296144"/>
          </a:xfrm>
          <a:prstGeom prst="ellipse">
            <a:avLst/>
          </a:prstGeom>
          <a:solidFill>
            <a:schemeClr val="tx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椭圆 20"/>
          <p:cNvSpPr/>
          <p:nvPr/>
        </p:nvSpPr>
        <p:spPr>
          <a:xfrm>
            <a:off x="6082127" y="1178926"/>
            <a:ext cx="1296144" cy="1296144"/>
          </a:xfrm>
          <a:prstGeom prst="ellipse">
            <a:avLst/>
          </a:prstGeom>
          <a:solidFill>
            <a:schemeClr val="tx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p:cNvSpPr/>
          <p:nvPr/>
        </p:nvSpPr>
        <p:spPr>
          <a:xfrm>
            <a:off x="1975520" y="1473055"/>
            <a:ext cx="699230" cy="707886"/>
          </a:xfrm>
          <a:prstGeom prst="rect">
            <a:avLst/>
          </a:prstGeom>
        </p:spPr>
        <p:txBody>
          <a:bodyPr wrap="none">
            <a:spAutoFit/>
          </a:bodyPr>
          <a:lstStyle/>
          <a:p>
            <a:r>
              <a:rPr lang="zh-CN" altLang="en-US" sz="4000" b="1" dirty="0" smtClean="0">
                <a:solidFill>
                  <a:schemeClr val="bg2"/>
                </a:solidFill>
                <a:cs typeface="+mn-ea"/>
                <a:sym typeface="+mn-lt"/>
              </a:rPr>
              <a:t>快</a:t>
            </a:r>
            <a:endParaRPr lang="zh-CN" altLang="en-US" sz="2800" b="1" dirty="0">
              <a:solidFill>
                <a:schemeClr val="bg2"/>
              </a:solidFill>
              <a:cs typeface="+mn-ea"/>
              <a:sym typeface="+mn-lt"/>
            </a:endParaRPr>
          </a:p>
        </p:txBody>
      </p:sp>
      <p:sp>
        <p:nvSpPr>
          <p:cNvPr id="26" name="Content Placeholder 2"/>
          <p:cNvSpPr txBox="1">
            <a:spLocks/>
          </p:cNvSpPr>
          <p:nvPr/>
        </p:nvSpPr>
        <p:spPr>
          <a:xfrm>
            <a:off x="1558760" y="3051134"/>
            <a:ext cx="1656076" cy="74475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2">
                    <a:lumMod val="10000"/>
                    <a:lumOff val="90000"/>
                  </a:schemeClr>
                </a:solidFill>
                <a:cs typeface="+mn-ea"/>
                <a:sym typeface="+mn-lt"/>
              </a:rPr>
              <a:t>Quisque</a:t>
            </a:r>
            <a:r>
              <a:rPr lang="en-US" sz="1200" dirty="0" smtClean="0">
                <a:solidFill>
                  <a:schemeClr val="tx2">
                    <a:lumMod val="10000"/>
                    <a:lumOff val="90000"/>
                  </a:schemeClr>
                </a:solidFill>
                <a:cs typeface="+mn-ea"/>
                <a:sym typeface="+mn-lt"/>
              </a:rPr>
              <a:t> nibh dolor, dignissim ac dignissim ut, luctus ac urna. Aliquam </a:t>
            </a:r>
            <a:r>
              <a:rPr lang="en-US" sz="1200" dirty="0" err="1" smtClean="0">
                <a:solidFill>
                  <a:schemeClr val="tx2">
                    <a:lumMod val="10000"/>
                    <a:lumOff val="90000"/>
                  </a:schemeClr>
                </a:solidFill>
                <a:cs typeface="+mn-ea"/>
                <a:sym typeface="+mn-lt"/>
              </a:rPr>
              <a:t>aliquet</a:t>
            </a:r>
            <a:r>
              <a:rPr lang="en-US" sz="1200" dirty="0" smtClean="0">
                <a:solidFill>
                  <a:schemeClr val="tx2">
                    <a:lumMod val="10000"/>
                    <a:lumOff val="90000"/>
                  </a:schemeClr>
                </a:solidFill>
                <a:cs typeface="+mn-ea"/>
                <a:sym typeface="+mn-lt"/>
              </a:rPr>
              <a:t> non. </a:t>
            </a:r>
            <a:endParaRPr lang="en-US" sz="1200" dirty="0">
              <a:solidFill>
                <a:schemeClr val="tx2">
                  <a:lumMod val="10000"/>
                  <a:lumOff val="90000"/>
                </a:schemeClr>
              </a:solidFill>
              <a:cs typeface="+mn-ea"/>
              <a:sym typeface="+mn-lt"/>
            </a:endParaRPr>
          </a:p>
        </p:txBody>
      </p:sp>
      <p:sp>
        <p:nvSpPr>
          <p:cNvPr id="11" name="矩形 10"/>
          <p:cNvSpPr/>
          <p:nvPr/>
        </p:nvSpPr>
        <p:spPr>
          <a:xfrm>
            <a:off x="4139952" y="1473055"/>
            <a:ext cx="699230" cy="707886"/>
          </a:xfrm>
          <a:prstGeom prst="rect">
            <a:avLst/>
          </a:prstGeom>
        </p:spPr>
        <p:txBody>
          <a:bodyPr wrap="none">
            <a:spAutoFit/>
          </a:bodyPr>
          <a:lstStyle/>
          <a:p>
            <a:r>
              <a:rPr lang="zh-CN" altLang="en-US" sz="4000" b="1" dirty="0" smtClean="0">
                <a:solidFill>
                  <a:schemeClr val="bg2"/>
                </a:solidFill>
                <a:cs typeface="+mn-ea"/>
                <a:sym typeface="+mn-lt"/>
              </a:rPr>
              <a:t>狠</a:t>
            </a:r>
            <a:endParaRPr lang="zh-CN" altLang="en-US" sz="2800" b="1" dirty="0">
              <a:solidFill>
                <a:schemeClr val="bg2"/>
              </a:solidFill>
              <a:cs typeface="+mn-ea"/>
              <a:sym typeface="+mn-lt"/>
            </a:endParaRPr>
          </a:p>
        </p:txBody>
      </p:sp>
      <p:sp>
        <p:nvSpPr>
          <p:cNvPr id="12" name="矩形 11"/>
          <p:cNvSpPr/>
          <p:nvPr/>
        </p:nvSpPr>
        <p:spPr>
          <a:xfrm>
            <a:off x="6433572" y="1473055"/>
            <a:ext cx="699230" cy="707886"/>
          </a:xfrm>
          <a:prstGeom prst="rect">
            <a:avLst/>
          </a:prstGeom>
        </p:spPr>
        <p:txBody>
          <a:bodyPr wrap="none">
            <a:spAutoFit/>
          </a:bodyPr>
          <a:lstStyle/>
          <a:p>
            <a:r>
              <a:rPr lang="zh-CN" altLang="en-US" sz="4000" b="1" dirty="0" smtClean="0">
                <a:solidFill>
                  <a:schemeClr val="bg2"/>
                </a:solidFill>
                <a:cs typeface="+mn-ea"/>
                <a:sym typeface="+mn-lt"/>
              </a:rPr>
              <a:t>准</a:t>
            </a:r>
            <a:endParaRPr lang="zh-CN" altLang="en-US" sz="2800" b="1" dirty="0">
              <a:solidFill>
                <a:schemeClr val="bg2"/>
              </a:solidFill>
              <a:cs typeface="+mn-ea"/>
              <a:sym typeface="+mn-lt"/>
            </a:endParaRPr>
          </a:p>
        </p:txBody>
      </p:sp>
      <p:sp>
        <p:nvSpPr>
          <p:cNvPr id="15" name="Content Placeholder 2"/>
          <p:cNvSpPr txBox="1">
            <a:spLocks/>
          </p:cNvSpPr>
          <p:nvPr/>
        </p:nvSpPr>
        <p:spPr>
          <a:xfrm>
            <a:off x="1670991" y="2640036"/>
            <a:ext cx="1440377"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err="1" smtClean="0">
                <a:solidFill>
                  <a:schemeClr val="accent1"/>
                </a:solidFill>
                <a:cs typeface="+mn-ea"/>
                <a:sym typeface="+mn-lt"/>
              </a:rPr>
              <a:t>Lorem</a:t>
            </a:r>
            <a:r>
              <a:rPr lang="en-US" sz="1800" dirty="0" smtClean="0">
                <a:solidFill>
                  <a:schemeClr val="accent1"/>
                </a:solidFill>
                <a:cs typeface="+mn-ea"/>
                <a:sym typeface="+mn-lt"/>
              </a:rPr>
              <a:t> </a:t>
            </a:r>
            <a:r>
              <a:rPr lang="en-US" sz="1800" dirty="0" err="1" smtClean="0">
                <a:solidFill>
                  <a:schemeClr val="accent1"/>
                </a:solidFill>
                <a:cs typeface="+mn-ea"/>
                <a:sym typeface="+mn-lt"/>
              </a:rPr>
              <a:t>ipsum</a:t>
            </a:r>
            <a:endParaRPr lang="en-US" sz="1800" dirty="0">
              <a:solidFill>
                <a:schemeClr val="accent1"/>
              </a:solidFill>
              <a:cs typeface="+mn-ea"/>
              <a:sym typeface="+mn-lt"/>
            </a:endParaRPr>
          </a:p>
        </p:txBody>
      </p:sp>
      <p:sp>
        <p:nvSpPr>
          <p:cNvPr id="18" name="Content Placeholder 2"/>
          <p:cNvSpPr txBox="1">
            <a:spLocks/>
          </p:cNvSpPr>
          <p:nvPr/>
        </p:nvSpPr>
        <p:spPr>
          <a:xfrm>
            <a:off x="3722840" y="3051134"/>
            <a:ext cx="1656076" cy="74475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2">
                    <a:lumMod val="10000"/>
                    <a:lumOff val="90000"/>
                  </a:schemeClr>
                </a:solidFill>
                <a:cs typeface="+mn-ea"/>
                <a:sym typeface="+mn-lt"/>
              </a:rPr>
              <a:t>Quisque</a:t>
            </a:r>
            <a:r>
              <a:rPr lang="en-US" sz="1200" dirty="0" smtClean="0">
                <a:solidFill>
                  <a:schemeClr val="tx2">
                    <a:lumMod val="10000"/>
                    <a:lumOff val="90000"/>
                  </a:schemeClr>
                </a:solidFill>
                <a:cs typeface="+mn-ea"/>
                <a:sym typeface="+mn-lt"/>
              </a:rPr>
              <a:t> nibh dolor, dignissim ac dignissim ut, luctus ac urna. Aliquam </a:t>
            </a:r>
            <a:r>
              <a:rPr lang="en-US" sz="1200" dirty="0" err="1" smtClean="0">
                <a:solidFill>
                  <a:schemeClr val="tx2">
                    <a:lumMod val="10000"/>
                    <a:lumOff val="90000"/>
                  </a:schemeClr>
                </a:solidFill>
                <a:cs typeface="+mn-ea"/>
                <a:sym typeface="+mn-lt"/>
              </a:rPr>
              <a:t>aliquet</a:t>
            </a:r>
            <a:r>
              <a:rPr lang="en-US" sz="1200" dirty="0" smtClean="0">
                <a:solidFill>
                  <a:schemeClr val="tx2">
                    <a:lumMod val="10000"/>
                    <a:lumOff val="90000"/>
                  </a:schemeClr>
                </a:solidFill>
                <a:cs typeface="+mn-ea"/>
                <a:sym typeface="+mn-lt"/>
              </a:rPr>
              <a:t> non. </a:t>
            </a:r>
            <a:endParaRPr lang="en-US" sz="1200" dirty="0">
              <a:solidFill>
                <a:schemeClr val="tx2">
                  <a:lumMod val="10000"/>
                  <a:lumOff val="90000"/>
                </a:schemeClr>
              </a:solidFill>
              <a:cs typeface="+mn-ea"/>
              <a:sym typeface="+mn-lt"/>
            </a:endParaRPr>
          </a:p>
        </p:txBody>
      </p:sp>
      <p:sp>
        <p:nvSpPr>
          <p:cNvPr id="22" name="Content Placeholder 2"/>
          <p:cNvSpPr txBox="1">
            <a:spLocks/>
          </p:cNvSpPr>
          <p:nvPr/>
        </p:nvSpPr>
        <p:spPr>
          <a:xfrm>
            <a:off x="3835071" y="2640036"/>
            <a:ext cx="1440377"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err="1" smtClean="0">
                <a:solidFill>
                  <a:schemeClr val="accent1"/>
                </a:solidFill>
                <a:cs typeface="+mn-ea"/>
                <a:sym typeface="+mn-lt"/>
              </a:rPr>
              <a:t>Lorem</a:t>
            </a:r>
            <a:r>
              <a:rPr lang="en-US" sz="1800" dirty="0" smtClean="0">
                <a:solidFill>
                  <a:schemeClr val="accent1"/>
                </a:solidFill>
                <a:cs typeface="+mn-ea"/>
                <a:sym typeface="+mn-lt"/>
              </a:rPr>
              <a:t> </a:t>
            </a:r>
            <a:r>
              <a:rPr lang="en-US" sz="1800" dirty="0" err="1" smtClean="0">
                <a:solidFill>
                  <a:schemeClr val="accent1"/>
                </a:solidFill>
                <a:cs typeface="+mn-ea"/>
                <a:sym typeface="+mn-lt"/>
              </a:rPr>
              <a:t>ipsum</a:t>
            </a:r>
            <a:endParaRPr lang="en-US" sz="1800" dirty="0">
              <a:solidFill>
                <a:schemeClr val="accent1"/>
              </a:solidFill>
              <a:cs typeface="+mn-ea"/>
              <a:sym typeface="+mn-lt"/>
            </a:endParaRPr>
          </a:p>
        </p:txBody>
      </p:sp>
      <p:sp>
        <p:nvSpPr>
          <p:cNvPr id="27" name="Content Placeholder 2"/>
          <p:cNvSpPr txBox="1">
            <a:spLocks/>
          </p:cNvSpPr>
          <p:nvPr/>
        </p:nvSpPr>
        <p:spPr>
          <a:xfrm>
            <a:off x="5993600" y="3051134"/>
            <a:ext cx="1656076" cy="74475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2">
                    <a:lumMod val="10000"/>
                    <a:lumOff val="90000"/>
                  </a:schemeClr>
                </a:solidFill>
                <a:cs typeface="+mn-ea"/>
                <a:sym typeface="+mn-lt"/>
              </a:rPr>
              <a:t>Quisque</a:t>
            </a:r>
            <a:r>
              <a:rPr lang="en-US" sz="1200" dirty="0" smtClean="0">
                <a:solidFill>
                  <a:schemeClr val="tx2">
                    <a:lumMod val="10000"/>
                    <a:lumOff val="90000"/>
                  </a:schemeClr>
                </a:solidFill>
                <a:cs typeface="+mn-ea"/>
                <a:sym typeface="+mn-lt"/>
              </a:rPr>
              <a:t> nibh dolor, dignissim ac dignissim ut, luctus ac urna. Aliquam </a:t>
            </a:r>
            <a:r>
              <a:rPr lang="en-US" sz="1200" dirty="0" err="1" smtClean="0">
                <a:solidFill>
                  <a:schemeClr val="tx2">
                    <a:lumMod val="10000"/>
                    <a:lumOff val="90000"/>
                  </a:schemeClr>
                </a:solidFill>
                <a:cs typeface="+mn-ea"/>
                <a:sym typeface="+mn-lt"/>
              </a:rPr>
              <a:t>aliquet</a:t>
            </a:r>
            <a:r>
              <a:rPr lang="en-US" sz="1200" dirty="0" smtClean="0">
                <a:solidFill>
                  <a:schemeClr val="tx2">
                    <a:lumMod val="10000"/>
                    <a:lumOff val="90000"/>
                  </a:schemeClr>
                </a:solidFill>
                <a:cs typeface="+mn-ea"/>
                <a:sym typeface="+mn-lt"/>
              </a:rPr>
              <a:t> non. </a:t>
            </a:r>
            <a:endParaRPr lang="en-US" sz="1200" dirty="0">
              <a:solidFill>
                <a:schemeClr val="tx2">
                  <a:lumMod val="10000"/>
                  <a:lumOff val="90000"/>
                </a:schemeClr>
              </a:solidFill>
              <a:cs typeface="+mn-ea"/>
              <a:sym typeface="+mn-lt"/>
            </a:endParaRPr>
          </a:p>
        </p:txBody>
      </p:sp>
      <p:sp>
        <p:nvSpPr>
          <p:cNvPr id="28" name="Content Placeholder 2"/>
          <p:cNvSpPr txBox="1">
            <a:spLocks/>
          </p:cNvSpPr>
          <p:nvPr/>
        </p:nvSpPr>
        <p:spPr>
          <a:xfrm>
            <a:off x="6105831" y="2640036"/>
            <a:ext cx="1440377"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err="1" smtClean="0">
                <a:solidFill>
                  <a:schemeClr val="accent1"/>
                </a:solidFill>
                <a:cs typeface="+mn-ea"/>
                <a:sym typeface="+mn-lt"/>
              </a:rPr>
              <a:t>Lorem</a:t>
            </a:r>
            <a:r>
              <a:rPr lang="en-US" sz="1800" dirty="0" smtClean="0">
                <a:solidFill>
                  <a:schemeClr val="accent1"/>
                </a:solidFill>
                <a:cs typeface="+mn-ea"/>
                <a:sym typeface="+mn-lt"/>
              </a:rPr>
              <a:t> </a:t>
            </a:r>
            <a:r>
              <a:rPr lang="en-US" sz="1800" dirty="0" err="1" smtClean="0">
                <a:solidFill>
                  <a:schemeClr val="accent1"/>
                </a:solidFill>
                <a:cs typeface="+mn-ea"/>
                <a:sym typeface="+mn-lt"/>
              </a:rPr>
              <a:t>ipsum</a:t>
            </a:r>
            <a:endParaRPr lang="en-US" sz="1800" dirty="0">
              <a:solidFill>
                <a:schemeClr val="accent1"/>
              </a:solidFill>
              <a:cs typeface="+mn-ea"/>
              <a:sym typeface="+mn-lt"/>
            </a:endParaRPr>
          </a:p>
        </p:txBody>
      </p:sp>
      <p:sp>
        <p:nvSpPr>
          <p:cNvPr id="29" name="椭圆形标注 28"/>
          <p:cNvSpPr/>
          <p:nvPr/>
        </p:nvSpPr>
        <p:spPr>
          <a:xfrm rot="2198900">
            <a:off x="7371988" y="928152"/>
            <a:ext cx="432048" cy="433845"/>
          </a:xfrm>
          <a:prstGeom prst="wedgeEllipseCallo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Title 13"/>
          <p:cNvSpPr txBox="1">
            <a:spLocks/>
          </p:cNvSpPr>
          <p:nvPr/>
        </p:nvSpPr>
        <p:spPr>
          <a:xfrm>
            <a:off x="7437538" y="976222"/>
            <a:ext cx="323056" cy="369332"/>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b="1" dirty="0" smtClean="0">
                <a:solidFill>
                  <a:schemeClr val="bg2"/>
                </a:solidFill>
                <a:latin typeface="+mn-lt"/>
                <a:ea typeface="+mn-ea"/>
                <a:cs typeface="+mn-ea"/>
                <a:sym typeface="+mn-lt"/>
              </a:rPr>
              <a:t>1</a:t>
            </a:r>
            <a:endParaRPr lang="en-US" sz="1800" b="1" dirty="0">
              <a:solidFill>
                <a:schemeClr val="bg2"/>
              </a:solidFill>
              <a:latin typeface="+mn-lt"/>
              <a:ea typeface="+mn-ea"/>
              <a:cs typeface="+mn-ea"/>
              <a:sym typeface="+mn-lt"/>
            </a:endParaRPr>
          </a:p>
        </p:txBody>
      </p:sp>
    </p:spTree>
    <p:extLst>
      <p:ext uri="{BB962C8B-B14F-4D97-AF65-F5344CB8AC3E}">
        <p14:creationId xmlns:p14="http://schemas.microsoft.com/office/powerpoint/2010/main" val="24215742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cxnSp>
        <p:nvCxnSpPr>
          <p:cNvPr id="17" name="直接连接符 16"/>
          <p:cNvCxnSpPr/>
          <p:nvPr/>
        </p:nvCxnSpPr>
        <p:spPr>
          <a:xfrm flipH="1">
            <a:off x="0" y="3698023"/>
            <a:ext cx="9122215"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aphicFrame>
        <p:nvGraphicFramePr>
          <p:cNvPr id="21" name="Chart 1"/>
          <p:cNvGraphicFramePr/>
          <p:nvPr>
            <p:extLst>
              <p:ext uri="{D42A27DB-BD31-4B8C-83A1-F6EECF244321}">
                <p14:modId xmlns:p14="http://schemas.microsoft.com/office/powerpoint/2010/main" val="234737987"/>
              </p:ext>
            </p:extLst>
          </p:nvPr>
        </p:nvGraphicFramePr>
        <p:xfrm>
          <a:off x="185836" y="1563638"/>
          <a:ext cx="5682308" cy="2448272"/>
        </p:xfrm>
        <a:graphic>
          <a:graphicData uri="http://schemas.openxmlformats.org/drawingml/2006/chart">
            <c:chart xmlns:c="http://schemas.openxmlformats.org/drawingml/2006/chart" xmlns:r="http://schemas.openxmlformats.org/officeDocument/2006/relationships" r:id="rId2"/>
          </a:graphicData>
        </a:graphic>
      </p:graphicFrame>
      <p:sp>
        <p:nvSpPr>
          <p:cNvPr id="19" name="Title 13"/>
          <p:cNvSpPr txBox="1">
            <a:spLocks/>
          </p:cNvSpPr>
          <p:nvPr/>
        </p:nvSpPr>
        <p:spPr>
          <a:xfrm>
            <a:off x="1403648" y="1140076"/>
            <a:ext cx="1417588" cy="987061"/>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400" b="1" dirty="0" smtClean="0">
                <a:solidFill>
                  <a:schemeClr val="bg1"/>
                </a:solidFill>
                <a:latin typeface="+mn-lt"/>
                <a:ea typeface="+mn-ea"/>
                <a:cs typeface="+mn-ea"/>
                <a:sym typeface="+mn-lt"/>
              </a:rPr>
              <a:t>43</a:t>
            </a:r>
            <a:endParaRPr lang="en-US" sz="2400" b="1" dirty="0">
              <a:solidFill>
                <a:schemeClr val="bg1"/>
              </a:solidFill>
              <a:latin typeface="+mn-lt"/>
              <a:ea typeface="+mn-ea"/>
              <a:cs typeface="+mn-ea"/>
              <a:sym typeface="+mn-lt"/>
            </a:endParaRPr>
          </a:p>
        </p:txBody>
      </p:sp>
      <p:sp>
        <p:nvSpPr>
          <p:cNvPr id="20" name="Title 13"/>
          <p:cNvSpPr txBox="1">
            <a:spLocks/>
          </p:cNvSpPr>
          <p:nvPr/>
        </p:nvSpPr>
        <p:spPr>
          <a:xfrm>
            <a:off x="2287638" y="1331671"/>
            <a:ext cx="589799" cy="40354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1800" b="1" dirty="0" smtClean="0">
                <a:solidFill>
                  <a:schemeClr val="bg1"/>
                </a:solidFill>
                <a:latin typeface="+mn-lt"/>
                <a:ea typeface="+mn-ea"/>
                <a:cs typeface="+mn-ea"/>
                <a:sym typeface="+mn-lt"/>
              </a:rPr>
              <a:t>%</a:t>
            </a:r>
            <a:endParaRPr lang="en-US" sz="1800" b="1" dirty="0">
              <a:solidFill>
                <a:schemeClr val="bg1"/>
              </a:solidFill>
              <a:latin typeface="+mn-lt"/>
              <a:ea typeface="+mn-ea"/>
              <a:cs typeface="+mn-ea"/>
              <a:sym typeface="+mn-lt"/>
            </a:endParaRPr>
          </a:p>
        </p:txBody>
      </p:sp>
      <p:sp>
        <p:nvSpPr>
          <p:cNvPr id="3" name="等腰三角形 2"/>
          <p:cNvSpPr/>
          <p:nvPr/>
        </p:nvSpPr>
        <p:spPr>
          <a:xfrm>
            <a:off x="1534416" y="1346879"/>
            <a:ext cx="207485" cy="14628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Freeform 115"/>
          <p:cNvSpPr>
            <a:spLocks noEditPoints="1"/>
          </p:cNvSpPr>
          <p:nvPr/>
        </p:nvSpPr>
        <p:spPr bwMode="auto">
          <a:xfrm>
            <a:off x="6570222" y="2127137"/>
            <a:ext cx="2052228" cy="1570394"/>
          </a:xfrm>
          <a:custGeom>
            <a:avLst/>
            <a:gdLst>
              <a:gd name="T0" fmla="*/ 48 w 49"/>
              <a:gd name="T1" fmla="*/ 30 h 37"/>
              <a:gd name="T2" fmla="*/ 41 w 49"/>
              <a:gd name="T3" fmla="*/ 37 h 37"/>
              <a:gd name="T4" fmla="*/ 7 w 49"/>
              <a:gd name="T5" fmla="*/ 37 h 37"/>
              <a:gd name="T6" fmla="*/ 0 w 49"/>
              <a:gd name="T7" fmla="*/ 30 h 37"/>
              <a:gd name="T8" fmla="*/ 48 w 49"/>
              <a:gd name="T9" fmla="*/ 30 h 37"/>
              <a:gd name="T10" fmla="*/ 39 w 49"/>
              <a:gd name="T11" fmla="*/ 20 h 37"/>
              <a:gd name="T12" fmla="*/ 37 w 49"/>
              <a:gd name="T13" fmla="*/ 20 h 37"/>
              <a:gd name="T14" fmla="*/ 37 w 49"/>
              <a:gd name="T15" fmla="*/ 21 h 37"/>
              <a:gd name="T16" fmla="*/ 31 w 49"/>
              <a:gd name="T17" fmla="*/ 27 h 37"/>
              <a:gd name="T18" fmla="*/ 13 w 49"/>
              <a:gd name="T19" fmla="*/ 27 h 37"/>
              <a:gd name="T20" fmla="*/ 7 w 49"/>
              <a:gd name="T21" fmla="*/ 21 h 37"/>
              <a:gd name="T22" fmla="*/ 7 w 49"/>
              <a:gd name="T23" fmla="*/ 1 h 37"/>
              <a:gd name="T24" fmla="*/ 8 w 49"/>
              <a:gd name="T25" fmla="*/ 0 h 37"/>
              <a:gd name="T26" fmla="*/ 39 w 49"/>
              <a:gd name="T27" fmla="*/ 0 h 37"/>
              <a:gd name="T28" fmla="*/ 49 w 49"/>
              <a:gd name="T29" fmla="*/ 10 h 37"/>
              <a:gd name="T30" fmla="*/ 39 w 49"/>
              <a:gd name="T31" fmla="*/ 20 h 37"/>
              <a:gd name="T32" fmla="*/ 39 w 49"/>
              <a:gd name="T33" fmla="*/ 5 h 37"/>
              <a:gd name="T34" fmla="*/ 37 w 49"/>
              <a:gd name="T35" fmla="*/ 5 h 37"/>
              <a:gd name="T36" fmla="*/ 37 w 49"/>
              <a:gd name="T37" fmla="*/ 15 h 37"/>
              <a:gd name="T38" fmla="*/ 39 w 49"/>
              <a:gd name="T39" fmla="*/ 15 h 37"/>
              <a:gd name="T40" fmla="*/ 44 w 49"/>
              <a:gd name="T41" fmla="*/ 10 h 37"/>
              <a:gd name="T42" fmla="*/ 39 w 49"/>
              <a:gd name="T43"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37">
                <a:moveTo>
                  <a:pt x="48" y="30"/>
                </a:moveTo>
                <a:cubicBezTo>
                  <a:pt x="48" y="34"/>
                  <a:pt x="45" y="37"/>
                  <a:pt x="41" y="37"/>
                </a:cubicBezTo>
                <a:cubicBezTo>
                  <a:pt x="7" y="37"/>
                  <a:pt x="7" y="37"/>
                  <a:pt x="7" y="37"/>
                </a:cubicBezTo>
                <a:cubicBezTo>
                  <a:pt x="3" y="37"/>
                  <a:pt x="0" y="34"/>
                  <a:pt x="0" y="30"/>
                </a:cubicBezTo>
                <a:lnTo>
                  <a:pt x="48" y="30"/>
                </a:lnTo>
                <a:close/>
                <a:moveTo>
                  <a:pt x="39" y="20"/>
                </a:moveTo>
                <a:cubicBezTo>
                  <a:pt x="37" y="20"/>
                  <a:pt x="37" y="20"/>
                  <a:pt x="37" y="20"/>
                </a:cubicBezTo>
                <a:cubicBezTo>
                  <a:pt x="37" y="21"/>
                  <a:pt x="37" y="21"/>
                  <a:pt x="37" y="21"/>
                </a:cubicBezTo>
                <a:cubicBezTo>
                  <a:pt x="37" y="24"/>
                  <a:pt x="35" y="27"/>
                  <a:pt x="31" y="27"/>
                </a:cubicBezTo>
                <a:cubicBezTo>
                  <a:pt x="13" y="27"/>
                  <a:pt x="13" y="27"/>
                  <a:pt x="13" y="27"/>
                </a:cubicBezTo>
                <a:cubicBezTo>
                  <a:pt x="9" y="27"/>
                  <a:pt x="7" y="24"/>
                  <a:pt x="7" y="21"/>
                </a:cubicBezTo>
                <a:cubicBezTo>
                  <a:pt x="7" y="1"/>
                  <a:pt x="7" y="1"/>
                  <a:pt x="7" y="1"/>
                </a:cubicBezTo>
                <a:cubicBezTo>
                  <a:pt x="7" y="0"/>
                  <a:pt x="7" y="0"/>
                  <a:pt x="8" y="0"/>
                </a:cubicBezTo>
                <a:cubicBezTo>
                  <a:pt x="39" y="0"/>
                  <a:pt x="39" y="0"/>
                  <a:pt x="39" y="0"/>
                </a:cubicBezTo>
                <a:cubicBezTo>
                  <a:pt x="45" y="0"/>
                  <a:pt x="49" y="4"/>
                  <a:pt x="49" y="10"/>
                </a:cubicBezTo>
                <a:cubicBezTo>
                  <a:pt x="49" y="15"/>
                  <a:pt x="45" y="20"/>
                  <a:pt x="39" y="20"/>
                </a:cubicBezTo>
                <a:close/>
                <a:moveTo>
                  <a:pt x="39" y="5"/>
                </a:moveTo>
                <a:cubicBezTo>
                  <a:pt x="37" y="5"/>
                  <a:pt x="37" y="5"/>
                  <a:pt x="37" y="5"/>
                </a:cubicBezTo>
                <a:cubicBezTo>
                  <a:pt x="37" y="15"/>
                  <a:pt x="37" y="15"/>
                  <a:pt x="37" y="15"/>
                </a:cubicBezTo>
                <a:cubicBezTo>
                  <a:pt x="39" y="15"/>
                  <a:pt x="39" y="15"/>
                  <a:pt x="39" y="15"/>
                </a:cubicBezTo>
                <a:cubicBezTo>
                  <a:pt x="42" y="15"/>
                  <a:pt x="44" y="13"/>
                  <a:pt x="44" y="10"/>
                </a:cubicBezTo>
                <a:cubicBezTo>
                  <a:pt x="44" y="7"/>
                  <a:pt x="42" y="5"/>
                  <a:pt x="39" y="5"/>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8" name="Title 13"/>
          <p:cNvSpPr txBox="1">
            <a:spLocks/>
          </p:cNvSpPr>
          <p:nvPr/>
        </p:nvSpPr>
        <p:spPr>
          <a:xfrm>
            <a:off x="6660232" y="2199248"/>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5400" b="1" dirty="0" smtClean="0">
                <a:solidFill>
                  <a:schemeClr val="bg2"/>
                </a:solidFill>
                <a:latin typeface="+mn-lt"/>
                <a:ea typeface="+mn-ea"/>
                <a:cs typeface="+mn-ea"/>
                <a:sym typeface="+mn-lt"/>
              </a:rPr>
              <a:t>28</a:t>
            </a:r>
            <a:endParaRPr lang="en-US" sz="1800" b="1" dirty="0">
              <a:solidFill>
                <a:schemeClr val="bg2"/>
              </a:solidFill>
              <a:latin typeface="+mn-lt"/>
              <a:ea typeface="+mn-ea"/>
              <a:cs typeface="+mn-ea"/>
              <a:sym typeface="+mn-lt"/>
            </a:endParaRPr>
          </a:p>
        </p:txBody>
      </p:sp>
      <p:sp>
        <p:nvSpPr>
          <p:cNvPr id="33" name="Title 13"/>
          <p:cNvSpPr txBox="1">
            <a:spLocks/>
          </p:cNvSpPr>
          <p:nvPr/>
        </p:nvSpPr>
        <p:spPr>
          <a:xfrm>
            <a:off x="7449573" y="2610741"/>
            <a:ext cx="817064" cy="40354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400" b="1" dirty="0" smtClean="0">
                <a:solidFill>
                  <a:schemeClr val="bg2"/>
                </a:solidFill>
                <a:latin typeface="+mn-lt"/>
                <a:ea typeface="+mn-ea"/>
                <a:cs typeface="+mn-ea"/>
                <a:sym typeface="+mn-lt"/>
              </a:rPr>
              <a:t>W</a:t>
            </a:r>
            <a:endParaRPr lang="en-US" sz="1400" b="1" dirty="0">
              <a:solidFill>
                <a:schemeClr val="bg2"/>
              </a:solidFill>
              <a:latin typeface="+mn-lt"/>
              <a:ea typeface="+mn-ea"/>
              <a:cs typeface="+mn-ea"/>
              <a:sym typeface="+mn-lt"/>
            </a:endParaRPr>
          </a:p>
        </p:txBody>
      </p:sp>
      <p:sp>
        <p:nvSpPr>
          <p:cNvPr id="34" name="Content Placeholder 2"/>
          <p:cNvSpPr txBox="1">
            <a:spLocks/>
          </p:cNvSpPr>
          <p:nvPr/>
        </p:nvSpPr>
        <p:spPr>
          <a:xfrm>
            <a:off x="6606226" y="3855812"/>
            <a:ext cx="2016224" cy="5280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200" dirty="0" smtClean="0">
                <a:solidFill>
                  <a:schemeClr val="tx1"/>
                </a:solidFill>
                <a:cs typeface="+mn-ea"/>
                <a:sym typeface="+mn-lt"/>
              </a:rPr>
              <a:t>销量较年初提升</a:t>
            </a:r>
            <a:r>
              <a:rPr lang="en-US" altLang="zh-CN" sz="1200" dirty="0" smtClean="0">
                <a:solidFill>
                  <a:schemeClr val="tx1"/>
                </a:solidFill>
                <a:cs typeface="+mn-ea"/>
                <a:sym typeface="+mn-lt"/>
              </a:rPr>
              <a:t>43%</a:t>
            </a:r>
            <a:r>
              <a:rPr lang="zh-CN" altLang="en-US" sz="1200" dirty="0" smtClean="0">
                <a:solidFill>
                  <a:schemeClr val="tx1"/>
                </a:solidFill>
                <a:cs typeface="+mn-ea"/>
                <a:sym typeface="+mn-lt"/>
              </a:rPr>
              <a:t>，总销量</a:t>
            </a:r>
            <a:r>
              <a:rPr lang="en-US" altLang="zh-CN" sz="1200" dirty="0" smtClean="0">
                <a:solidFill>
                  <a:schemeClr val="tx1"/>
                </a:solidFill>
                <a:cs typeface="+mn-ea"/>
                <a:sym typeface="+mn-lt"/>
              </a:rPr>
              <a:t>28</a:t>
            </a:r>
            <a:r>
              <a:rPr lang="zh-CN" altLang="en-US" sz="1200" dirty="0" smtClean="0">
                <a:solidFill>
                  <a:schemeClr val="tx1"/>
                </a:solidFill>
                <a:cs typeface="+mn-ea"/>
                <a:sym typeface="+mn-lt"/>
              </a:rPr>
              <a:t>万杯。</a:t>
            </a:r>
            <a:endParaRPr lang="en-US" sz="1200" dirty="0">
              <a:solidFill>
                <a:schemeClr val="tx1"/>
              </a:solidFill>
              <a:cs typeface="+mn-ea"/>
              <a:sym typeface="+mn-lt"/>
            </a:endParaRPr>
          </a:p>
        </p:txBody>
      </p:sp>
      <p:sp>
        <p:nvSpPr>
          <p:cNvPr id="36" name="Freeform 239"/>
          <p:cNvSpPr>
            <a:spLocks noEditPoints="1"/>
          </p:cNvSpPr>
          <p:nvPr/>
        </p:nvSpPr>
        <p:spPr bwMode="auto">
          <a:xfrm rot="5400000">
            <a:off x="7235148" y="1451197"/>
            <a:ext cx="536779" cy="473629"/>
          </a:xfrm>
          <a:custGeom>
            <a:avLst/>
            <a:gdLst>
              <a:gd name="T0" fmla="*/ 4 w 43"/>
              <a:gd name="T1" fmla="*/ 12 h 38"/>
              <a:gd name="T2" fmla="*/ 20 w 43"/>
              <a:gd name="T3" fmla="*/ 11 h 38"/>
              <a:gd name="T4" fmla="*/ 31 w 43"/>
              <a:gd name="T5" fmla="*/ 14 h 38"/>
              <a:gd name="T6" fmla="*/ 42 w 43"/>
              <a:gd name="T7" fmla="*/ 9 h 38"/>
              <a:gd name="T8" fmla="*/ 42 w 43"/>
              <a:gd name="T9" fmla="*/ 5 h 38"/>
              <a:gd name="T10" fmla="*/ 39 w 43"/>
              <a:gd name="T11" fmla="*/ 5 h 38"/>
              <a:gd name="T12" fmla="*/ 23 w 43"/>
              <a:gd name="T13" fmla="*/ 7 h 38"/>
              <a:gd name="T14" fmla="*/ 1 w 43"/>
              <a:gd name="T15" fmla="*/ 8 h 38"/>
              <a:gd name="T16" fmla="*/ 1 w 43"/>
              <a:gd name="T17" fmla="*/ 12 h 38"/>
              <a:gd name="T18" fmla="*/ 4 w 43"/>
              <a:gd name="T19" fmla="*/ 12 h 38"/>
              <a:gd name="T20" fmla="*/ 39 w 43"/>
              <a:gd name="T21" fmla="*/ 17 h 38"/>
              <a:gd name="T22" fmla="*/ 23 w 43"/>
              <a:gd name="T23" fmla="*/ 18 h 38"/>
              <a:gd name="T24" fmla="*/ 1 w 43"/>
              <a:gd name="T25" fmla="*/ 20 h 38"/>
              <a:gd name="T26" fmla="*/ 1 w 43"/>
              <a:gd name="T27" fmla="*/ 24 h 38"/>
              <a:gd name="T28" fmla="*/ 4 w 43"/>
              <a:gd name="T29" fmla="*/ 24 h 38"/>
              <a:gd name="T30" fmla="*/ 20 w 43"/>
              <a:gd name="T31" fmla="*/ 23 h 38"/>
              <a:gd name="T32" fmla="*/ 31 w 43"/>
              <a:gd name="T33" fmla="*/ 26 h 38"/>
              <a:gd name="T34" fmla="*/ 42 w 43"/>
              <a:gd name="T35" fmla="*/ 21 h 38"/>
              <a:gd name="T36" fmla="*/ 42 w 43"/>
              <a:gd name="T37" fmla="*/ 17 h 38"/>
              <a:gd name="T38" fmla="*/ 39 w 43"/>
              <a:gd name="T39" fmla="*/ 17 h 38"/>
              <a:gd name="T40" fmla="*/ 39 w 43"/>
              <a:gd name="T41" fmla="*/ 29 h 38"/>
              <a:gd name="T42" fmla="*/ 23 w 43"/>
              <a:gd name="T43" fmla="*/ 30 h 38"/>
              <a:gd name="T44" fmla="*/ 1 w 43"/>
              <a:gd name="T45" fmla="*/ 32 h 38"/>
              <a:gd name="T46" fmla="*/ 1 w 43"/>
              <a:gd name="T47" fmla="*/ 36 h 38"/>
              <a:gd name="T48" fmla="*/ 4 w 43"/>
              <a:gd name="T49" fmla="*/ 36 h 38"/>
              <a:gd name="T50" fmla="*/ 20 w 43"/>
              <a:gd name="T51" fmla="*/ 35 h 38"/>
              <a:gd name="T52" fmla="*/ 31 w 43"/>
              <a:gd name="T53" fmla="*/ 38 h 38"/>
              <a:gd name="T54" fmla="*/ 42 w 43"/>
              <a:gd name="T55" fmla="*/ 33 h 38"/>
              <a:gd name="T56" fmla="*/ 42 w 43"/>
              <a:gd name="T57" fmla="*/ 29 h 38"/>
              <a:gd name="T58" fmla="*/ 39 w 43"/>
              <a:gd name="T59"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 h="38">
                <a:moveTo>
                  <a:pt x="4" y="12"/>
                </a:moveTo>
                <a:cubicBezTo>
                  <a:pt x="8" y="9"/>
                  <a:pt x="12" y="6"/>
                  <a:pt x="20" y="11"/>
                </a:cubicBezTo>
                <a:cubicBezTo>
                  <a:pt x="25" y="13"/>
                  <a:pt x="28" y="14"/>
                  <a:pt x="31" y="14"/>
                </a:cubicBezTo>
                <a:cubicBezTo>
                  <a:pt x="36" y="14"/>
                  <a:pt x="39" y="11"/>
                  <a:pt x="42" y="9"/>
                </a:cubicBezTo>
                <a:cubicBezTo>
                  <a:pt x="43" y="8"/>
                  <a:pt x="43" y="6"/>
                  <a:pt x="42" y="5"/>
                </a:cubicBezTo>
                <a:cubicBezTo>
                  <a:pt x="41" y="4"/>
                  <a:pt x="40" y="4"/>
                  <a:pt x="39" y="5"/>
                </a:cubicBezTo>
                <a:cubicBezTo>
                  <a:pt x="35" y="9"/>
                  <a:pt x="31" y="11"/>
                  <a:pt x="23" y="7"/>
                </a:cubicBezTo>
                <a:cubicBezTo>
                  <a:pt x="11" y="0"/>
                  <a:pt x="6" y="5"/>
                  <a:pt x="1" y="8"/>
                </a:cubicBezTo>
                <a:cubicBezTo>
                  <a:pt x="0" y="9"/>
                  <a:pt x="0" y="11"/>
                  <a:pt x="1" y="12"/>
                </a:cubicBezTo>
                <a:cubicBezTo>
                  <a:pt x="2" y="13"/>
                  <a:pt x="3" y="13"/>
                  <a:pt x="4" y="12"/>
                </a:cubicBezTo>
                <a:close/>
                <a:moveTo>
                  <a:pt x="39" y="17"/>
                </a:moveTo>
                <a:cubicBezTo>
                  <a:pt x="35" y="21"/>
                  <a:pt x="31" y="23"/>
                  <a:pt x="23" y="18"/>
                </a:cubicBezTo>
                <a:cubicBezTo>
                  <a:pt x="11" y="12"/>
                  <a:pt x="6" y="17"/>
                  <a:pt x="1" y="20"/>
                </a:cubicBezTo>
                <a:cubicBezTo>
                  <a:pt x="0" y="21"/>
                  <a:pt x="0" y="23"/>
                  <a:pt x="1" y="24"/>
                </a:cubicBezTo>
                <a:cubicBezTo>
                  <a:pt x="2" y="25"/>
                  <a:pt x="3" y="25"/>
                  <a:pt x="4" y="24"/>
                </a:cubicBezTo>
                <a:cubicBezTo>
                  <a:pt x="8" y="21"/>
                  <a:pt x="12" y="18"/>
                  <a:pt x="20" y="23"/>
                </a:cubicBezTo>
                <a:cubicBezTo>
                  <a:pt x="25" y="25"/>
                  <a:pt x="28" y="26"/>
                  <a:pt x="31" y="26"/>
                </a:cubicBezTo>
                <a:cubicBezTo>
                  <a:pt x="36" y="26"/>
                  <a:pt x="39" y="23"/>
                  <a:pt x="42" y="21"/>
                </a:cubicBezTo>
                <a:cubicBezTo>
                  <a:pt x="43" y="20"/>
                  <a:pt x="43" y="18"/>
                  <a:pt x="42" y="17"/>
                </a:cubicBezTo>
                <a:cubicBezTo>
                  <a:pt x="41" y="16"/>
                  <a:pt x="40" y="16"/>
                  <a:pt x="39" y="17"/>
                </a:cubicBezTo>
                <a:close/>
                <a:moveTo>
                  <a:pt x="39" y="29"/>
                </a:moveTo>
                <a:cubicBezTo>
                  <a:pt x="35" y="33"/>
                  <a:pt x="31" y="35"/>
                  <a:pt x="23" y="30"/>
                </a:cubicBezTo>
                <a:cubicBezTo>
                  <a:pt x="11" y="24"/>
                  <a:pt x="6" y="29"/>
                  <a:pt x="1" y="32"/>
                </a:cubicBezTo>
                <a:cubicBezTo>
                  <a:pt x="0" y="33"/>
                  <a:pt x="0" y="35"/>
                  <a:pt x="1" y="36"/>
                </a:cubicBezTo>
                <a:cubicBezTo>
                  <a:pt x="2" y="37"/>
                  <a:pt x="3" y="37"/>
                  <a:pt x="4" y="36"/>
                </a:cubicBezTo>
                <a:cubicBezTo>
                  <a:pt x="8" y="32"/>
                  <a:pt x="12" y="30"/>
                  <a:pt x="20" y="35"/>
                </a:cubicBezTo>
                <a:cubicBezTo>
                  <a:pt x="25" y="37"/>
                  <a:pt x="28" y="38"/>
                  <a:pt x="31" y="38"/>
                </a:cubicBezTo>
                <a:cubicBezTo>
                  <a:pt x="36" y="38"/>
                  <a:pt x="39" y="35"/>
                  <a:pt x="42" y="33"/>
                </a:cubicBezTo>
                <a:cubicBezTo>
                  <a:pt x="43" y="32"/>
                  <a:pt x="43" y="30"/>
                  <a:pt x="42" y="29"/>
                </a:cubicBezTo>
                <a:cubicBezTo>
                  <a:pt x="41" y="28"/>
                  <a:pt x="40" y="28"/>
                  <a:pt x="39" y="29"/>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Tree>
    <p:extLst>
      <p:ext uri="{BB962C8B-B14F-4D97-AF65-F5344CB8AC3E}">
        <p14:creationId xmlns:p14="http://schemas.microsoft.com/office/powerpoint/2010/main" val="33292454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4" name="Isosceles Triangle 2"/>
          <p:cNvSpPr/>
          <p:nvPr/>
        </p:nvSpPr>
        <p:spPr>
          <a:xfrm>
            <a:off x="0" y="3196424"/>
            <a:ext cx="9144000" cy="19470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cs typeface="+mn-ea"/>
              <a:sym typeface="+mn-lt"/>
            </a:endParaRPr>
          </a:p>
        </p:txBody>
      </p:sp>
      <p:graphicFrame>
        <p:nvGraphicFramePr>
          <p:cNvPr id="21" name="Chart 1"/>
          <p:cNvGraphicFramePr/>
          <p:nvPr>
            <p:extLst>
              <p:ext uri="{D42A27DB-BD31-4B8C-83A1-F6EECF244321}">
                <p14:modId xmlns:p14="http://schemas.microsoft.com/office/powerpoint/2010/main" val="3319560172"/>
              </p:ext>
            </p:extLst>
          </p:nvPr>
        </p:nvGraphicFramePr>
        <p:xfrm>
          <a:off x="-151074" y="357087"/>
          <a:ext cx="9446150" cy="3001929"/>
        </p:xfrm>
        <a:graphic>
          <a:graphicData uri="http://schemas.openxmlformats.org/drawingml/2006/chart">
            <c:chart xmlns:c="http://schemas.openxmlformats.org/drawingml/2006/chart" xmlns:r="http://schemas.openxmlformats.org/officeDocument/2006/relationships" r:id="rId2"/>
          </a:graphicData>
        </a:graphic>
      </p:graphicFrame>
      <p:sp>
        <p:nvSpPr>
          <p:cNvPr id="40" name="Content Placeholder 2"/>
          <p:cNvSpPr txBox="1">
            <a:spLocks/>
          </p:cNvSpPr>
          <p:nvPr/>
        </p:nvSpPr>
        <p:spPr>
          <a:xfrm>
            <a:off x="3142663" y="1419410"/>
            <a:ext cx="3623258" cy="7215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600" dirty="0" smtClean="0">
                <a:solidFill>
                  <a:schemeClr val="tx1"/>
                </a:solidFill>
                <a:cs typeface="+mn-ea"/>
                <a:sym typeface="+mn-lt"/>
              </a:rPr>
              <a:t>同比上升 </a:t>
            </a:r>
            <a:r>
              <a:rPr lang="en-US" sz="1200" i="1" dirty="0" smtClean="0">
                <a:solidFill>
                  <a:schemeClr val="tx1"/>
                </a:solidFill>
                <a:cs typeface="+mn-ea"/>
                <a:sym typeface="+mn-lt"/>
              </a:rPr>
              <a:t>dolor sit amet, consectetur adipiscing elit. Curabitur elementum posuere pretium. Quisque nibh dolor, dignissim ac dignissim ut, </a:t>
            </a:r>
            <a:r>
              <a:rPr lang="en-US" sz="1200" i="1" dirty="0" err="1" smtClean="0">
                <a:solidFill>
                  <a:schemeClr val="tx1"/>
                </a:solidFill>
                <a:cs typeface="+mn-ea"/>
                <a:sym typeface="+mn-lt"/>
              </a:rPr>
              <a:t>luctus</a:t>
            </a:r>
            <a:r>
              <a:rPr lang="en-US" sz="1200" i="1" dirty="0" smtClean="0">
                <a:solidFill>
                  <a:schemeClr val="tx1"/>
                </a:solidFill>
                <a:cs typeface="+mn-ea"/>
                <a:sym typeface="+mn-lt"/>
              </a:rPr>
              <a:t> </a:t>
            </a:r>
            <a:r>
              <a:rPr lang="en-US" sz="1200" i="1" dirty="0" err="1" smtClean="0">
                <a:solidFill>
                  <a:schemeClr val="tx1"/>
                </a:solidFill>
                <a:cs typeface="+mn-ea"/>
                <a:sym typeface="+mn-lt"/>
              </a:rPr>
              <a:t>urna</a:t>
            </a:r>
            <a:r>
              <a:rPr lang="en-US" sz="1200" i="1" dirty="0" smtClean="0">
                <a:solidFill>
                  <a:schemeClr val="tx1"/>
                </a:solidFill>
                <a:cs typeface="+mn-ea"/>
                <a:sym typeface="+mn-lt"/>
              </a:rPr>
              <a:t>. </a:t>
            </a:r>
            <a:endParaRPr lang="en-US" sz="1200" i="1" dirty="0">
              <a:solidFill>
                <a:schemeClr val="tx1"/>
              </a:solidFill>
              <a:cs typeface="+mn-ea"/>
              <a:sym typeface="+mn-lt"/>
            </a:endParaRPr>
          </a:p>
        </p:txBody>
      </p:sp>
      <p:sp>
        <p:nvSpPr>
          <p:cNvPr id="19" name="Title 13"/>
          <p:cNvSpPr txBox="1">
            <a:spLocks/>
          </p:cNvSpPr>
          <p:nvPr/>
        </p:nvSpPr>
        <p:spPr>
          <a:xfrm>
            <a:off x="1187624" y="771550"/>
            <a:ext cx="2068316" cy="144016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1500" b="1" dirty="0" smtClean="0">
                <a:solidFill>
                  <a:schemeClr val="bg1"/>
                </a:solidFill>
                <a:latin typeface="+mn-lt"/>
                <a:ea typeface="+mn-ea"/>
                <a:cs typeface="+mn-ea"/>
                <a:sym typeface="+mn-lt"/>
              </a:rPr>
              <a:t>58</a:t>
            </a:r>
            <a:endParaRPr lang="en-US" sz="6600" b="1" dirty="0">
              <a:solidFill>
                <a:schemeClr val="bg1"/>
              </a:solidFill>
              <a:latin typeface="+mn-lt"/>
              <a:ea typeface="+mn-ea"/>
              <a:cs typeface="+mn-ea"/>
              <a:sym typeface="+mn-lt"/>
            </a:endParaRPr>
          </a:p>
        </p:txBody>
      </p:sp>
      <p:sp>
        <p:nvSpPr>
          <p:cNvPr id="20" name="Title 13"/>
          <p:cNvSpPr txBox="1">
            <a:spLocks/>
          </p:cNvSpPr>
          <p:nvPr/>
        </p:nvSpPr>
        <p:spPr>
          <a:xfrm>
            <a:off x="2882165" y="915566"/>
            <a:ext cx="589799" cy="40354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1800" b="1" dirty="0" smtClean="0">
                <a:solidFill>
                  <a:schemeClr val="bg1"/>
                </a:solidFill>
                <a:latin typeface="+mn-lt"/>
                <a:ea typeface="+mn-ea"/>
                <a:cs typeface="+mn-ea"/>
                <a:sym typeface="+mn-lt"/>
              </a:rPr>
              <a:t>%</a:t>
            </a:r>
            <a:endParaRPr lang="en-US" sz="1800" b="1" dirty="0">
              <a:solidFill>
                <a:schemeClr val="bg1"/>
              </a:solidFill>
              <a:latin typeface="+mn-lt"/>
              <a:ea typeface="+mn-ea"/>
              <a:cs typeface="+mn-ea"/>
              <a:sym typeface="+mn-lt"/>
            </a:endParaRPr>
          </a:p>
        </p:txBody>
      </p:sp>
      <p:grpSp>
        <p:nvGrpSpPr>
          <p:cNvPr id="22" name="Group 98"/>
          <p:cNvGrpSpPr/>
          <p:nvPr/>
        </p:nvGrpSpPr>
        <p:grpSpPr>
          <a:xfrm>
            <a:off x="5040909" y="3846245"/>
            <a:ext cx="314936" cy="801034"/>
            <a:chOff x="7364799" y="3816899"/>
            <a:chExt cx="150666" cy="383216"/>
          </a:xfrm>
          <a:solidFill>
            <a:schemeClr val="bg1">
              <a:lumMod val="85000"/>
            </a:schemeClr>
          </a:solidFill>
        </p:grpSpPr>
        <p:sp>
          <p:nvSpPr>
            <p:cNvPr id="23"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24"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grpSp>
        <p:nvGrpSpPr>
          <p:cNvPr id="25" name="Group 107"/>
          <p:cNvGrpSpPr/>
          <p:nvPr/>
        </p:nvGrpSpPr>
        <p:grpSpPr>
          <a:xfrm>
            <a:off x="6765921" y="3842970"/>
            <a:ext cx="360040" cy="776493"/>
            <a:chOff x="6084168" y="3828473"/>
            <a:chExt cx="172244" cy="371476"/>
          </a:xfrm>
          <a:solidFill>
            <a:schemeClr val="bg1">
              <a:lumMod val="85000"/>
            </a:schemeClr>
          </a:solidFill>
        </p:grpSpPr>
        <p:sp>
          <p:nvSpPr>
            <p:cNvPr id="26" name="Oval 108"/>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27"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sp>
        <p:nvSpPr>
          <p:cNvPr id="28" name="Title 13"/>
          <p:cNvSpPr txBox="1">
            <a:spLocks/>
          </p:cNvSpPr>
          <p:nvPr/>
        </p:nvSpPr>
        <p:spPr>
          <a:xfrm>
            <a:off x="5136759" y="3983174"/>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bg2"/>
                </a:solidFill>
                <a:latin typeface="+mn-lt"/>
                <a:ea typeface="+mn-ea"/>
                <a:cs typeface="+mn-ea"/>
                <a:sym typeface="+mn-lt"/>
              </a:rPr>
              <a:t>28</a:t>
            </a:r>
            <a:endParaRPr lang="en-US" sz="1800" b="1" dirty="0">
              <a:solidFill>
                <a:schemeClr val="bg2"/>
              </a:solidFill>
              <a:latin typeface="+mn-lt"/>
              <a:ea typeface="+mn-ea"/>
              <a:cs typeface="+mn-ea"/>
              <a:sym typeface="+mn-lt"/>
            </a:endParaRPr>
          </a:p>
        </p:txBody>
      </p:sp>
      <p:sp>
        <p:nvSpPr>
          <p:cNvPr id="29" name="Title 13"/>
          <p:cNvSpPr txBox="1">
            <a:spLocks/>
          </p:cNvSpPr>
          <p:nvPr/>
        </p:nvSpPr>
        <p:spPr>
          <a:xfrm>
            <a:off x="5931182" y="4376433"/>
            <a:ext cx="589799" cy="40354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1200" b="1" dirty="0" smtClean="0">
                <a:solidFill>
                  <a:schemeClr val="bg2"/>
                </a:solidFill>
                <a:latin typeface="+mn-lt"/>
                <a:ea typeface="+mn-ea"/>
                <a:cs typeface="+mn-ea"/>
                <a:sym typeface="+mn-lt"/>
              </a:rPr>
              <a:t>%</a:t>
            </a:r>
            <a:endParaRPr lang="en-US" sz="1200" b="1" dirty="0">
              <a:solidFill>
                <a:schemeClr val="bg2"/>
              </a:solidFill>
              <a:latin typeface="+mn-lt"/>
              <a:ea typeface="+mn-ea"/>
              <a:cs typeface="+mn-ea"/>
              <a:sym typeface="+mn-lt"/>
            </a:endParaRPr>
          </a:p>
        </p:txBody>
      </p:sp>
      <p:sp>
        <p:nvSpPr>
          <p:cNvPr id="31" name="Title 13"/>
          <p:cNvSpPr txBox="1">
            <a:spLocks/>
          </p:cNvSpPr>
          <p:nvPr/>
        </p:nvSpPr>
        <p:spPr>
          <a:xfrm>
            <a:off x="6833964" y="3962762"/>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bg2"/>
                </a:solidFill>
                <a:latin typeface="+mn-lt"/>
                <a:ea typeface="+mn-ea"/>
                <a:cs typeface="+mn-ea"/>
                <a:sym typeface="+mn-lt"/>
              </a:rPr>
              <a:t>28</a:t>
            </a:r>
            <a:endParaRPr lang="en-US" sz="1800" b="1" dirty="0">
              <a:solidFill>
                <a:schemeClr val="bg2"/>
              </a:solidFill>
              <a:latin typeface="+mn-lt"/>
              <a:ea typeface="+mn-ea"/>
              <a:cs typeface="+mn-ea"/>
              <a:sym typeface="+mn-lt"/>
            </a:endParaRPr>
          </a:p>
        </p:txBody>
      </p:sp>
      <p:sp>
        <p:nvSpPr>
          <p:cNvPr id="32" name="Title 13"/>
          <p:cNvSpPr txBox="1">
            <a:spLocks/>
          </p:cNvSpPr>
          <p:nvPr/>
        </p:nvSpPr>
        <p:spPr>
          <a:xfrm>
            <a:off x="7627819" y="4340326"/>
            <a:ext cx="589799" cy="40354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1200" b="1" dirty="0" smtClean="0">
                <a:solidFill>
                  <a:schemeClr val="bg2"/>
                </a:solidFill>
                <a:latin typeface="+mn-lt"/>
                <a:ea typeface="+mn-ea"/>
                <a:cs typeface="+mn-ea"/>
                <a:sym typeface="+mn-lt"/>
              </a:rPr>
              <a:t>%</a:t>
            </a:r>
            <a:endParaRPr lang="en-US" sz="1200" b="1" dirty="0">
              <a:solidFill>
                <a:schemeClr val="bg2"/>
              </a:solidFill>
              <a:latin typeface="+mn-lt"/>
              <a:ea typeface="+mn-ea"/>
              <a:cs typeface="+mn-ea"/>
              <a:sym typeface="+mn-lt"/>
            </a:endParaRPr>
          </a:p>
        </p:txBody>
      </p:sp>
      <p:sp>
        <p:nvSpPr>
          <p:cNvPr id="33" name="加号 32"/>
          <p:cNvSpPr/>
          <p:nvPr/>
        </p:nvSpPr>
        <p:spPr>
          <a:xfrm>
            <a:off x="1092349" y="915988"/>
            <a:ext cx="288032" cy="288032"/>
          </a:xfrm>
          <a:prstGeom prst="mathPlu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9353830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 name="五边形 2"/>
          <p:cNvSpPr/>
          <p:nvPr/>
        </p:nvSpPr>
        <p:spPr>
          <a:xfrm rot="10800000" flipH="1" flipV="1">
            <a:off x="3348548" y="2921047"/>
            <a:ext cx="2687663" cy="337892"/>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五边形 3"/>
          <p:cNvSpPr/>
          <p:nvPr/>
        </p:nvSpPr>
        <p:spPr>
          <a:xfrm flipV="1">
            <a:off x="3315730" y="3837429"/>
            <a:ext cx="3068290" cy="33793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8" name="五边形 7"/>
          <p:cNvSpPr/>
          <p:nvPr/>
        </p:nvSpPr>
        <p:spPr>
          <a:xfrm rot="10800000" flipH="1" flipV="1">
            <a:off x="3781258" y="1978469"/>
            <a:ext cx="2077928" cy="33789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五边形 8"/>
          <p:cNvSpPr/>
          <p:nvPr/>
        </p:nvSpPr>
        <p:spPr>
          <a:xfrm rot="10800000" flipH="1" flipV="1">
            <a:off x="3139680" y="936275"/>
            <a:ext cx="2968539" cy="337892"/>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Freeform 117"/>
          <p:cNvSpPr>
            <a:spLocks noEditPoints="1"/>
          </p:cNvSpPr>
          <p:nvPr/>
        </p:nvSpPr>
        <p:spPr bwMode="auto">
          <a:xfrm>
            <a:off x="7228514" y="3917558"/>
            <a:ext cx="317956" cy="257801"/>
          </a:xfrm>
          <a:custGeom>
            <a:avLst/>
            <a:gdLst>
              <a:gd name="T0" fmla="*/ 24 w 47"/>
              <a:gd name="T1" fmla="*/ 14 h 38"/>
              <a:gd name="T2" fmla="*/ 17 w 47"/>
              <a:gd name="T3" fmla="*/ 21 h 38"/>
              <a:gd name="T4" fmla="*/ 24 w 47"/>
              <a:gd name="T5" fmla="*/ 28 h 38"/>
              <a:gd name="T6" fmla="*/ 31 w 47"/>
              <a:gd name="T7" fmla="*/ 21 h 38"/>
              <a:gd name="T8" fmla="*/ 24 w 47"/>
              <a:gd name="T9" fmla="*/ 14 h 38"/>
              <a:gd name="T10" fmla="*/ 42 w 47"/>
              <a:gd name="T11" fmla="*/ 7 h 38"/>
              <a:gd name="T12" fmla="*/ 37 w 47"/>
              <a:gd name="T13" fmla="*/ 7 h 38"/>
              <a:gd name="T14" fmla="*/ 35 w 47"/>
              <a:gd name="T15" fmla="*/ 6 h 38"/>
              <a:gd name="T16" fmla="*/ 34 w 47"/>
              <a:gd name="T17" fmla="*/ 1 h 38"/>
              <a:gd name="T18" fmla="*/ 32 w 47"/>
              <a:gd name="T19" fmla="*/ 0 h 38"/>
              <a:gd name="T20" fmla="*/ 16 w 47"/>
              <a:gd name="T21" fmla="*/ 0 h 38"/>
              <a:gd name="T22" fmla="*/ 14 w 47"/>
              <a:gd name="T23" fmla="*/ 1 h 38"/>
              <a:gd name="T24" fmla="*/ 12 w 47"/>
              <a:gd name="T25" fmla="*/ 6 h 38"/>
              <a:gd name="T26" fmla="*/ 11 w 47"/>
              <a:gd name="T27" fmla="*/ 7 h 38"/>
              <a:gd name="T28" fmla="*/ 5 w 47"/>
              <a:gd name="T29" fmla="*/ 7 h 38"/>
              <a:gd name="T30" fmla="*/ 0 w 47"/>
              <a:gd name="T31" fmla="*/ 12 h 38"/>
              <a:gd name="T32" fmla="*/ 0 w 47"/>
              <a:gd name="T33" fmla="*/ 33 h 38"/>
              <a:gd name="T34" fmla="*/ 5 w 47"/>
              <a:gd name="T35" fmla="*/ 38 h 38"/>
              <a:gd name="T36" fmla="*/ 42 w 47"/>
              <a:gd name="T37" fmla="*/ 38 h 38"/>
              <a:gd name="T38" fmla="*/ 47 w 47"/>
              <a:gd name="T39" fmla="*/ 33 h 38"/>
              <a:gd name="T40" fmla="*/ 47 w 47"/>
              <a:gd name="T41" fmla="*/ 12 h 38"/>
              <a:gd name="T42" fmla="*/ 42 w 47"/>
              <a:gd name="T43" fmla="*/ 7 h 38"/>
              <a:gd name="T44" fmla="*/ 24 w 47"/>
              <a:gd name="T45" fmla="*/ 33 h 38"/>
              <a:gd name="T46" fmla="*/ 12 w 47"/>
              <a:gd name="T47" fmla="*/ 21 h 38"/>
              <a:gd name="T48" fmla="*/ 24 w 47"/>
              <a:gd name="T49" fmla="*/ 9 h 38"/>
              <a:gd name="T50" fmla="*/ 35 w 47"/>
              <a:gd name="T51" fmla="*/ 21 h 38"/>
              <a:gd name="T52" fmla="*/ 24 w 47"/>
              <a:gd name="T53" fmla="*/ 33 h 38"/>
              <a:gd name="T54" fmla="*/ 41 w 47"/>
              <a:gd name="T55" fmla="*/ 15 h 38"/>
              <a:gd name="T56" fmla="*/ 39 w 47"/>
              <a:gd name="T57" fmla="*/ 13 h 38"/>
              <a:gd name="T58" fmla="*/ 41 w 47"/>
              <a:gd name="T59" fmla="*/ 12 h 38"/>
              <a:gd name="T60" fmla="*/ 42 w 47"/>
              <a:gd name="T61" fmla="*/ 13 h 38"/>
              <a:gd name="T62" fmla="*/ 41 w 47"/>
              <a:gd name="T63"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8">
                <a:moveTo>
                  <a:pt x="24" y="14"/>
                </a:moveTo>
                <a:cubicBezTo>
                  <a:pt x="20" y="14"/>
                  <a:pt x="17" y="17"/>
                  <a:pt x="17" y="21"/>
                </a:cubicBezTo>
                <a:cubicBezTo>
                  <a:pt x="17" y="25"/>
                  <a:pt x="20" y="28"/>
                  <a:pt x="24" y="28"/>
                </a:cubicBezTo>
                <a:cubicBezTo>
                  <a:pt x="28" y="28"/>
                  <a:pt x="31" y="25"/>
                  <a:pt x="31" y="21"/>
                </a:cubicBezTo>
                <a:cubicBezTo>
                  <a:pt x="31" y="17"/>
                  <a:pt x="28" y="14"/>
                  <a:pt x="24" y="14"/>
                </a:cubicBezTo>
                <a:close/>
                <a:moveTo>
                  <a:pt x="42" y="7"/>
                </a:moveTo>
                <a:cubicBezTo>
                  <a:pt x="37" y="7"/>
                  <a:pt x="37" y="7"/>
                  <a:pt x="37" y="7"/>
                </a:cubicBezTo>
                <a:cubicBezTo>
                  <a:pt x="36" y="7"/>
                  <a:pt x="35" y="6"/>
                  <a:pt x="35" y="6"/>
                </a:cubicBezTo>
                <a:cubicBezTo>
                  <a:pt x="34" y="1"/>
                  <a:pt x="34" y="1"/>
                  <a:pt x="34" y="1"/>
                </a:cubicBezTo>
                <a:cubicBezTo>
                  <a:pt x="33" y="1"/>
                  <a:pt x="32" y="0"/>
                  <a:pt x="32" y="0"/>
                </a:cubicBezTo>
                <a:cubicBezTo>
                  <a:pt x="16" y="0"/>
                  <a:pt x="16" y="0"/>
                  <a:pt x="16" y="0"/>
                </a:cubicBezTo>
                <a:cubicBezTo>
                  <a:pt x="15" y="0"/>
                  <a:pt x="14" y="1"/>
                  <a:pt x="14" y="1"/>
                </a:cubicBezTo>
                <a:cubicBezTo>
                  <a:pt x="12" y="6"/>
                  <a:pt x="12" y="6"/>
                  <a:pt x="12" y="6"/>
                </a:cubicBezTo>
                <a:cubicBezTo>
                  <a:pt x="12" y="6"/>
                  <a:pt x="11" y="7"/>
                  <a:pt x="11" y="7"/>
                </a:cubicBezTo>
                <a:cubicBezTo>
                  <a:pt x="5" y="7"/>
                  <a:pt x="5" y="7"/>
                  <a:pt x="5" y="7"/>
                </a:cubicBezTo>
                <a:cubicBezTo>
                  <a:pt x="2" y="7"/>
                  <a:pt x="0" y="9"/>
                  <a:pt x="0" y="12"/>
                </a:cubicBezTo>
                <a:cubicBezTo>
                  <a:pt x="0" y="33"/>
                  <a:pt x="0" y="33"/>
                  <a:pt x="0" y="33"/>
                </a:cubicBezTo>
                <a:cubicBezTo>
                  <a:pt x="0" y="35"/>
                  <a:pt x="2" y="38"/>
                  <a:pt x="5" y="38"/>
                </a:cubicBezTo>
                <a:cubicBezTo>
                  <a:pt x="42" y="38"/>
                  <a:pt x="42" y="38"/>
                  <a:pt x="42" y="38"/>
                </a:cubicBezTo>
                <a:cubicBezTo>
                  <a:pt x="45" y="38"/>
                  <a:pt x="47" y="35"/>
                  <a:pt x="47" y="33"/>
                </a:cubicBezTo>
                <a:cubicBezTo>
                  <a:pt x="47" y="12"/>
                  <a:pt x="47" y="12"/>
                  <a:pt x="47" y="12"/>
                </a:cubicBezTo>
                <a:cubicBezTo>
                  <a:pt x="47" y="9"/>
                  <a:pt x="45" y="7"/>
                  <a:pt x="42" y="7"/>
                </a:cubicBezTo>
                <a:close/>
                <a:moveTo>
                  <a:pt x="24" y="33"/>
                </a:moveTo>
                <a:cubicBezTo>
                  <a:pt x="17" y="33"/>
                  <a:pt x="12" y="28"/>
                  <a:pt x="12" y="21"/>
                </a:cubicBezTo>
                <a:cubicBezTo>
                  <a:pt x="12" y="15"/>
                  <a:pt x="17" y="9"/>
                  <a:pt x="24" y="9"/>
                </a:cubicBezTo>
                <a:cubicBezTo>
                  <a:pt x="30" y="9"/>
                  <a:pt x="35" y="15"/>
                  <a:pt x="35" y="21"/>
                </a:cubicBezTo>
                <a:cubicBezTo>
                  <a:pt x="35" y="28"/>
                  <a:pt x="30" y="33"/>
                  <a:pt x="24" y="33"/>
                </a:cubicBezTo>
                <a:close/>
                <a:moveTo>
                  <a:pt x="41" y="15"/>
                </a:moveTo>
                <a:cubicBezTo>
                  <a:pt x="40" y="15"/>
                  <a:pt x="39" y="14"/>
                  <a:pt x="39" y="13"/>
                </a:cubicBezTo>
                <a:cubicBezTo>
                  <a:pt x="39" y="12"/>
                  <a:pt x="40" y="12"/>
                  <a:pt x="41" y="12"/>
                </a:cubicBezTo>
                <a:cubicBezTo>
                  <a:pt x="42" y="12"/>
                  <a:pt x="42" y="12"/>
                  <a:pt x="42" y="13"/>
                </a:cubicBezTo>
                <a:cubicBezTo>
                  <a:pt x="42" y="14"/>
                  <a:pt x="42" y="15"/>
                  <a:pt x="41" y="15"/>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2" name="Freeform 162"/>
          <p:cNvSpPr>
            <a:spLocks noEditPoints="1"/>
          </p:cNvSpPr>
          <p:nvPr/>
        </p:nvSpPr>
        <p:spPr bwMode="auto">
          <a:xfrm>
            <a:off x="7231379" y="1024319"/>
            <a:ext cx="312227" cy="272125"/>
          </a:xfrm>
          <a:custGeom>
            <a:avLst/>
            <a:gdLst>
              <a:gd name="T0" fmla="*/ 3 w 46"/>
              <a:gd name="T1" fmla="*/ 12 h 40"/>
              <a:gd name="T2" fmla="*/ 43 w 46"/>
              <a:gd name="T3" fmla="*/ 12 h 40"/>
              <a:gd name="T4" fmla="*/ 43 w 46"/>
              <a:gd name="T5" fmla="*/ 10 h 40"/>
              <a:gd name="T6" fmla="*/ 34 w 46"/>
              <a:gd name="T7" fmla="*/ 7 h 40"/>
              <a:gd name="T8" fmla="*/ 32 w 46"/>
              <a:gd name="T9" fmla="*/ 7 h 40"/>
              <a:gd name="T10" fmla="*/ 32 w 46"/>
              <a:gd name="T11" fmla="*/ 0 h 40"/>
              <a:gd name="T12" fmla="*/ 14 w 46"/>
              <a:gd name="T13" fmla="*/ 0 h 40"/>
              <a:gd name="T14" fmla="*/ 14 w 46"/>
              <a:gd name="T15" fmla="*/ 7 h 40"/>
              <a:gd name="T16" fmla="*/ 12 w 46"/>
              <a:gd name="T17" fmla="*/ 7 h 40"/>
              <a:gd name="T18" fmla="*/ 2 w 46"/>
              <a:gd name="T19" fmla="*/ 10 h 40"/>
              <a:gd name="T20" fmla="*/ 3 w 46"/>
              <a:gd name="T21" fmla="*/ 12 h 40"/>
              <a:gd name="T22" fmla="*/ 43 w 46"/>
              <a:gd name="T23" fmla="*/ 14 h 40"/>
              <a:gd name="T24" fmla="*/ 2 w 46"/>
              <a:gd name="T25" fmla="*/ 14 h 40"/>
              <a:gd name="T26" fmla="*/ 0 w 46"/>
              <a:gd name="T27" fmla="*/ 17 h 40"/>
              <a:gd name="T28" fmla="*/ 0 w 46"/>
              <a:gd name="T29" fmla="*/ 25 h 40"/>
              <a:gd name="T30" fmla="*/ 2 w 46"/>
              <a:gd name="T31" fmla="*/ 28 h 40"/>
              <a:gd name="T32" fmla="*/ 7 w 46"/>
              <a:gd name="T33" fmla="*/ 28 h 40"/>
              <a:gd name="T34" fmla="*/ 5 w 46"/>
              <a:gd name="T35" fmla="*/ 40 h 40"/>
              <a:gd name="T36" fmla="*/ 40 w 46"/>
              <a:gd name="T37" fmla="*/ 40 h 40"/>
              <a:gd name="T38" fmla="*/ 38 w 46"/>
              <a:gd name="T39" fmla="*/ 28 h 40"/>
              <a:gd name="T40" fmla="*/ 43 w 46"/>
              <a:gd name="T41" fmla="*/ 28 h 40"/>
              <a:gd name="T42" fmla="*/ 46 w 46"/>
              <a:gd name="T43" fmla="*/ 25 h 40"/>
              <a:gd name="T44" fmla="*/ 46 w 46"/>
              <a:gd name="T45" fmla="*/ 17 h 40"/>
              <a:gd name="T46" fmla="*/ 43 w 46"/>
              <a:gd name="T47" fmla="*/ 14 h 40"/>
              <a:gd name="T48" fmla="*/ 10 w 46"/>
              <a:gd name="T49" fmla="*/ 35 h 40"/>
              <a:gd name="T50" fmla="*/ 13 w 46"/>
              <a:gd name="T51" fmla="*/ 20 h 40"/>
              <a:gd name="T52" fmla="*/ 32 w 46"/>
              <a:gd name="T53" fmla="*/ 20 h 40"/>
              <a:gd name="T54" fmla="*/ 36 w 46"/>
              <a:gd name="T55" fmla="*/ 35 h 40"/>
              <a:gd name="T56" fmla="*/ 10 w 46"/>
              <a:gd name="T57"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6" h="40">
                <a:moveTo>
                  <a:pt x="3" y="12"/>
                </a:moveTo>
                <a:cubicBezTo>
                  <a:pt x="43" y="12"/>
                  <a:pt x="43" y="12"/>
                  <a:pt x="43" y="12"/>
                </a:cubicBezTo>
                <a:cubicBezTo>
                  <a:pt x="44" y="12"/>
                  <a:pt x="44" y="10"/>
                  <a:pt x="43" y="10"/>
                </a:cubicBezTo>
                <a:cubicBezTo>
                  <a:pt x="42" y="10"/>
                  <a:pt x="35" y="7"/>
                  <a:pt x="34" y="7"/>
                </a:cubicBezTo>
                <a:cubicBezTo>
                  <a:pt x="32" y="7"/>
                  <a:pt x="32" y="7"/>
                  <a:pt x="32" y="7"/>
                </a:cubicBezTo>
                <a:cubicBezTo>
                  <a:pt x="32" y="0"/>
                  <a:pt x="32" y="0"/>
                  <a:pt x="32" y="0"/>
                </a:cubicBezTo>
                <a:cubicBezTo>
                  <a:pt x="14" y="0"/>
                  <a:pt x="14" y="0"/>
                  <a:pt x="14" y="0"/>
                </a:cubicBezTo>
                <a:cubicBezTo>
                  <a:pt x="14" y="7"/>
                  <a:pt x="14" y="7"/>
                  <a:pt x="14" y="7"/>
                </a:cubicBezTo>
                <a:cubicBezTo>
                  <a:pt x="12" y="7"/>
                  <a:pt x="12" y="7"/>
                  <a:pt x="12" y="7"/>
                </a:cubicBezTo>
                <a:cubicBezTo>
                  <a:pt x="10" y="7"/>
                  <a:pt x="3" y="10"/>
                  <a:pt x="2" y="10"/>
                </a:cubicBezTo>
                <a:cubicBezTo>
                  <a:pt x="2" y="10"/>
                  <a:pt x="1" y="12"/>
                  <a:pt x="3" y="12"/>
                </a:cubicBezTo>
                <a:close/>
                <a:moveTo>
                  <a:pt x="43" y="14"/>
                </a:moveTo>
                <a:cubicBezTo>
                  <a:pt x="2" y="14"/>
                  <a:pt x="2" y="14"/>
                  <a:pt x="2" y="14"/>
                </a:cubicBezTo>
                <a:cubicBezTo>
                  <a:pt x="1" y="14"/>
                  <a:pt x="0" y="16"/>
                  <a:pt x="0" y="17"/>
                </a:cubicBezTo>
                <a:cubicBezTo>
                  <a:pt x="0" y="25"/>
                  <a:pt x="0" y="25"/>
                  <a:pt x="0" y="25"/>
                </a:cubicBezTo>
                <a:cubicBezTo>
                  <a:pt x="0" y="27"/>
                  <a:pt x="1" y="28"/>
                  <a:pt x="2" y="28"/>
                </a:cubicBezTo>
                <a:cubicBezTo>
                  <a:pt x="7" y="28"/>
                  <a:pt x="7" y="28"/>
                  <a:pt x="7" y="28"/>
                </a:cubicBezTo>
                <a:cubicBezTo>
                  <a:pt x="5" y="40"/>
                  <a:pt x="5" y="40"/>
                  <a:pt x="5" y="40"/>
                </a:cubicBezTo>
                <a:cubicBezTo>
                  <a:pt x="40" y="40"/>
                  <a:pt x="40" y="40"/>
                  <a:pt x="40" y="40"/>
                </a:cubicBezTo>
                <a:cubicBezTo>
                  <a:pt x="38" y="28"/>
                  <a:pt x="38" y="28"/>
                  <a:pt x="38" y="28"/>
                </a:cubicBezTo>
                <a:cubicBezTo>
                  <a:pt x="43" y="28"/>
                  <a:pt x="43" y="28"/>
                  <a:pt x="43" y="28"/>
                </a:cubicBezTo>
                <a:cubicBezTo>
                  <a:pt x="44" y="28"/>
                  <a:pt x="46" y="27"/>
                  <a:pt x="46" y="25"/>
                </a:cubicBezTo>
                <a:cubicBezTo>
                  <a:pt x="46" y="17"/>
                  <a:pt x="46" y="17"/>
                  <a:pt x="46" y="17"/>
                </a:cubicBezTo>
                <a:cubicBezTo>
                  <a:pt x="46" y="16"/>
                  <a:pt x="44" y="14"/>
                  <a:pt x="43" y="14"/>
                </a:cubicBezTo>
                <a:close/>
                <a:moveTo>
                  <a:pt x="10" y="35"/>
                </a:moveTo>
                <a:cubicBezTo>
                  <a:pt x="13" y="20"/>
                  <a:pt x="13" y="20"/>
                  <a:pt x="13" y="20"/>
                </a:cubicBezTo>
                <a:cubicBezTo>
                  <a:pt x="32" y="20"/>
                  <a:pt x="32" y="20"/>
                  <a:pt x="32" y="20"/>
                </a:cubicBezTo>
                <a:cubicBezTo>
                  <a:pt x="36" y="35"/>
                  <a:pt x="36" y="35"/>
                  <a:pt x="36" y="35"/>
                </a:cubicBezTo>
                <a:lnTo>
                  <a:pt x="10" y="35"/>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3" name="Freeform 169"/>
          <p:cNvSpPr>
            <a:spLocks noEditPoints="1"/>
          </p:cNvSpPr>
          <p:nvPr/>
        </p:nvSpPr>
        <p:spPr bwMode="auto">
          <a:xfrm>
            <a:off x="7295829" y="2036626"/>
            <a:ext cx="183326" cy="312228"/>
          </a:xfrm>
          <a:custGeom>
            <a:avLst/>
            <a:gdLst>
              <a:gd name="T0" fmla="*/ 22 w 27"/>
              <a:gd name="T1" fmla="*/ 0 h 46"/>
              <a:gd name="T2" fmla="*/ 4 w 27"/>
              <a:gd name="T3" fmla="*/ 0 h 46"/>
              <a:gd name="T4" fmla="*/ 0 w 27"/>
              <a:gd name="T5" fmla="*/ 5 h 46"/>
              <a:gd name="T6" fmla="*/ 0 w 27"/>
              <a:gd name="T7" fmla="*/ 41 h 46"/>
              <a:gd name="T8" fmla="*/ 4 w 27"/>
              <a:gd name="T9" fmla="*/ 46 h 46"/>
              <a:gd name="T10" fmla="*/ 22 w 27"/>
              <a:gd name="T11" fmla="*/ 46 h 46"/>
              <a:gd name="T12" fmla="*/ 27 w 27"/>
              <a:gd name="T13" fmla="*/ 41 h 46"/>
              <a:gd name="T14" fmla="*/ 27 w 27"/>
              <a:gd name="T15" fmla="*/ 5 h 46"/>
              <a:gd name="T16" fmla="*/ 22 w 27"/>
              <a:gd name="T17" fmla="*/ 0 h 46"/>
              <a:gd name="T18" fmla="*/ 13 w 27"/>
              <a:gd name="T19" fmla="*/ 44 h 46"/>
              <a:gd name="T20" fmla="*/ 10 w 27"/>
              <a:gd name="T21" fmla="*/ 42 h 46"/>
              <a:gd name="T22" fmla="*/ 13 w 27"/>
              <a:gd name="T23" fmla="*/ 40 h 46"/>
              <a:gd name="T24" fmla="*/ 17 w 27"/>
              <a:gd name="T25" fmla="*/ 42 h 46"/>
              <a:gd name="T26" fmla="*/ 13 w 27"/>
              <a:gd name="T27" fmla="*/ 44 h 46"/>
              <a:gd name="T28" fmla="*/ 23 w 27"/>
              <a:gd name="T29" fmla="*/ 37 h 46"/>
              <a:gd name="T30" fmla="*/ 3 w 27"/>
              <a:gd name="T31" fmla="*/ 37 h 46"/>
              <a:gd name="T32" fmla="*/ 3 w 27"/>
              <a:gd name="T33" fmla="*/ 6 h 46"/>
              <a:gd name="T34" fmla="*/ 23 w 27"/>
              <a:gd name="T35" fmla="*/ 6 h 46"/>
              <a:gd name="T36" fmla="*/ 23 w 27"/>
              <a:gd name="T37" fmla="*/ 3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46">
                <a:moveTo>
                  <a:pt x="22" y="0"/>
                </a:moveTo>
                <a:cubicBezTo>
                  <a:pt x="4" y="0"/>
                  <a:pt x="4" y="0"/>
                  <a:pt x="4" y="0"/>
                </a:cubicBezTo>
                <a:cubicBezTo>
                  <a:pt x="2" y="0"/>
                  <a:pt x="0" y="2"/>
                  <a:pt x="0" y="5"/>
                </a:cubicBezTo>
                <a:cubicBezTo>
                  <a:pt x="0" y="41"/>
                  <a:pt x="0" y="41"/>
                  <a:pt x="0" y="41"/>
                </a:cubicBezTo>
                <a:cubicBezTo>
                  <a:pt x="0" y="44"/>
                  <a:pt x="2" y="46"/>
                  <a:pt x="4" y="46"/>
                </a:cubicBezTo>
                <a:cubicBezTo>
                  <a:pt x="22" y="46"/>
                  <a:pt x="22" y="46"/>
                  <a:pt x="22" y="46"/>
                </a:cubicBezTo>
                <a:cubicBezTo>
                  <a:pt x="25" y="46"/>
                  <a:pt x="27" y="44"/>
                  <a:pt x="27" y="41"/>
                </a:cubicBezTo>
                <a:cubicBezTo>
                  <a:pt x="27" y="5"/>
                  <a:pt x="27" y="5"/>
                  <a:pt x="27" y="5"/>
                </a:cubicBezTo>
                <a:cubicBezTo>
                  <a:pt x="27" y="2"/>
                  <a:pt x="25" y="0"/>
                  <a:pt x="22" y="0"/>
                </a:cubicBezTo>
                <a:close/>
                <a:moveTo>
                  <a:pt x="13" y="44"/>
                </a:moveTo>
                <a:cubicBezTo>
                  <a:pt x="11" y="44"/>
                  <a:pt x="10" y="43"/>
                  <a:pt x="10" y="42"/>
                </a:cubicBezTo>
                <a:cubicBezTo>
                  <a:pt x="10" y="41"/>
                  <a:pt x="11" y="40"/>
                  <a:pt x="13" y="40"/>
                </a:cubicBezTo>
                <a:cubicBezTo>
                  <a:pt x="15" y="40"/>
                  <a:pt x="17" y="41"/>
                  <a:pt x="17" y="42"/>
                </a:cubicBezTo>
                <a:cubicBezTo>
                  <a:pt x="17" y="43"/>
                  <a:pt x="15" y="44"/>
                  <a:pt x="13" y="44"/>
                </a:cubicBezTo>
                <a:close/>
                <a:moveTo>
                  <a:pt x="23" y="37"/>
                </a:moveTo>
                <a:cubicBezTo>
                  <a:pt x="3" y="37"/>
                  <a:pt x="3" y="37"/>
                  <a:pt x="3" y="37"/>
                </a:cubicBezTo>
                <a:cubicBezTo>
                  <a:pt x="3" y="6"/>
                  <a:pt x="3" y="6"/>
                  <a:pt x="3" y="6"/>
                </a:cubicBezTo>
                <a:cubicBezTo>
                  <a:pt x="23" y="6"/>
                  <a:pt x="23" y="6"/>
                  <a:pt x="23" y="6"/>
                </a:cubicBezTo>
                <a:lnTo>
                  <a:pt x="23" y="37"/>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4" name="Freeform 189"/>
          <p:cNvSpPr>
            <a:spLocks noEditPoints="1"/>
          </p:cNvSpPr>
          <p:nvPr/>
        </p:nvSpPr>
        <p:spPr bwMode="auto">
          <a:xfrm>
            <a:off x="7228514" y="2973343"/>
            <a:ext cx="317956" cy="277854"/>
          </a:xfrm>
          <a:custGeom>
            <a:avLst/>
            <a:gdLst>
              <a:gd name="T0" fmla="*/ 43 w 47"/>
              <a:gd name="T1" fmla="*/ 0 h 41"/>
              <a:gd name="T2" fmla="*/ 5 w 47"/>
              <a:gd name="T3" fmla="*/ 0 h 41"/>
              <a:gd name="T4" fmla="*/ 0 w 47"/>
              <a:gd name="T5" fmla="*/ 4 h 41"/>
              <a:gd name="T6" fmla="*/ 0 w 47"/>
              <a:gd name="T7" fmla="*/ 30 h 41"/>
              <a:gd name="T8" fmla="*/ 5 w 47"/>
              <a:gd name="T9" fmla="*/ 36 h 41"/>
              <a:gd name="T10" fmla="*/ 15 w 47"/>
              <a:gd name="T11" fmla="*/ 38 h 41"/>
              <a:gd name="T12" fmla="*/ 12 w 47"/>
              <a:gd name="T13" fmla="*/ 41 h 41"/>
              <a:gd name="T14" fmla="*/ 36 w 47"/>
              <a:gd name="T15" fmla="*/ 41 h 41"/>
              <a:gd name="T16" fmla="*/ 33 w 47"/>
              <a:gd name="T17" fmla="*/ 38 h 41"/>
              <a:gd name="T18" fmla="*/ 43 w 47"/>
              <a:gd name="T19" fmla="*/ 36 h 41"/>
              <a:gd name="T20" fmla="*/ 47 w 47"/>
              <a:gd name="T21" fmla="*/ 30 h 41"/>
              <a:gd name="T22" fmla="*/ 47 w 47"/>
              <a:gd name="T23" fmla="*/ 4 h 41"/>
              <a:gd name="T24" fmla="*/ 43 w 47"/>
              <a:gd name="T25" fmla="*/ 0 h 41"/>
              <a:gd name="T26" fmla="*/ 43 w 47"/>
              <a:gd name="T27" fmla="*/ 30 h 41"/>
              <a:gd name="T28" fmla="*/ 5 w 47"/>
              <a:gd name="T29" fmla="*/ 30 h 41"/>
              <a:gd name="T30" fmla="*/ 5 w 47"/>
              <a:gd name="T31" fmla="*/ 4 h 41"/>
              <a:gd name="T32" fmla="*/ 43 w 47"/>
              <a:gd name="T33" fmla="*/ 4 h 41"/>
              <a:gd name="T34" fmla="*/ 43 w 47"/>
              <a:gd name="T35" fmla="*/ 3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41">
                <a:moveTo>
                  <a:pt x="43" y="0"/>
                </a:moveTo>
                <a:cubicBezTo>
                  <a:pt x="5" y="0"/>
                  <a:pt x="5" y="0"/>
                  <a:pt x="5" y="0"/>
                </a:cubicBezTo>
                <a:cubicBezTo>
                  <a:pt x="3" y="0"/>
                  <a:pt x="0" y="2"/>
                  <a:pt x="0" y="4"/>
                </a:cubicBezTo>
                <a:cubicBezTo>
                  <a:pt x="0" y="30"/>
                  <a:pt x="0" y="30"/>
                  <a:pt x="0" y="30"/>
                </a:cubicBezTo>
                <a:cubicBezTo>
                  <a:pt x="0" y="33"/>
                  <a:pt x="3" y="35"/>
                  <a:pt x="5" y="36"/>
                </a:cubicBezTo>
                <a:cubicBezTo>
                  <a:pt x="15" y="38"/>
                  <a:pt x="15" y="38"/>
                  <a:pt x="15" y="38"/>
                </a:cubicBezTo>
                <a:cubicBezTo>
                  <a:pt x="15" y="38"/>
                  <a:pt x="7" y="41"/>
                  <a:pt x="12" y="41"/>
                </a:cubicBezTo>
                <a:cubicBezTo>
                  <a:pt x="36" y="41"/>
                  <a:pt x="36" y="41"/>
                  <a:pt x="36" y="41"/>
                </a:cubicBezTo>
                <a:cubicBezTo>
                  <a:pt x="41" y="41"/>
                  <a:pt x="33" y="38"/>
                  <a:pt x="33" y="38"/>
                </a:cubicBezTo>
                <a:cubicBezTo>
                  <a:pt x="43" y="36"/>
                  <a:pt x="43" y="36"/>
                  <a:pt x="43" y="36"/>
                </a:cubicBezTo>
                <a:cubicBezTo>
                  <a:pt x="45" y="35"/>
                  <a:pt x="47" y="33"/>
                  <a:pt x="47" y="30"/>
                </a:cubicBezTo>
                <a:cubicBezTo>
                  <a:pt x="47" y="4"/>
                  <a:pt x="47" y="4"/>
                  <a:pt x="47" y="4"/>
                </a:cubicBezTo>
                <a:cubicBezTo>
                  <a:pt x="47" y="2"/>
                  <a:pt x="45" y="0"/>
                  <a:pt x="43" y="0"/>
                </a:cubicBezTo>
                <a:close/>
                <a:moveTo>
                  <a:pt x="43" y="30"/>
                </a:moveTo>
                <a:cubicBezTo>
                  <a:pt x="5" y="30"/>
                  <a:pt x="5" y="30"/>
                  <a:pt x="5" y="30"/>
                </a:cubicBezTo>
                <a:cubicBezTo>
                  <a:pt x="5" y="4"/>
                  <a:pt x="5" y="4"/>
                  <a:pt x="5" y="4"/>
                </a:cubicBezTo>
                <a:cubicBezTo>
                  <a:pt x="43" y="4"/>
                  <a:pt x="43" y="4"/>
                  <a:pt x="43" y="4"/>
                </a:cubicBezTo>
                <a:lnTo>
                  <a:pt x="43" y="30"/>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5" name="椭圆 44"/>
          <p:cNvSpPr/>
          <p:nvPr/>
        </p:nvSpPr>
        <p:spPr>
          <a:xfrm>
            <a:off x="7149598" y="920422"/>
            <a:ext cx="475788" cy="475788"/>
          </a:xfrm>
          <a:prstGeom prst="ellipse">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Title 13"/>
          <p:cNvSpPr txBox="1">
            <a:spLocks/>
          </p:cNvSpPr>
          <p:nvPr/>
        </p:nvSpPr>
        <p:spPr>
          <a:xfrm>
            <a:off x="1211344" y="660422"/>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400" b="1" dirty="0" smtClean="0">
                <a:solidFill>
                  <a:schemeClr val="bg2"/>
                </a:solidFill>
                <a:latin typeface="+mn-lt"/>
                <a:ea typeface="+mn-ea"/>
                <a:cs typeface="+mn-ea"/>
                <a:sym typeface="+mn-lt"/>
              </a:rPr>
              <a:t>58</a:t>
            </a:r>
            <a:endParaRPr lang="en-US" sz="3600" b="1" dirty="0">
              <a:solidFill>
                <a:schemeClr val="bg2"/>
              </a:solidFill>
              <a:latin typeface="+mn-lt"/>
              <a:ea typeface="+mn-ea"/>
              <a:cs typeface="+mn-ea"/>
              <a:sym typeface="+mn-lt"/>
            </a:endParaRPr>
          </a:p>
        </p:txBody>
      </p:sp>
      <p:sp>
        <p:nvSpPr>
          <p:cNvPr id="47" name="Title 13"/>
          <p:cNvSpPr txBox="1">
            <a:spLocks/>
          </p:cNvSpPr>
          <p:nvPr/>
        </p:nvSpPr>
        <p:spPr>
          <a:xfrm>
            <a:off x="1211344" y="1622618"/>
            <a:ext cx="2112606"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7200" b="1" dirty="0" smtClean="0">
                <a:solidFill>
                  <a:schemeClr val="bg2"/>
                </a:solidFill>
                <a:latin typeface="+mn-lt"/>
                <a:ea typeface="+mn-ea"/>
                <a:cs typeface="+mn-ea"/>
                <a:sym typeface="+mn-lt"/>
              </a:rPr>
              <a:t>1024</a:t>
            </a:r>
            <a:endParaRPr lang="en-US" sz="5400" b="1" dirty="0">
              <a:solidFill>
                <a:schemeClr val="bg2"/>
              </a:solidFill>
              <a:latin typeface="+mn-lt"/>
              <a:ea typeface="+mn-ea"/>
              <a:cs typeface="+mn-ea"/>
              <a:sym typeface="+mn-lt"/>
            </a:endParaRPr>
          </a:p>
        </p:txBody>
      </p:sp>
      <p:sp>
        <p:nvSpPr>
          <p:cNvPr id="48" name="Title 13"/>
          <p:cNvSpPr txBox="1">
            <a:spLocks/>
          </p:cNvSpPr>
          <p:nvPr/>
        </p:nvSpPr>
        <p:spPr>
          <a:xfrm>
            <a:off x="1211344" y="2625624"/>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5400" b="1" dirty="0" smtClean="0">
                <a:solidFill>
                  <a:schemeClr val="bg2"/>
                </a:solidFill>
                <a:latin typeface="+mn-lt"/>
                <a:ea typeface="+mn-ea"/>
                <a:cs typeface="+mn-ea"/>
                <a:sym typeface="+mn-lt"/>
              </a:rPr>
              <a:t>108</a:t>
            </a:r>
            <a:endParaRPr lang="en-US" sz="3600" b="1" dirty="0">
              <a:solidFill>
                <a:schemeClr val="bg2"/>
              </a:solidFill>
              <a:latin typeface="+mn-lt"/>
              <a:ea typeface="+mn-ea"/>
              <a:cs typeface="+mn-ea"/>
              <a:sym typeface="+mn-lt"/>
            </a:endParaRPr>
          </a:p>
        </p:txBody>
      </p:sp>
      <p:sp>
        <p:nvSpPr>
          <p:cNvPr id="49" name="Title 13"/>
          <p:cNvSpPr txBox="1">
            <a:spLocks/>
          </p:cNvSpPr>
          <p:nvPr/>
        </p:nvSpPr>
        <p:spPr>
          <a:xfrm>
            <a:off x="1211344" y="3486777"/>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800" b="1" dirty="0" smtClean="0">
                <a:solidFill>
                  <a:schemeClr val="bg2"/>
                </a:solidFill>
                <a:latin typeface="+mn-lt"/>
                <a:ea typeface="+mn-ea"/>
                <a:cs typeface="+mn-ea"/>
                <a:sym typeface="+mn-lt"/>
              </a:rPr>
              <a:t>13</a:t>
            </a:r>
            <a:endParaRPr lang="en-US" sz="3600" b="1" dirty="0">
              <a:solidFill>
                <a:schemeClr val="bg2"/>
              </a:solidFill>
              <a:latin typeface="+mn-lt"/>
              <a:ea typeface="+mn-ea"/>
              <a:cs typeface="+mn-ea"/>
              <a:sym typeface="+mn-lt"/>
            </a:endParaRPr>
          </a:p>
        </p:txBody>
      </p:sp>
      <p:sp>
        <p:nvSpPr>
          <p:cNvPr id="15" name="椭圆 14"/>
          <p:cNvSpPr/>
          <p:nvPr/>
        </p:nvSpPr>
        <p:spPr>
          <a:xfrm>
            <a:off x="7149598" y="1946882"/>
            <a:ext cx="475788" cy="475788"/>
          </a:xfrm>
          <a:prstGeom prst="ellipse">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7149598" y="2870696"/>
            <a:ext cx="475788" cy="475788"/>
          </a:xfrm>
          <a:prstGeom prst="ellipse">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椭圆 16"/>
          <p:cNvSpPr/>
          <p:nvPr/>
        </p:nvSpPr>
        <p:spPr>
          <a:xfrm>
            <a:off x="7149598" y="3808564"/>
            <a:ext cx="475788" cy="475788"/>
          </a:xfrm>
          <a:prstGeom prst="ellipse">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Content Placeholder 2"/>
          <p:cNvSpPr txBox="1">
            <a:spLocks/>
          </p:cNvSpPr>
          <p:nvPr/>
        </p:nvSpPr>
        <p:spPr>
          <a:xfrm>
            <a:off x="3216214" y="969440"/>
            <a:ext cx="2642971" cy="276999"/>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200" dirty="0" smtClean="0">
                <a:solidFill>
                  <a:schemeClr val="bg2"/>
                </a:solidFill>
                <a:cs typeface="+mn-ea"/>
                <a:sym typeface="+mn-lt"/>
              </a:rPr>
              <a:t>打印设备的人气 </a:t>
            </a:r>
            <a:r>
              <a:rPr lang="en-US" sz="1200" dirty="0" err="1" smtClean="0">
                <a:solidFill>
                  <a:schemeClr val="bg2"/>
                </a:solidFill>
                <a:cs typeface="+mn-ea"/>
                <a:sym typeface="+mn-lt"/>
              </a:rPr>
              <a:t>posuere</a:t>
            </a:r>
            <a:r>
              <a:rPr lang="en-US" sz="1200" dirty="0" smtClean="0">
                <a:solidFill>
                  <a:schemeClr val="bg2"/>
                </a:solidFill>
                <a:cs typeface="+mn-ea"/>
                <a:sym typeface="+mn-lt"/>
              </a:rPr>
              <a:t> </a:t>
            </a:r>
            <a:r>
              <a:rPr lang="en-US" sz="1200" dirty="0" err="1" smtClean="0">
                <a:solidFill>
                  <a:schemeClr val="bg2"/>
                </a:solidFill>
                <a:cs typeface="+mn-ea"/>
                <a:sym typeface="+mn-lt"/>
              </a:rPr>
              <a:t>pretium</a:t>
            </a:r>
            <a:r>
              <a:rPr lang="en-US" sz="1200" dirty="0" smtClean="0">
                <a:solidFill>
                  <a:schemeClr val="bg2"/>
                </a:solidFill>
                <a:cs typeface="+mn-ea"/>
                <a:sym typeface="+mn-lt"/>
              </a:rPr>
              <a:t>. </a:t>
            </a:r>
            <a:endParaRPr lang="en-US" sz="1200" dirty="0">
              <a:solidFill>
                <a:schemeClr val="bg2"/>
              </a:solidFill>
              <a:cs typeface="+mn-ea"/>
              <a:sym typeface="+mn-lt"/>
            </a:endParaRPr>
          </a:p>
        </p:txBody>
      </p:sp>
      <p:sp>
        <p:nvSpPr>
          <p:cNvPr id="19" name="Content Placeholder 2"/>
          <p:cNvSpPr txBox="1">
            <a:spLocks/>
          </p:cNvSpPr>
          <p:nvPr/>
        </p:nvSpPr>
        <p:spPr>
          <a:xfrm>
            <a:off x="3841677" y="2004694"/>
            <a:ext cx="1738666" cy="276999"/>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dirty="0">
                <a:solidFill>
                  <a:schemeClr val="bg2"/>
                </a:solidFill>
                <a:cs typeface="+mn-ea"/>
                <a:sym typeface="+mn-lt"/>
              </a:rPr>
              <a:t>手机</a:t>
            </a:r>
            <a:r>
              <a:rPr lang="zh-CN" altLang="en-US" sz="1200" dirty="0" smtClean="0">
                <a:solidFill>
                  <a:schemeClr val="bg2"/>
                </a:solidFill>
                <a:cs typeface="+mn-ea"/>
                <a:sym typeface="+mn-lt"/>
              </a:rPr>
              <a:t>的</a:t>
            </a:r>
            <a:r>
              <a:rPr lang="zh-CN" altLang="en-US" sz="1200" dirty="0">
                <a:solidFill>
                  <a:schemeClr val="bg2"/>
                </a:solidFill>
                <a:cs typeface="+mn-ea"/>
                <a:sym typeface="+mn-lt"/>
              </a:rPr>
              <a:t>人气</a:t>
            </a:r>
            <a:r>
              <a:rPr lang="en-US" sz="1200" dirty="0" smtClean="0">
                <a:solidFill>
                  <a:schemeClr val="bg2"/>
                </a:solidFill>
                <a:cs typeface="+mn-ea"/>
                <a:sym typeface="+mn-lt"/>
              </a:rPr>
              <a:t> </a:t>
            </a:r>
            <a:r>
              <a:rPr lang="en-US" sz="1200" dirty="0" err="1" smtClean="0">
                <a:solidFill>
                  <a:schemeClr val="bg2"/>
                </a:solidFill>
                <a:cs typeface="+mn-ea"/>
                <a:sym typeface="+mn-lt"/>
              </a:rPr>
              <a:t>elementum</a:t>
            </a:r>
            <a:r>
              <a:rPr lang="en-US" sz="1200" dirty="0" smtClean="0">
                <a:solidFill>
                  <a:schemeClr val="bg2"/>
                </a:solidFill>
                <a:cs typeface="+mn-ea"/>
                <a:sym typeface="+mn-lt"/>
              </a:rPr>
              <a:t>. </a:t>
            </a:r>
            <a:endParaRPr lang="en-US" sz="1200" dirty="0">
              <a:solidFill>
                <a:schemeClr val="bg2"/>
              </a:solidFill>
              <a:cs typeface="+mn-ea"/>
              <a:sym typeface="+mn-lt"/>
            </a:endParaRPr>
          </a:p>
        </p:txBody>
      </p:sp>
      <p:sp>
        <p:nvSpPr>
          <p:cNvPr id="20" name="Content Placeholder 2"/>
          <p:cNvSpPr txBox="1">
            <a:spLocks/>
          </p:cNvSpPr>
          <p:nvPr/>
        </p:nvSpPr>
        <p:spPr>
          <a:xfrm>
            <a:off x="3389525" y="2951202"/>
            <a:ext cx="2642971" cy="276999"/>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dirty="0" smtClean="0">
                <a:solidFill>
                  <a:schemeClr val="bg2"/>
                </a:solidFill>
                <a:cs typeface="+mn-ea"/>
                <a:sym typeface="+mn-lt"/>
              </a:rPr>
              <a:t>台式电脑的</a:t>
            </a:r>
            <a:r>
              <a:rPr lang="zh-CN" altLang="en-US" sz="1200" dirty="0">
                <a:solidFill>
                  <a:schemeClr val="bg2"/>
                </a:solidFill>
                <a:cs typeface="+mn-ea"/>
                <a:sym typeface="+mn-lt"/>
              </a:rPr>
              <a:t>人气 </a:t>
            </a:r>
            <a:r>
              <a:rPr lang="en-US" sz="1200" dirty="0" err="1" smtClean="0">
                <a:solidFill>
                  <a:schemeClr val="bg2"/>
                </a:solidFill>
                <a:cs typeface="+mn-ea"/>
                <a:sym typeface="+mn-lt"/>
              </a:rPr>
              <a:t>posuere</a:t>
            </a:r>
            <a:r>
              <a:rPr lang="en-US" sz="1200" dirty="0" smtClean="0">
                <a:solidFill>
                  <a:schemeClr val="bg2"/>
                </a:solidFill>
                <a:cs typeface="+mn-ea"/>
                <a:sym typeface="+mn-lt"/>
              </a:rPr>
              <a:t> </a:t>
            </a:r>
            <a:r>
              <a:rPr lang="en-US" sz="1200" dirty="0" err="1" smtClean="0">
                <a:solidFill>
                  <a:schemeClr val="bg2"/>
                </a:solidFill>
                <a:cs typeface="+mn-ea"/>
                <a:sym typeface="+mn-lt"/>
              </a:rPr>
              <a:t>pretium</a:t>
            </a:r>
            <a:r>
              <a:rPr lang="en-US" sz="1200" dirty="0" smtClean="0">
                <a:solidFill>
                  <a:schemeClr val="bg2"/>
                </a:solidFill>
                <a:cs typeface="+mn-ea"/>
                <a:sym typeface="+mn-lt"/>
              </a:rPr>
              <a:t>. </a:t>
            </a:r>
            <a:endParaRPr lang="en-US" sz="1200" dirty="0">
              <a:solidFill>
                <a:schemeClr val="bg2"/>
              </a:solidFill>
              <a:cs typeface="+mn-ea"/>
              <a:sym typeface="+mn-lt"/>
            </a:endParaRPr>
          </a:p>
        </p:txBody>
      </p:sp>
      <p:sp>
        <p:nvSpPr>
          <p:cNvPr id="21" name="Content Placeholder 2"/>
          <p:cNvSpPr txBox="1">
            <a:spLocks/>
          </p:cNvSpPr>
          <p:nvPr/>
        </p:nvSpPr>
        <p:spPr>
          <a:xfrm>
            <a:off x="3347864" y="3867894"/>
            <a:ext cx="2642971" cy="276999"/>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dirty="0" smtClean="0">
                <a:solidFill>
                  <a:schemeClr val="bg2"/>
                </a:solidFill>
                <a:cs typeface="+mn-ea"/>
                <a:sym typeface="+mn-lt"/>
              </a:rPr>
              <a:t>摄影设备</a:t>
            </a:r>
            <a:r>
              <a:rPr lang="zh-CN" altLang="en-US" sz="1200" dirty="0">
                <a:solidFill>
                  <a:schemeClr val="bg2"/>
                </a:solidFill>
                <a:cs typeface="+mn-ea"/>
                <a:sym typeface="+mn-lt"/>
              </a:rPr>
              <a:t>的人气 </a:t>
            </a:r>
            <a:r>
              <a:rPr lang="en-US" sz="1200" dirty="0" err="1" smtClean="0">
                <a:solidFill>
                  <a:schemeClr val="bg2"/>
                </a:solidFill>
                <a:cs typeface="+mn-ea"/>
                <a:sym typeface="+mn-lt"/>
              </a:rPr>
              <a:t>posuere</a:t>
            </a:r>
            <a:r>
              <a:rPr lang="en-US" sz="1200" dirty="0" smtClean="0">
                <a:solidFill>
                  <a:schemeClr val="bg2"/>
                </a:solidFill>
                <a:cs typeface="+mn-ea"/>
                <a:sym typeface="+mn-lt"/>
              </a:rPr>
              <a:t> </a:t>
            </a:r>
            <a:r>
              <a:rPr lang="en-US" sz="1200" dirty="0" err="1" smtClean="0">
                <a:solidFill>
                  <a:schemeClr val="bg2"/>
                </a:solidFill>
                <a:cs typeface="+mn-ea"/>
                <a:sym typeface="+mn-lt"/>
              </a:rPr>
              <a:t>pretium</a:t>
            </a:r>
            <a:r>
              <a:rPr lang="en-US" sz="1200" dirty="0" smtClean="0">
                <a:solidFill>
                  <a:schemeClr val="bg2"/>
                </a:solidFill>
                <a:cs typeface="+mn-ea"/>
                <a:sym typeface="+mn-lt"/>
              </a:rPr>
              <a:t> </a:t>
            </a:r>
            <a:r>
              <a:rPr lang="en-US" altLang="zh-CN" sz="1200" dirty="0" err="1" smtClean="0">
                <a:solidFill>
                  <a:schemeClr val="bg2"/>
                </a:solidFill>
                <a:cs typeface="+mn-ea"/>
                <a:sym typeface="+mn-lt"/>
              </a:rPr>
              <a:t>diot</a:t>
            </a:r>
            <a:r>
              <a:rPr lang="en-US" sz="1200" dirty="0" smtClean="0">
                <a:solidFill>
                  <a:schemeClr val="bg2"/>
                </a:solidFill>
                <a:cs typeface="+mn-ea"/>
                <a:sym typeface="+mn-lt"/>
              </a:rPr>
              <a:t>. </a:t>
            </a:r>
            <a:endParaRPr lang="en-US" sz="1200" dirty="0">
              <a:solidFill>
                <a:schemeClr val="bg2"/>
              </a:solidFill>
              <a:cs typeface="+mn-ea"/>
              <a:sym typeface="+mn-lt"/>
            </a:endParaRPr>
          </a:p>
        </p:txBody>
      </p:sp>
    </p:spTree>
    <p:extLst>
      <p:ext uri="{BB962C8B-B14F-4D97-AF65-F5344CB8AC3E}">
        <p14:creationId xmlns:p14="http://schemas.microsoft.com/office/powerpoint/2010/main" val="16385711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cxnSp>
        <p:nvCxnSpPr>
          <p:cNvPr id="125" name="直接连接符 124"/>
          <p:cNvCxnSpPr/>
          <p:nvPr/>
        </p:nvCxnSpPr>
        <p:spPr>
          <a:xfrm>
            <a:off x="4576181" y="4659982"/>
            <a:ext cx="0" cy="346358"/>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 name="泪滴形 1"/>
          <p:cNvSpPr/>
          <p:nvPr/>
        </p:nvSpPr>
        <p:spPr>
          <a:xfrm rot="2700000" flipV="1">
            <a:off x="4429769" y="4813402"/>
            <a:ext cx="292419" cy="295301"/>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Group 16"/>
          <p:cNvGrpSpPr/>
          <p:nvPr/>
        </p:nvGrpSpPr>
        <p:grpSpPr>
          <a:xfrm>
            <a:off x="978800" y="1024588"/>
            <a:ext cx="2650198" cy="2526077"/>
            <a:chOff x="3130305" y="1733866"/>
            <a:chExt cx="2883389" cy="2748347"/>
          </a:xfrm>
          <a:solidFill>
            <a:schemeClr val="accent4"/>
          </a:solidFill>
        </p:grpSpPr>
        <p:sp>
          <p:nvSpPr>
            <p:cNvPr id="14" name="Freeform 17"/>
            <p:cNvSpPr>
              <a:spLocks/>
            </p:cNvSpPr>
            <p:nvPr/>
          </p:nvSpPr>
          <p:spPr bwMode="auto">
            <a:xfrm>
              <a:off x="5254710" y="4192124"/>
              <a:ext cx="257579" cy="290089"/>
            </a:xfrm>
            <a:custGeom>
              <a:avLst/>
              <a:gdLst>
                <a:gd name="T0" fmla="*/ 75 w 87"/>
                <a:gd name="T1" fmla="*/ 14 h 98"/>
                <a:gd name="T2" fmla="*/ 64 w 87"/>
                <a:gd name="T3" fmla="*/ 17 h 98"/>
                <a:gd name="T4" fmla="*/ 64 w 87"/>
                <a:gd name="T5" fmla="*/ 21 h 98"/>
                <a:gd name="T6" fmla="*/ 12 w 87"/>
                <a:gd name="T7" fmla="*/ 2 h 98"/>
                <a:gd name="T8" fmla="*/ 4 w 87"/>
                <a:gd name="T9" fmla="*/ 1 h 98"/>
                <a:gd name="T10" fmla="*/ 5 w 87"/>
                <a:gd name="T11" fmla="*/ 27 h 98"/>
                <a:gd name="T12" fmla="*/ 17 w 87"/>
                <a:gd name="T13" fmla="*/ 50 h 98"/>
                <a:gd name="T14" fmla="*/ 12 w 87"/>
                <a:gd name="T15" fmla="*/ 53 h 98"/>
                <a:gd name="T16" fmla="*/ 29 w 87"/>
                <a:gd name="T17" fmla="*/ 90 h 98"/>
                <a:gd name="T18" fmla="*/ 48 w 87"/>
                <a:gd name="T19" fmla="*/ 91 h 98"/>
                <a:gd name="T20" fmla="*/ 60 w 87"/>
                <a:gd name="T21" fmla="*/ 70 h 98"/>
                <a:gd name="T22" fmla="*/ 68 w 87"/>
                <a:gd name="T23" fmla="*/ 81 h 98"/>
                <a:gd name="T24" fmla="*/ 73 w 87"/>
                <a:gd name="T25" fmla="*/ 55 h 98"/>
                <a:gd name="T26" fmla="*/ 77 w 87"/>
                <a:gd name="T27" fmla="*/ 57 h 98"/>
                <a:gd name="T28" fmla="*/ 83 w 87"/>
                <a:gd name="T29" fmla="*/ 28 h 98"/>
                <a:gd name="T30" fmla="*/ 75 w 87"/>
                <a:gd name="T31" fmla="*/ 1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7" h="98">
                  <a:moveTo>
                    <a:pt x="75" y="14"/>
                  </a:moveTo>
                  <a:cubicBezTo>
                    <a:pt x="70" y="14"/>
                    <a:pt x="68" y="16"/>
                    <a:pt x="64" y="17"/>
                  </a:cubicBezTo>
                  <a:cubicBezTo>
                    <a:pt x="63" y="17"/>
                    <a:pt x="64" y="21"/>
                    <a:pt x="64" y="21"/>
                  </a:cubicBezTo>
                  <a:cubicBezTo>
                    <a:pt x="44" y="23"/>
                    <a:pt x="28" y="14"/>
                    <a:pt x="12" y="2"/>
                  </a:cubicBezTo>
                  <a:cubicBezTo>
                    <a:pt x="10" y="0"/>
                    <a:pt x="4" y="0"/>
                    <a:pt x="4" y="1"/>
                  </a:cubicBezTo>
                  <a:cubicBezTo>
                    <a:pt x="1" y="10"/>
                    <a:pt x="0" y="21"/>
                    <a:pt x="5" y="27"/>
                  </a:cubicBezTo>
                  <a:cubicBezTo>
                    <a:pt x="10" y="35"/>
                    <a:pt x="12" y="43"/>
                    <a:pt x="17" y="50"/>
                  </a:cubicBezTo>
                  <a:cubicBezTo>
                    <a:pt x="14" y="50"/>
                    <a:pt x="13" y="51"/>
                    <a:pt x="12" y="53"/>
                  </a:cubicBezTo>
                  <a:cubicBezTo>
                    <a:pt x="11" y="68"/>
                    <a:pt x="22" y="78"/>
                    <a:pt x="29" y="90"/>
                  </a:cubicBezTo>
                  <a:cubicBezTo>
                    <a:pt x="33" y="98"/>
                    <a:pt x="41" y="90"/>
                    <a:pt x="48" y="91"/>
                  </a:cubicBezTo>
                  <a:cubicBezTo>
                    <a:pt x="48" y="81"/>
                    <a:pt x="53" y="77"/>
                    <a:pt x="60" y="70"/>
                  </a:cubicBezTo>
                  <a:cubicBezTo>
                    <a:pt x="62" y="69"/>
                    <a:pt x="58" y="79"/>
                    <a:pt x="68" y="81"/>
                  </a:cubicBezTo>
                  <a:cubicBezTo>
                    <a:pt x="68" y="70"/>
                    <a:pt x="67" y="64"/>
                    <a:pt x="73" y="55"/>
                  </a:cubicBezTo>
                  <a:cubicBezTo>
                    <a:pt x="74" y="54"/>
                    <a:pt x="76" y="55"/>
                    <a:pt x="77" y="57"/>
                  </a:cubicBezTo>
                  <a:cubicBezTo>
                    <a:pt x="81" y="46"/>
                    <a:pt x="76" y="38"/>
                    <a:pt x="83" y="28"/>
                  </a:cubicBezTo>
                  <a:cubicBezTo>
                    <a:pt x="87" y="21"/>
                    <a:pt x="80" y="13"/>
                    <a:pt x="75" y="14"/>
                  </a:cubicBezTo>
                  <a:close/>
                </a:path>
              </a:pathLst>
            </a:custGeom>
            <a:grpFill/>
            <a:ln w="14288"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15" name="Freeform 18"/>
            <p:cNvSpPr>
              <a:spLocks/>
            </p:cNvSpPr>
            <p:nvPr/>
          </p:nvSpPr>
          <p:spPr bwMode="auto">
            <a:xfrm>
              <a:off x="5055898" y="3644455"/>
              <a:ext cx="592683" cy="452639"/>
            </a:xfrm>
            <a:custGeom>
              <a:avLst/>
              <a:gdLst>
                <a:gd name="T0" fmla="*/ 200 w 200"/>
                <a:gd name="T1" fmla="*/ 111 h 153"/>
                <a:gd name="T2" fmla="*/ 192 w 200"/>
                <a:gd name="T3" fmla="*/ 115 h 153"/>
                <a:gd name="T4" fmla="*/ 151 w 200"/>
                <a:gd name="T5" fmla="*/ 120 h 153"/>
                <a:gd name="T6" fmla="*/ 140 w 200"/>
                <a:gd name="T7" fmla="*/ 119 h 153"/>
                <a:gd name="T8" fmla="*/ 115 w 200"/>
                <a:gd name="T9" fmla="*/ 140 h 153"/>
                <a:gd name="T10" fmla="*/ 117 w 200"/>
                <a:gd name="T11" fmla="*/ 150 h 153"/>
                <a:gd name="T12" fmla="*/ 113 w 200"/>
                <a:gd name="T13" fmla="*/ 153 h 153"/>
                <a:gd name="T14" fmla="*/ 110 w 200"/>
                <a:gd name="T15" fmla="*/ 141 h 153"/>
                <a:gd name="T16" fmla="*/ 86 w 200"/>
                <a:gd name="T17" fmla="*/ 134 h 153"/>
                <a:gd name="T18" fmla="*/ 87 w 200"/>
                <a:gd name="T19" fmla="*/ 121 h 153"/>
                <a:gd name="T20" fmla="*/ 83 w 200"/>
                <a:gd name="T21" fmla="*/ 109 h 153"/>
                <a:gd name="T22" fmla="*/ 76 w 200"/>
                <a:gd name="T23" fmla="*/ 120 h 153"/>
                <a:gd name="T24" fmla="*/ 42 w 200"/>
                <a:gd name="T25" fmla="*/ 134 h 153"/>
                <a:gd name="T26" fmla="*/ 0 w 200"/>
                <a:gd name="T27" fmla="*/ 115 h 153"/>
                <a:gd name="T28" fmla="*/ 7 w 200"/>
                <a:gd name="T29" fmla="*/ 0 h 153"/>
                <a:gd name="T30" fmla="*/ 31 w 200"/>
                <a:gd name="T31" fmla="*/ 16 h 153"/>
                <a:gd name="T32" fmla="*/ 52 w 200"/>
                <a:gd name="T33" fmla="*/ 22 h 153"/>
                <a:gd name="T34" fmla="*/ 60 w 200"/>
                <a:gd name="T35" fmla="*/ 42 h 153"/>
                <a:gd name="T36" fmla="*/ 87 w 200"/>
                <a:gd name="T37" fmla="*/ 64 h 153"/>
                <a:gd name="T38" fmla="*/ 99 w 200"/>
                <a:gd name="T39" fmla="*/ 64 h 153"/>
                <a:gd name="T40" fmla="*/ 160 w 200"/>
                <a:gd name="T41" fmla="*/ 71 h 153"/>
                <a:gd name="T42" fmla="*/ 165 w 200"/>
                <a:gd name="T43" fmla="*/ 87 h 153"/>
                <a:gd name="T44" fmla="*/ 200 w 200"/>
                <a:gd name="T45" fmla="*/ 111 h 153"/>
                <a:gd name="T46" fmla="*/ 200 w 200"/>
                <a:gd name="T47" fmla="*/ 11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0" h="153">
                  <a:moveTo>
                    <a:pt x="200" y="111"/>
                  </a:moveTo>
                  <a:cubicBezTo>
                    <a:pt x="198" y="114"/>
                    <a:pt x="194" y="116"/>
                    <a:pt x="192" y="115"/>
                  </a:cubicBezTo>
                  <a:cubicBezTo>
                    <a:pt x="176" y="111"/>
                    <a:pt x="165" y="124"/>
                    <a:pt x="151" y="120"/>
                  </a:cubicBezTo>
                  <a:cubicBezTo>
                    <a:pt x="147" y="119"/>
                    <a:pt x="142" y="118"/>
                    <a:pt x="140" y="119"/>
                  </a:cubicBezTo>
                  <a:cubicBezTo>
                    <a:pt x="133" y="129"/>
                    <a:pt x="128" y="138"/>
                    <a:pt x="115" y="140"/>
                  </a:cubicBezTo>
                  <a:cubicBezTo>
                    <a:pt x="113" y="141"/>
                    <a:pt x="119" y="146"/>
                    <a:pt x="117" y="150"/>
                  </a:cubicBezTo>
                  <a:cubicBezTo>
                    <a:pt x="116" y="151"/>
                    <a:pt x="114" y="152"/>
                    <a:pt x="113" y="153"/>
                  </a:cubicBezTo>
                  <a:cubicBezTo>
                    <a:pt x="113" y="149"/>
                    <a:pt x="109" y="145"/>
                    <a:pt x="110" y="141"/>
                  </a:cubicBezTo>
                  <a:cubicBezTo>
                    <a:pt x="101" y="144"/>
                    <a:pt x="94" y="137"/>
                    <a:pt x="86" y="134"/>
                  </a:cubicBezTo>
                  <a:cubicBezTo>
                    <a:pt x="80" y="130"/>
                    <a:pt x="83" y="127"/>
                    <a:pt x="87" y="121"/>
                  </a:cubicBezTo>
                  <a:cubicBezTo>
                    <a:pt x="91" y="117"/>
                    <a:pt x="86" y="110"/>
                    <a:pt x="83" y="109"/>
                  </a:cubicBezTo>
                  <a:cubicBezTo>
                    <a:pt x="77" y="107"/>
                    <a:pt x="80" y="119"/>
                    <a:pt x="76" y="120"/>
                  </a:cubicBezTo>
                  <a:cubicBezTo>
                    <a:pt x="63" y="124"/>
                    <a:pt x="53" y="141"/>
                    <a:pt x="42" y="134"/>
                  </a:cubicBezTo>
                  <a:cubicBezTo>
                    <a:pt x="29" y="126"/>
                    <a:pt x="13" y="122"/>
                    <a:pt x="0" y="115"/>
                  </a:cubicBezTo>
                  <a:cubicBezTo>
                    <a:pt x="7" y="0"/>
                    <a:pt x="7" y="0"/>
                    <a:pt x="7" y="0"/>
                  </a:cubicBezTo>
                  <a:cubicBezTo>
                    <a:pt x="18" y="1"/>
                    <a:pt x="28" y="3"/>
                    <a:pt x="31" y="16"/>
                  </a:cubicBezTo>
                  <a:cubicBezTo>
                    <a:pt x="33" y="25"/>
                    <a:pt x="44" y="23"/>
                    <a:pt x="52" y="22"/>
                  </a:cubicBezTo>
                  <a:cubicBezTo>
                    <a:pt x="52" y="30"/>
                    <a:pt x="55" y="37"/>
                    <a:pt x="60" y="42"/>
                  </a:cubicBezTo>
                  <a:cubicBezTo>
                    <a:pt x="68" y="50"/>
                    <a:pt x="78" y="56"/>
                    <a:pt x="87" y="64"/>
                  </a:cubicBezTo>
                  <a:cubicBezTo>
                    <a:pt x="89" y="66"/>
                    <a:pt x="96" y="64"/>
                    <a:pt x="99" y="64"/>
                  </a:cubicBezTo>
                  <a:cubicBezTo>
                    <a:pt x="119" y="67"/>
                    <a:pt x="140" y="69"/>
                    <a:pt x="160" y="71"/>
                  </a:cubicBezTo>
                  <a:cubicBezTo>
                    <a:pt x="164" y="72"/>
                    <a:pt x="161" y="83"/>
                    <a:pt x="165" y="87"/>
                  </a:cubicBezTo>
                  <a:cubicBezTo>
                    <a:pt x="176" y="97"/>
                    <a:pt x="188" y="102"/>
                    <a:pt x="200" y="111"/>
                  </a:cubicBezTo>
                  <a:cubicBezTo>
                    <a:pt x="200" y="111"/>
                    <a:pt x="200" y="111"/>
                    <a:pt x="200" y="111"/>
                  </a:cubicBezTo>
                  <a:close/>
                </a:path>
              </a:pathLst>
            </a:custGeom>
            <a:grpFill/>
            <a:ln w="14288"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17" name="Freeform 19"/>
            <p:cNvSpPr>
              <a:spLocks/>
            </p:cNvSpPr>
            <p:nvPr/>
          </p:nvSpPr>
          <p:spPr bwMode="auto">
            <a:xfrm>
              <a:off x="3130305" y="1970188"/>
              <a:ext cx="1135350" cy="1836816"/>
            </a:xfrm>
            <a:custGeom>
              <a:avLst/>
              <a:gdLst>
                <a:gd name="T0" fmla="*/ 317 w 383"/>
                <a:gd name="T1" fmla="*/ 515 h 620"/>
                <a:gd name="T2" fmla="*/ 287 w 383"/>
                <a:gd name="T3" fmla="*/ 538 h 620"/>
                <a:gd name="T4" fmla="*/ 210 w 383"/>
                <a:gd name="T5" fmla="*/ 570 h 620"/>
                <a:gd name="T6" fmla="*/ 181 w 383"/>
                <a:gd name="T7" fmla="*/ 594 h 620"/>
                <a:gd name="T8" fmla="*/ 142 w 383"/>
                <a:gd name="T9" fmla="*/ 614 h 620"/>
                <a:gd name="T10" fmla="*/ 102 w 383"/>
                <a:gd name="T11" fmla="*/ 610 h 620"/>
                <a:gd name="T12" fmla="*/ 80 w 383"/>
                <a:gd name="T13" fmla="*/ 608 h 620"/>
                <a:gd name="T14" fmla="*/ 82 w 383"/>
                <a:gd name="T15" fmla="*/ 583 h 620"/>
                <a:gd name="T16" fmla="*/ 85 w 383"/>
                <a:gd name="T17" fmla="*/ 558 h 620"/>
                <a:gd name="T18" fmla="*/ 67 w 383"/>
                <a:gd name="T19" fmla="*/ 500 h 620"/>
                <a:gd name="T20" fmla="*/ 38 w 383"/>
                <a:gd name="T21" fmla="*/ 444 h 620"/>
                <a:gd name="T22" fmla="*/ 2 w 383"/>
                <a:gd name="T23" fmla="*/ 382 h 620"/>
                <a:gd name="T24" fmla="*/ 12 w 383"/>
                <a:gd name="T25" fmla="*/ 388 h 620"/>
                <a:gd name="T26" fmla="*/ 6 w 383"/>
                <a:gd name="T27" fmla="*/ 366 h 620"/>
                <a:gd name="T28" fmla="*/ 15 w 383"/>
                <a:gd name="T29" fmla="*/ 382 h 620"/>
                <a:gd name="T30" fmla="*/ 28 w 383"/>
                <a:gd name="T31" fmla="*/ 366 h 620"/>
                <a:gd name="T32" fmla="*/ 5 w 383"/>
                <a:gd name="T33" fmla="*/ 288 h 620"/>
                <a:gd name="T34" fmla="*/ 10 w 383"/>
                <a:gd name="T35" fmla="*/ 254 h 620"/>
                <a:gd name="T36" fmla="*/ 29 w 383"/>
                <a:gd name="T37" fmla="*/ 248 h 620"/>
                <a:gd name="T38" fmla="*/ 79 w 383"/>
                <a:gd name="T39" fmla="*/ 209 h 620"/>
                <a:gd name="T40" fmla="*/ 80 w 383"/>
                <a:gd name="T41" fmla="*/ 212 h 620"/>
                <a:gd name="T42" fmla="*/ 127 w 383"/>
                <a:gd name="T43" fmla="*/ 202 h 620"/>
                <a:gd name="T44" fmla="*/ 156 w 383"/>
                <a:gd name="T45" fmla="*/ 189 h 620"/>
                <a:gd name="T46" fmla="*/ 211 w 383"/>
                <a:gd name="T47" fmla="*/ 130 h 620"/>
                <a:gd name="T48" fmla="*/ 226 w 383"/>
                <a:gd name="T49" fmla="*/ 82 h 620"/>
                <a:gd name="T50" fmla="*/ 241 w 383"/>
                <a:gd name="T51" fmla="*/ 113 h 620"/>
                <a:gd name="T52" fmla="*/ 244 w 383"/>
                <a:gd name="T53" fmla="*/ 98 h 620"/>
                <a:gd name="T54" fmla="*/ 250 w 383"/>
                <a:gd name="T55" fmla="*/ 102 h 620"/>
                <a:gd name="T56" fmla="*/ 241 w 383"/>
                <a:gd name="T57" fmla="*/ 87 h 620"/>
                <a:gd name="T58" fmla="*/ 252 w 383"/>
                <a:gd name="T59" fmla="*/ 75 h 620"/>
                <a:gd name="T60" fmla="*/ 275 w 383"/>
                <a:gd name="T61" fmla="*/ 62 h 620"/>
                <a:gd name="T62" fmla="*/ 266 w 383"/>
                <a:gd name="T63" fmla="*/ 53 h 620"/>
                <a:gd name="T64" fmla="*/ 299 w 383"/>
                <a:gd name="T65" fmla="*/ 19 h 620"/>
                <a:gd name="T66" fmla="*/ 304 w 383"/>
                <a:gd name="T67" fmla="*/ 14 h 620"/>
                <a:gd name="T68" fmla="*/ 349 w 383"/>
                <a:gd name="T69" fmla="*/ 23 h 620"/>
                <a:gd name="T70" fmla="*/ 360 w 383"/>
                <a:gd name="T71" fmla="*/ 28 h 620"/>
                <a:gd name="T72" fmla="*/ 383 w 383"/>
                <a:gd name="T73" fmla="*/ 496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3" h="620">
                  <a:moveTo>
                    <a:pt x="383" y="496"/>
                  </a:moveTo>
                  <a:cubicBezTo>
                    <a:pt x="362" y="503"/>
                    <a:pt x="341" y="512"/>
                    <a:pt x="317" y="515"/>
                  </a:cubicBezTo>
                  <a:cubicBezTo>
                    <a:pt x="308" y="516"/>
                    <a:pt x="306" y="530"/>
                    <a:pt x="297" y="533"/>
                  </a:cubicBezTo>
                  <a:cubicBezTo>
                    <a:pt x="293" y="535"/>
                    <a:pt x="287" y="537"/>
                    <a:pt x="287" y="538"/>
                  </a:cubicBezTo>
                  <a:cubicBezTo>
                    <a:pt x="286" y="551"/>
                    <a:pt x="280" y="566"/>
                    <a:pt x="272" y="567"/>
                  </a:cubicBezTo>
                  <a:cubicBezTo>
                    <a:pt x="253" y="569"/>
                    <a:pt x="231" y="568"/>
                    <a:pt x="210" y="570"/>
                  </a:cubicBezTo>
                  <a:cubicBezTo>
                    <a:pt x="200" y="571"/>
                    <a:pt x="189" y="575"/>
                    <a:pt x="184" y="584"/>
                  </a:cubicBezTo>
                  <a:cubicBezTo>
                    <a:pt x="182" y="586"/>
                    <a:pt x="179" y="590"/>
                    <a:pt x="181" y="594"/>
                  </a:cubicBezTo>
                  <a:cubicBezTo>
                    <a:pt x="177" y="595"/>
                    <a:pt x="174" y="592"/>
                    <a:pt x="172" y="593"/>
                  </a:cubicBezTo>
                  <a:cubicBezTo>
                    <a:pt x="161" y="599"/>
                    <a:pt x="152" y="606"/>
                    <a:pt x="142" y="614"/>
                  </a:cubicBezTo>
                  <a:cubicBezTo>
                    <a:pt x="137" y="617"/>
                    <a:pt x="129" y="612"/>
                    <a:pt x="122" y="616"/>
                  </a:cubicBezTo>
                  <a:cubicBezTo>
                    <a:pt x="112" y="620"/>
                    <a:pt x="112" y="612"/>
                    <a:pt x="102" y="610"/>
                  </a:cubicBezTo>
                  <a:cubicBezTo>
                    <a:pt x="102" y="612"/>
                    <a:pt x="94" y="609"/>
                    <a:pt x="95" y="612"/>
                  </a:cubicBezTo>
                  <a:cubicBezTo>
                    <a:pt x="92" y="606"/>
                    <a:pt x="86" y="608"/>
                    <a:pt x="80" y="608"/>
                  </a:cubicBezTo>
                  <a:cubicBezTo>
                    <a:pt x="82" y="599"/>
                    <a:pt x="68" y="592"/>
                    <a:pt x="76" y="583"/>
                  </a:cubicBezTo>
                  <a:cubicBezTo>
                    <a:pt x="77" y="582"/>
                    <a:pt x="81" y="584"/>
                    <a:pt x="82" y="583"/>
                  </a:cubicBezTo>
                  <a:cubicBezTo>
                    <a:pt x="86" y="577"/>
                    <a:pt x="90" y="570"/>
                    <a:pt x="88" y="563"/>
                  </a:cubicBezTo>
                  <a:cubicBezTo>
                    <a:pt x="88" y="561"/>
                    <a:pt x="85" y="560"/>
                    <a:pt x="85" y="558"/>
                  </a:cubicBezTo>
                  <a:cubicBezTo>
                    <a:pt x="84" y="554"/>
                    <a:pt x="85" y="549"/>
                    <a:pt x="85" y="545"/>
                  </a:cubicBezTo>
                  <a:cubicBezTo>
                    <a:pt x="87" y="528"/>
                    <a:pt x="73" y="515"/>
                    <a:pt x="67" y="500"/>
                  </a:cubicBezTo>
                  <a:cubicBezTo>
                    <a:pt x="62" y="486"/>
                    <a:pt x="58" y="472"/>
                    <a:pt x="52" y="458"/>
                  </a:cubicBezTo>
                  <a:cubicBezTo>
                    <a:pt x="50" y="452"/>
                    <a:pt x="42" y="449"/>
                    <a:pt x="38" y="444"/>
                  </a:cubicBezTo>
                  <a:cubicBezTo>
                    <a:pt x="30" y="434"/>
                    <a:pt x="33" y="422"/>
                    <a:pt x="27" y="411"/>
                  </a:cubicBezTo>
                  <a:cubicBezTo>
                    <a:pt x="21" y="400"/>
                    <a:pt x="3" y="397"/>
                    <a:pt x="2" y="382"/>
                  </a:cubicBezTo>
                  <a:cubicBezTo>
                    <a:pt x="2" y="379"/>
                    <a:pt x="6" y="380"/>
                    <a:pt x="8" y="380"/>
                  </a:cubicBezTo>
                  <a:cubicBezTo>
                    <a:pt x="8" y="383"/>
                    <a:pt x="16" y="383"/>
                    <a:pt x="12" y="388"/>
                  </a:cubicBezTo>
                  <a:cubicBezTo>
                    <a:pt x="15" y="385"/>
                    <a:pt x="19" y="395"/>
                    <a:pt x="18" y="389"/>
                  </a:cubicBezTo>
                  <a:cubicBezTo>
                    <a:pt x="17" y="380"/>
                    <a:pt x="3" y="375"/>
                    <a:pt x="6" y="366"/>
                  </a:cubicBezTo>
                  <a:cubicBezTo>
                    <a:pt x="7" y="366"/>
                    <a:pt x="11" y="365"/>
                    <a:pt x="12" y="367"/>
                  </a:cubicBezTo>
                  <a:cubicBezTo>
                    <a:pt x="18" y="370"/>
                    <a:pt x="14" y="377"/>
                    <a:pt x="15" y="382"/>
                  </a:cubicBezTo>
                  <a:cubicBezTo>
                    <a:pt x="22" y="376"/>
                    <a:pt x="24" y="388"/>
                    <a:pt x="31" y="386"/>
                  </a:cubicBezTo>
                  <a:cubicBezTo>
                    <a:pt x="26" y="380"/>
                    <a:pt x="30" y="373"/>
                    <a:pt x="28" y="366"/>
                  </a:cubicBezTo>
                  <a:cubicBezTo>
                    <a:pt x="24" y="356"/>
                    <a:pt x="11" y="351"/>
                    <a:pt x="7" y="341"/>
                  </a:cubicBezTo>
                  <a:cubicBezTo>
                    <a:pt x="0" y="324"/>
                    <a:pt x="0" y="307"/>
                    <a:pt x="5" y="288"/>
                  </a:cubicBezTo>
                  <a:cubicBezTo>
                    <a:pt x="6" y="287"/>
                    <a:pt x="2" y="286"/>
                    <a:pt x="2" y="285"/>
                  </a:cubicBezTo>
                  <a:cubicBezTo>
                    <a:pt x="1" y="274"/>
                    <a:pt x="5" y="264"/>
                    <a:pt x="10" y="254"/>
                  </a:cubicBezTo>
                  <a:cubicBezTo>
                    <a:pt x="13" y="260"/>
                    <a:pt x="13" y="266"/>
                    <a:pt x="12" y="272"/>
                  </a:cubicBezTo>
                  <a:cubicBezTo>
                    <a:pt x="22" y="267"/>
                    <a:pt x="20" y="253"/>
                    <a:pt x="29" y="248"/>
                  </a:cubicBezTo>
                  <a:cubicBezTo>
                    <a:pt x="34" y="245"/>
                    <a:pt x="41" y="242"/>
                    <a:pt x="45" y="238"/>
                  </a:cubicBezTo>
                  <a:cubicBezTo>
                    <a:pt x="57" y="227"/>
                    <a:pt x="66" y="217"/>
                    <a:pt x="79" y="209"/>
                  </a:cubicBezTo>
                  <a:cubicBezTo>
                    <a:pt x="81" y="207"/>
                    <a:pt x="70" y="214"/>
                    <a:pt x="78" y="216"/>
                  </a:cubicBezTo>
                  <a:cubicBezTo>
                    <a:pt x="79" y="216"/>
                    <a:pt x="80" y="214"/>
                    <a:pt x="80" y="212"/>
                  </a:cubicBezTo>
                  <a:cubicBezTo>
                    <a:pt x="81" y="213"/>
                    <a:pt x="83" y="214"/>
                    <a:pt x="82" y="216"/>
                  </a:cubicBezTo>
                  <a:cubicBezTo>
                    <a:pt x="98" y="215"/>
                    <a:pt x="110" y="204"/>
                    <a:pt x="127" y="202"/>
                  </a:cubicBezTo>
                  <a:cubicBezTo>
                    <a:pt x="128" y="202"/>
                    <a:pt x="126" y="199"/>
                    <a:pt x="124" y="198"/>
                  </a:cubicBezTo>
                  <a:cubicBezTo>
                    <a:pt x="133" y="187"/>
                    <a:pt x="146" y="195"/>
                    <a:pt x="156" y="189"/>
                  </a:cubicBezTo>
                  <a:cubicBezTo>
                    <a:pt x="168" y="180"/>
                    <a:pt x="182" y="175"/>
                    <a:pt x="189" y="162"/>
                  </a:cubicBezTo>
                  <a:cubicBezTo>
                    <a:pt x="195" y="149"/>
                    <a:pt x="216" y="140"/>
                    <a:pt x="211" y="130"/>
                  </a:cubicBezTo>
                  <a:cubicBezTo>
                    <a:pt x="204" y="113"/>
                    <a:pt x="210" y="97"/>
                    <a:pt x="225" y="88"/>
                  </a:cubicBezTo>
                  <a:cubicBezTo>
                    <a:pt x="226" y="87"/>
                    <a:pt x="225" y="83"/>
                    <a:pt x="226" y="82"/>
                  </a:cubicBezTo>
                  <a:cubicBezTo>
                    <a:pt x="227" y="79"/>
                    <a:pt x="231" y="80"/>
                    <a:pt x="231" y="82"/>
                  </a:cubicBezTo>
                  <a:cubicBezTo>
                    <a:pt x="232" y="93"/>
                    <a:pt x="243" y="101"/>
                    <a:pt x="241" y="113"/>
                  </a:cubicBezTo>
                  <a:cubicBezTo>
                    <a:pt x="243" y="113"/>
                    <a:pt x="247" y="114"/>
                    <a:pt x="247" y="113"/>
                  </a:cubicBezTo>
                  <a:cubicBezTo>
                    <a:pt x="250" y="108"/>
                    <a:pt x="241" y="103"/>
                    <a:pt x="244" y="98"/>
                  </a:cubicBezTo>
                  <a:cubicBezTo>
                    <a:pt x="244" y="97"/>
                    <a:pt x="246" y="97"/>
                    <a:pt x="248" y="98"/>
                  </a:cubicBezTo>
                  <a:cubicBezTo>
                    <a:pt x="249" y="98"/>
                    <a:pt x="251" y="100"/>
                    <a:pt x="250" y="102"/>
                  </a:cubicBezTo>
                  <a:cubicBezTo>
                    <a:pt x="252" y="102"/>
                    <a:pt x="254" y="102"/>
                    <a:pt x="257" y="102"/>
                  </a:cubicBezTo>
                  <a:cubicBezTo>
                    <a:pt x="256" y="94"/>
                    <a:pt x="248" y="90"/>
                    <a:pt x="241" y="87"/>
                  </a:cubicBezTo>
                  <a:cubicBezTo>
                    <a:pt x="236" y="86"/>
                    <a:pt x="239" y="77"/>
                    <a:pt x="243" y="75"/>
                  </a:cubicBezTo>
                  <a:cubicBezTo>
                    <a:pt x="246" y="74"/>
                    <a:pt x="250" y="74"/>
                    <a:pt x="252" y="75"/>
                  </a:cubicBezTo>
                  <a:cubicBezTo>
                    <a:pt x="256" y="79"/>
                    <a:pt x="260" y="80"/>
                    <a:pt x="266" y="79"/>
                  </a:cubicBezTo>
                  <a:cubicBezTo>
                    <a:pt x="264" y="71"/>
                    <a:pt x="272" y="68"/>
                    <a:pt x="275" y="62"/>
                  </a:cubicBezTo>
                  <a:cubicBezTo>
                    <a:pt x="271" y="62"/>
                    <a:pt x="266" y="68"/>
                    <a:pt x="264" y="65"/>
                  </a:cubicBezTo>
                  <a:cubicBezTo>
                    <a:pt x="262" y="63"/>
                    <a:pt x="262" y="56"/>
                    <a:pt x="266" y="53"/>
                  </a:cubicBezTo>
                  <a:cubicBezTo>
                    <a:pt x="273" y="47"/>
                    <a:pt x="278" y="40"/>
                    <a:pt x="282" y="33"/>
                  </a:cubicBezTo>
                  <a:cubicBezTo>
                    <a:pt x="286" y="27"/>
                    <a:pt x="293" y="23"/>
                    <a:pt x="299" y="19"/>
                  </a:cubicBezTo>
                  <a:cubicBezTo>
                    <a:pt x="301" y="22"/>
                    <a:pt x="300" y="26"/>
                    <a:pt x="304" y="28"/>
                  </a:cubicBezTo>
                  <a:cubicBezTo>
                    <a:pt x="305" y="22"/>
                    <a:pt x="306" y="20"/>
                    <a:pt x="304" y="14"/>
                  </a:cubicBezTo>
                  <a:cubicBezTo>
                    <a:pt x="311" y="12"/>
                    <a:pt x="309" y="4"/>
                    <a:pt x="313" y="3"/>
                  </a:cubicBezTo>
                  <a:cubicBezTo>
                    <a:pt x="328" y="0"/>
                    <a:pt x="340" y="13"/>
                    <a:pt x="349" y="23"/>
                  </a:cubicBezTo>
                  <a:cubicBezTo>
                    <a:pt x="354" y="28"/>
                    <a:pt x="344" y="40"/>
                    <a:pt x="349" y="50"/>
                  </a:cubicBezTo>
                  <a:cubicBezTo>
                    <a:pt x="348" y="41"/>
                    <a:pt x="357" y="36"/>
                    <a:pt x="360" y="28"/>
                  </a:cubicBezTo>
                  <a:cubicBezTo>
                    <a:pt x="363" y="30"/>
                    <a:pt x="367" y="29"/>
                    <a:pt x="370" y="30"/>
                  </a:cubicBezTo>
                  <a:cubicBezTo>
                    <a:pt x="383" y="496"/>
                    <a:pt x="383" y="496"/>
                    <a:pt x="383" y="496"/>
                  </a:cubicBezTo>
                  <a:close/>
                </a:path>
              </a:pathLst>
            </a:custGeom>
            <a:grpFill/>
            <a:ln w="14288"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19" name="Freeform 20"/>
            <p:cNvSpPr>
              <a:spLocks/>
            </p:cNvSpPr>
            <p:nvPr/>
          </p:nvSpPr>
          <p:spPr bwMode="auto">
            <a:xfrm>
              <a:off x="4226893" y="1740118"/>
              <a:ext cx="716471" cy="1240382"/>
            </a:xfrm>
            <a:custGeom>
              <a:avLst/>
              <a:gdLst>
                <a:gd name="T0" fmla="*/ 0 w 242"/>
                <a:gd name="T1" fmla="*/ 108 h 419"/>
                <a:gd name="T2" fmla="*/ 2 w 242"/>
                <a:gd name="T3" fmla="*/ 109 h 419"/>
                <a:gd name="T4" fmla="*/ 15 w 242"/>
                <a:gd name="T5" fmla="*/ 114 h 419"/>
                <a:gd name="T6" fmla="*/ 12 w 242"/>
                <a:gd name="T7" fmla="*/ 106 h 419"/>
                <a:gd name="T8" fmla="*/ 14 w 242"/>
                <a:gd name="T9" fmla="*/ 100 h 419"/>
                <a:gd name="T10" fmla="*/ 10 w 242"/>
                <a:gd name="T11" fmla="*/ 97 h 419"/>
                <a:gd name="T12" fmla="*/ 22 w 242"/>
                <a:gd name="T13" fmla="*/ 66 h 419"/>
                <a:gd name="T14" fmla="*/ 30 w 242"/>
                <a:gd name="T15" fmla="*/ 65 h 419"/>
                <a:gd name="T16" fmla="*/ 28 w 242"/>
                <a:gd name="T17" fmla="*/ 55 h 419"/>
                <a:gd name="T18" fmla="*/ 32 w 242"/>
                <a:gd name="T19" fmla="*/ 43 h 419"/>
                <a:gd name="T20" fmla="*/ 41 w 242"/>
                <a:gd name="T21" fmla="*/ 45 h 419"/>
                <a:gd name="T22" fmla="*/ 39 w 242"/>
                <a:gd name="T23" fmla="*/ 34 h 419"/>
                <a:gd name="T24" fmla="*/ 52 w 242"/>
                <a:gd name="T25" fmla="*/ 44 h 419"/>
                <a:gd name="T26" fmla="*/ 52 w 242"/>
                <a:gd name="T27" fmla="*/ 32 h 419"/>
                <a:gd name="T28" fmla="*/ 97 w 242"/>
                <a:gd name="T29" fmla="*/ 28 h 419"/>
                <a:gd name="T30" fmla="*/ 94 w 242"/>
                <a:gd name="T31" fmla="*/ 15 h 419"/>
                <a:gd name="T32" fmla="*/ 73 w 242"/>
                <a:gd name="T33" fmla="*/ 9 h 419"/>
                <a:gd name="T34" fmla="*/ 75 w 242"/>
                <a:gd name="T35" fmla="*/ 0 h 419"/>
                <a:gd name="T36" fmla="*/ 92 w 242"/>
                <a:gd name="T37" fmla="*/ 4 h 419"/>
                <a:gd name="T38" fmla="*/ 104 w 242"/>
                <a:gd name="T39" fmla="*/ 7 h 419"/>
                <a:gd name="T40" fmla="*/ 133 w 242"/>
                <a:gd name="T41" fmla="*/ 19 h 419"/>
                <a:gd name="T42" fmla="*/ 138 w 242"/>
                <a:gd name="T43" fmla="*/ 32 h 419"/>
                <a:gd name="T44" fmla="*/ 151 w 242"/>
                <a:gd name="T45" fmla="*/ 23 h 419"/>
                <a:gd name="T46" fmla="*/ 166 w 242"/>
                <a:gd name="T47" fmla="*/ 31 h 419"/>
                <a:gd name="T48" fmla="*/ 179 w 242"/>
                <a:gd name="T49" fmla="*/ 26 h 419"/>
                <a:gd name="T50" fmla="*/ 178 w 242"/>
                <a:gd name="T51" fmla="*/ 36 h 419"/>
                <a:gd name="T52" fmla="*/ 187 w 242"/>
                <a:gd name="T53" fmla="*/ 28 h 419"/>
                <a:gd name="T54" fmla="*/ 189 w 242"/>
                <a:gd name="T55" fmla="*/ 38 h 419"/>
                <a:gd name="T56" fmla="*/ 198 w 242"/>
                <a:gd name="T57" fmla="*/ 34 h 419"/>
                <a:gd name="T58" fmla="*/ 191 w 242"/>
                <a:gd name="T59" fmla="*/ 28 h 419"/>
                <a:gd name="T60" fmla="*/ 200 w 242"/>
                <a:gd name="T61" fmla="*/ 26 h 419"/>
                <a:gd name="T62" fmla="*/ 201 w 242"/>
                <a:gd name="T63" fmla="*/ 29 h 419"/>
                <a:gd name="T64" fmla="*/ 208 w 242"/>
                <a:gd name="T65" fmla="*/ 40 h 419"/>
                <a:gd name="T66" fmla="*/ 199 w 242"/>
                <a:gd name="T67" fmla="*/ 56 h 419"/>
                <a:gd name="T68" fmla="*/ 189 w 242"/>
                <a:gd name="T69" fmla="*/ 56 h 419"/>
                <a:gd name="T70" fmla="*/ 189 w 242"/>
                <a:gd name="T71" fmla="*/ 74 h 419"/>
                <a:gd name="T72" fmla="*/ 173 w 242"/>
                <a:gd name="T73" fmla="*/ 96 h 419"/>
                <a:gd name="T74" fmla="*/ 160 w 242"/>
                <a:gd name="T75" fmla="*/ 99 h 419"/>
                <a:gd name="T76" fmla="*/ 162 w 242"/>
                <a:gd name="T77" fmla="*/ 103 h 419"/>
                <a:gd name="T78" fmla="*/ 169 w 242"/>
                <a:gd name="T79" fmla="*/ 104 h 419"/>
                <a:gd name="T80" fmla="*/ 169 w 242"/>
                <a:gd name="T81" fmla="*/ 108 h 419"/>
                <a:gd name="T82" fmla="*/ 178 w 242"/>
                <a:gd name="T83" fmla="*/ 114 h 419"/>
                <a:gd name="T84" fmla="*/ 185 w 242"/>
                <a:gd name="T85" fmla="*/ 112 h 419"/>
                <a:gd name="T86" fmla="*/ 206 w 242"/>
                <a:gd name="T87" fmla="*/ 135 h 419"/>
                <a:gd name="T88" fmla="*/ 216 w 242"/>
                <a:gd name="T89" fmla="*/ 136 h 419"/>
                <a:gd name="T90" fmla="*/ 242 w 242"/>
                <a:gd name="T91" fmla="*/ 150 h 419"/>
                <a:gd name="T92" fmla="*/ 231 w 242"/>
                <a:gd name="T93" fmla="*/ 419 h 419"/>
                <a:gd name="T94" fmla="*/ 9 w 242"/>
                <a:gd name="T95" fmla="*/ 416 h 419"/>
                <a:gd name="T96" fmla="*/ 0 w 242"/>
                <a:gd name="T97" fmla="*/ 10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2" h="419">
                  <a:moveTo>
                    <a:pt x="0" y="108"/>
                  </a:moveTo>
                  <a:cubicBezTo>
                    <a:pt x="1" y="108"/>
                    <a:pt x="2" y="108"/>
                    <a:pt x="2" y="109"/>
                  </a:cubicBezTo>
                  <a:cubicBezTo>
                    <a:pt x="6" y="112"/>
                    <a:pt x="11" y="113"/>
                    <a:pt x="15" y="114"/>
                  </a:cubicBezTo>
                  <a:cubicBezTo>
                    <a:pt x="18" y="114"/>
                    <a:pt x="17" y="108"/>
                    <a:pt x="12" y="106"/>
                  </a:cubicBezTo>
                  <a:cubicBezTo>
                    <a:pt x="15" y="104"/>
                    <a:pt x="15" y="101"/>
                    <a:pt x="14" y="100"/>
                  </a:cubicBezTo>
                  <a:cubicBezTo>
                    <a:pt x="13" y="98"/>
                    <a:pt x="10" y="102"/>
                    <a:pt x="10" y="97"/>
                  </a:cubicBezTo>
                  <a:cubicBezTo>
                    <a:pt x="9" y="85"/>
                    <a:pt x="17" y="76"/>
                    <a:pt x="22" y="66"/>
                  </a:cubicBezTo>
                  <a:cubicBezTo>
                    <a:pt x="23" y="65"/>
                    <a:pt x="28" y="67"/>
                    <a:pt x="30" y="65"/>
                  </a:cubicBezTo>
                  <a:cubicBezTo>
                    <a:pt x="32" y="62"/>
                    <a:pt x="26" y="58"/>
                    <a:pt x="28" y="55"/>
                  </a:cubicBezTo>
                  <a:cubicBezTo>
                    <a:pt x="31" y="51"/>
                    <a:pt x="33" y="48"/>
                    <a:pt x="32" y="43"/>
                  </a:cubicBezTo>
                  <a:cubicBezTo>
                    <a:pt x="35" y="44"/>
                    <a:pt x="40" y="49"/>
                    <a:pt x="41" y="45"/>
                  </a:cubicBezTo>
                  <a:cubicBezTo>
                    <a:pt x="36" y="42"/>
                    <a:pt x="40" y="38"/>
                    <a:pt x="39" y="34"/>
                  </a:cubicBezTo>
                  <a:cubicBezTo>
                    <a:pt x="45" y="37"/>
                    <a:pt x="45" y="49"/>
                    <a:pt x="52" y="44"/>
                  </a:cubicBezTo>
                  <a:cubicBezTo>
                    <a:pt x="55" y="42"/>
                    <a:pt x="47" y="31"/>
                    <a:pt x="52" y="32"/>
                  </a:cubicBezTo>
                  <a:cubicBezTo>
                    <a:pt x="65" y="34"/>
                    <a:pt x="83" y="28"/>
                    <a:pt x="97" y="28"/>
                  </a:cubicBezTo>
                  <a:cubicBezTo>
                    <a:pt x="91" y="24"/>
                    <a:pt x="98" y="18"/>
                    <a:pt x="94" y="15"/>
                  </a:cubicBezTo>
                  <a:cubicBezTo>
                    <a:pt x="89" y="10"/>
                    <a:pt x="81" y="10"/>
                    <a:pt x="73" y="9"/>
                  </a:cubicBezTo>
                  <a:cubicBezTo>
                    <a:pt x="69" y="8"/>
                    <a:pt x="76" y="4"/>
                    <a:pt x="75" y="0"/>
                  </a:cubicBezTo>
                  <a:cubicBezTo>
                    <a:pt x="81" y="6"/>
                    <a:pt x="87" y="1"/>
                    <a:pt x="92" y="4"/>
                  </a:cubicBezTo>
                  <a:cubicBezTo>
                    <a:pt x="95" y="6"/>
                    <a:pt x="100" y="12"/>
                    <a:pt x="104" y="7"/>
                  </a:cubicBezTo>
                  <a:cubicBezTo>
                    <a:pt x="103" y="23"/>
                    <a:pt x="123" y="18"/>
                    <a:pt x="133" y="19"/>
                  </a:cubicBezTo>
                  <a:cubicBezTo>
                    <a:pt x="139" y="20"/>
                    <a:pt x="138" y="27"/>
                    <a:pt x="138" y="32"/>
                  </a:cubicBezTo>
                  <a:cubicBezTo>
                    <a:pt x="138" y="24"/>
                    <a:pt x="145" y="25"/>
                    <a:pt x="151" y="23"/>
                  </a:cubicBezTo>
                  <a:cubicBezTo>
                    <a:pt x="152" y="32"/>
                    <a:pt x="161" y="35"/>
                    <a:pt x="166" y="31"/>
                  </a:cubicBezTo>
                  <a:cubicBezTo>
                    <a:pt x="170" y="28"/>
                    <a:pt x="176" y="21"/>
                    <a:pt x="179" y="26"/>
                  </a:cubicBezTo>
                  <a:cubicBezTo>
                    <a:pt x="181" y="28"/>
                    <a:pt x="176" y="34"/>
                    <a:pt x="178" y="36"/>
                  </a:cubicBezTo>
                  <a:cubicBezTo>
                    <a:pt x="182" y="37"/>
                    <a:pt x="181" y="26"/>
                    <a:pt x="187" y="28"/>
                  </a:cubicBezTo>
                  <a:cubicBezTo>
                    <a:pt x="191" y="30"/>
                    <a:pt x="185" y="36"/>
                    <a:pt x="189" y="38"/>
                  </a:cubicBezTo>
                  <a:cubicBezTo>
                    <a:pt x="194" y="41"/>
                    <a:pt x="195" y="35"/>
                    <a:pt x="198" y="34"/>
                  </a:cubicBezTo>
                  <a:cubicBezTo>
                    <a:pt x="197" y="31"/>
                    <a:pt x="194" y="29"/>
                    <a:pt x="191" y="28"/>
                  </a:cubicBezTo>
                  <a:cubicBezTo>
                    <a:pt x="194" y="26"/>
                    <a:pt x="197" y="24"/>
                    <a:pt x="200" y="26"/>
                  </a:cubicBezTo>
                  <a:cubicBezTo>
                    <a:pt x="201" y="26"/>
                    <a:pt x="200" y="29"/>
                    <a:pt x="201" y="29"/>
                  </a:cubicBezTo>
                  <a:cubicBezTo>
                    <a:pt x="205" y="33"/>
                    <a:pt x="213" y="36"/>
                    <a:pt x="208" y="40"/>
                  </a:cubicBezTo>
                  <a:cubicBezTo>
                    <a:pt x="203" y="44"/>
                    <a:pt x="202" y="51"/>
                    <a:pt x="199" y="56"/>
                  </a:cubicBezTo>
                  <a:cubicBezTo>
                    <a:pt x="197" y="60"/>
                    <a:pt x="193" y="56"/>
                    <a:pt x="189" y="56"/>
                  </a:cubicBezTo>
                  <a:cubicBezTo>
                    <a:pt x="182" y="57"/>
                    <a:pt x="176" y="72"/>
                    <a:pt x="189" y="74"/>
                  </a:cubicBezTo>
                  <a:cubicBezTo>
                    <a:pt x="182" y="81"/>
                    <a:pt x="180" y="91"/>
                    <a:pt x="173" y="96"/>
                  </a:cubicBezTo>
                  <a:cubicBezTo>
                    <a:pt x="169" y="99"/>
                    <a:pt x="163" y="92"/>
                    <a:pt x="160" y="99"/>
                  </a:cubicBezTo>
                  <a:cubicBezTo>
                    <a:pt x="160" y="100"/>
                    <a:pt x="161" y="103"/>
                    <a:pt x="162" y="103"/>
                  </a:cubicBezTo>
                  <a:cubicBezTo>
                    <a:pt x="164" y="104"/>
                    <a:pt x="167" y="103"/>
                    <a:pt x="169" y="104"/>
                  </a:cubicBezTo>
                  <a:cubicBezTo>
                    <a:pt x="170" y="104"/>
                    <a:pt x="169" y="107"/>
                    <a:pt x="169" y="108"/>
                  </a:cubicBezTo>
                  <a:cubicBezTo>
                    <a:pt x="176" y="106"/>
                    <a:pt x="174" y="110"/>
                    <a:pt x="178" y="114"/>
                  </a:cubicBezTo>
                  <a:cubicBezTo>
                    <a:pt x="180" y="117"/>
                    <a:pt x="183" y="115"/>
                    <a:pt x="185" y="112"/>
                  </a:cubicBezTo>
                  <a:cubicBezTo>
                    <a:pt x="187" y="124"/>
                    <a:pt x="202" y="123"/>
                    <a:pt x="206" y="135"/>
                  </a:cubicBezTo>
                  <a:cubicBezTo>
                    <a:pt x="206" y="136"/>
                    <a:pt x="212" y="134"/>
                    <a:pt x="216" y="136"/>
                  </a:cubicBezTo>
                  <a:cubicBezTo>
                    <a:pt x="225" y="140"/>
                    <a:pt x="233" y="144"/>
                    <a:pt x="242" y="150"/>
                  </a:cubicBezTo>
                  <a:cubicBezTo>
                    <a:pt x="231" y="419"/>
                    <a:pt x="231" y="419"/>
                    <a:pt x="231" y="419"/>
                  </a:cubicBezTo>
                  <a:cubicBezTo>
                    <a:pt x="9" y="416"/>
                    <a:pt x="9" y="416"/>
                    <a:pt x="9" y="416"/>
                  </a:cubicBezTo>
                  <a:cubicBezTo>
                    <a:pt x="0" y="108"/>
                    <a:pt x="0" y="108"/>
                    <a:pt x="0" y="108"/>
                  </a:cubicBezTo>
                  <a:close/>
                </a:path>
              </a:pathLst>
            </a:custGeom>
            <a:grpFill/>
            <a:ln w="14288"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0" name="Freeform 21"/>
            <p:cNvSpPr>
              <a:spLocks/>
            </p:cNvSpPr>
            <p:nvPr/>
          </p:nvSpPr>
          <p:spPr bwMode="auto">
            <a:xfrm>
              <a:off x="5589813" y="3771994"/>
              <a:ext cx="52516" cy="82525"/>
            </a:xfrm>
            <a:custGeom>
              <a:avLst/>
              <a:gdLst>
                <a:gd name="T0" fmla="*/ 17 w 18"/>
                <a:gd name="T1" fmla="*/ 4 h 28"/>
                <a:gd name="T2" fmla="*/ 15 w 18"/>
                <a:gd name="T3" fmla="*/ 4 h 28"/>
                <a:gd name="T4" fmla="*/ 12 w 18"/>
                <a:gd name="T5" fmla="*/ 1 h 28"/>
                <a:gd name="T6" fmla="*/ 10 w 18"/>
                <a:gd name="T7" fmla="*/ 0 h 28"/>
                <a:gd name="T8" fmla="*/ 1 w 18"/>
                <a:gd name="T9" fmla="*/ 7 h 28"/>
                <a:gd name="T10" fmla="*/ 1 w 18"/>
                <a:gd name="T11" fmla="*/ 9 h 28"/>
                <a:gd name="T12" fmla="*/ 0 w 18"/>
                <a:gd name="T13" fmla="*/ 17 h 28"/>
                <a:gd name="T14" fmla="*/ 2 w 18"/>
                <a:gd name="T15" fmla="*/ 19 h 28"/>
                <a:gd name="T16" fmla="*/ 3 w 18"/>
                <a:gd name="T17" fmla="*/ 19 h 28"/>
                <a:gd name="T18" fmla="*/ 3 w 18"/>
                <a:gd name="T19" fmla="*/ 21 h 28"/>
                <a:gd name="T20" fmla="*/ 3 w 18"/>
                <a:gd name="T21" fmla="*/ 24 h 28"/>
                <a:gd name="T22" fmla="*/ 7 w 18"/>
                <a:gd name="T23" fmla="*/ 28 h 28"/>
                <a:gd name="T24" fmla="*/ 8 w 18"/>
                <a:gd name="T25" fmla="*/ 27 h 28"/>
                <a:gd name="T26" fmla="*/ 10 w 18"/>
                <a:gd name="T27" fmla="*/ 23 h 28"/>
                <a:gd name="T28" fmla="*/ 9 w 18"/>
                <a:gd name="T29" fmla="*/ 20 h 28"/>
                <a:gd name="T30" fmla="*/ 10 w 18"/>
                <a:gd name="T31" fmla="*/ 17 h 28"/>
                <a:gd name="T32" fmla="*/ 12 w 18"/>
                <a:gd name="T33" fmla="*/ 17 h 28"/>
                <a:gd name="T34" fmla="*/ 12 w 18"/>
                <a:gd name="T35" fmla="*/ 16 h 28"/>
                <a:gd name="T36" fmla="*/ 12 w 18"/>
                <a:gd name="T37" fmla="*/ 9 h 28"/>
                <a:gd name="T38" fmla="*/ 18 w 18"/>
                <a:gd name="T39" fmla="*/ 6 h 28"/>
                <a:gd name="T40" fmla="*/ 18 w 18"/>
                <a:gd name="T41" fmla="*/ 5 h 28"/>
                <a:gd name="T42" fmla="*/ 17 w 18"/>
                <a:gd name="T43"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28">
                  <a:moveTo>
                    <a:pt x="17" y="4"/>
                  </a:moveTo>
                  <a:cubicBezTo>
                    <a:pt x="16" y="4"/>
                    <a:pt x="16" y="4"/>
                    <a:pt x="15" y="4"/>
                  </a:cubicBezTo>
                  <a:cubicBezTo>
                    <a:pt x="14" y="3"/>
                    <a:pt x="13" y="2"/>
                    <a:pt x="12" y="1"/>
                  </a:cubicBezTo>
                  <a:cubicBezTo>
                    <a:pt x="11" y="0"/>
                    <a:pt x="10" y="0"/>
                    <a:pt x="10" y="0"/>
                  </a:cubicBezTo>
                  <a:cubicBezTo>
                    <a:pt x="1" y="7"/>
                    <a:pt x="1" y="7"/>
                    <a:pt x="1" y="7"/>
                  </a:cubicBezTo>
                  <a:cubicBezTo>
                    <a:pt x="1" y="8"/>
                    <a:pt x="1" y="8"/>
                    <a:pt x="1" y="9"/>
                  </a:cubicBezTo>
                  <a:cubicBezTo>
                    <a:pt x="0" y="12"/>
                    <a:pt x="0" y="15"/>
                    <a:pt x="0" y="17"/>
                  </a:cubicBezTo>
                  <a:cubicBezTo>
                    <a:pt x="0" y="18"/>
                    <a:pt x="1" y="19"/>
                    <a:pt x="2" y="19"/>
                  </a:cubicBezTo>
                  <a:cubicBezTo>
                    <a:pt x="2" y="20"/>
                    <a:pt x="2" y="19"/>
                    <a:pt x="3" y="19"/>
                  </a:cubicBezTo>
                  <a:cubicBezTo>
                    <a:pt x="4" y="19"/>
                    <a:pt x="3" y="21"/>
                    <a:pt x="3" y="21"/>
                  </a:cubicBezTo>
                  <a:cubicBezTo>
                    <a:pt x="3" y="22"/>
                    <a:pt x="2" y="23"/>
                    <a:pt x="3" y="24"/>
                  </a:cubicBezTo>
                  <a:cubicBezTo>
                    <a:pt x="4" y="26"/>
                    <a:pt x="5" y="28"/>
                    <a:pt x="7" y="28"/>
                  </a:cubicBezTo>
                  <a:cubicBezTo>
                    <a:pt x="8" y="28"/>
                    <a:pt x="7" y="27"/>
                    <a:pt x="8" y="27"/>
                  </a:cubicBezTo>
                  <a:cubicBezTo>
                    <a:pt x="8" y="26"/>
                    <a:pt x="10" y="25"/>
                    <a:pt x="10" y="23"/>
                  </a:cubicBezTo>
                  <a:cubicBezTo>
                    <a:pt x="9" y="22"/>
                    <a:pt x="9" y="21"/>
                    <a:pt x="9" y="20"/>
                  </a:cubicBezTo>
                  <a:cubicBezTo>
                    <a:pt x="10" y="19"/>
                    <a:pt x="9" y="18"/>
                    <a:pt x="10" y="17"/>
                  </a:cubicBezTo>
                  <a:cubicBezTo>
                    <a:pt x="10" y="17"/>
                    <a:pt x="11" y="17"/>
                    <a:pt x="12" y="17"/>
                  </a:cubicBezTo>
                  <a:cubicBezTo>
                    <a:pt x="12" y="17"/>
                    <a:pt x="12" y="16"/>
                    <a:pt x="12" y="16"/>
                  </a:cubicBezTo>
                  <a:cubicBezTo>
                    <a:pt x="12" y="13"/>
                    <a:pt x="12" y="11"/>
                    <a:pt x="12" y="9"/>
                  </a:cubicBezTo>
                  <a:cubicBezTo>
                    <a:pt x="14" y="7"/>
                    <a:pt x="16" y="6"/>
                    <a:pt x="18" y="6"/>
                  </a:cubicBezTo>
                  <a:cubicBezTo>
                    <a:pt x="18" y="6"/>
                    <a:pt x="18" y="5"/>
                    <a:pt x="18" y="5"/>
                  </a:cubicBezTo>
                  <a:cubicBezTo>
                    <a:pt x="17" y="4"/>
                    <a:pt x="17" y="4"/>
                    <a:pt x="17" y="4"/>
                  </a:cubicBezTo>
                  <a:close/>
                </a:path>
              </a:pathLst>
            </a:custGeom>
            <a:grpFill/>
            <a:ln w="11113"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1" name="Freeform 22"/>
            <p:cNvSpPr>
              <a:spLocks/>
            </p:cNvSpPr>
            <p:nvPr/>
          </p:nvSpPr>
          <p:spPr bwMode="auto">
            <a:xfrm>
              <a:off x="5077155" y="3229327"/>
              <a:ext cx="936539" cy="743980"/>
            </a:xfrm>
            <a:custGeom>
              <a:avLst/>
              <a:gdLst>
                <a:gd name="T0" fmla="*/ 193 w 316"/>
                <a:gd name="T1" fmla="*/ 251 h 251"/>
                <a:gd name="T2" fmla="*/ 158 w 316"/>
                <a:gd name="T3" fmla="*/ 227 h 251"/>
                <a:gd name="T4" fmla="*/ 153 w 316"/>
                <a:gd name="T5" fmla="*/ 211 h 251"/>
                <a:gd name="T6" fmla="*/ 92 w 316"/>
                <a:gd name="T7" fmla="*/ 204 h 251"/>
                <a:gd name="T8" fmla="*/ 80 w 316"/>
                <a:gd name="T9" fmla="*/ 204 h 251"/>
                <a:gd name="T10" fmla="*/ 53 w 316"/>
                <a:gd name="T11" fmla="*/ 182 h 251"/>
                <a:gd name="T12" fmla="*/ 45 w 316"/>
                <a:gd name="T13" fmla="*/ 162 h 251"/>
                <a:gd name="T14" fmla="*/ 24 w 316"/>
                <a:gd name="T15" fmla="*/ 156 h 251"/>
                <a:gd name="T16" fmla="*/ 0 w 316"/>
                <a:gd name="T17" fmla="*/ 140 h 251"/>
                <a:gd name="T18" fmla="*/ 8 w 316"/>
                <a:gd name="T19" fmla="*/ 0 h 251"/>
                <a:gd name="T20" fmla="*/ 198 w 316"/>
                <a:gd name="T21" fmla="*/ 15 h 251"/>
                <a:gd name="T22" fmla="*/ 216 w 316"/>
                <a:gd name="T23" fmla="*/ 8 h 251"/>
                <a:gd name="T24" fmla="*/ 258 w 316"/>
                <a:gd name="T25" fmla="*/ 31 h 251"/>
                <a:gd name="T26" fmla="*/ 285 w 316"/>
                <a:gd name="T27" fmla="*/ 13 h 251"/>
                <a:gd name="T28" fmla="*/ 314 w 316"/>
                <a:gd name="T29" fmla="*/ 12 h 251"/>
                <a:gd name="T30" fmla="*/ 316 w 316"/>
                <a:gd name="T31" fmla="*/ 24 h 251"/>
                <a:gd name="T32" fmla="*/ 311 w 316"/>
                <a:gd name="T33" fmla="*/ 32 h 251"/>
                <a:gd name="T34" fmla="*/ 301 w 316"/>
                <a:gd name="T35" fmla="*/ 61 h 251"/>
                <a:gd name="T36" fmla="*/ 296 w 316"/>
                <a:gd name="T37" fmla="*/ 74 h 251"/>
                <a:gd name="T38" fmla="*/ 263 w 316"/>
                <a:gd name="T39" fmla="*/ 125 h 251"/>
                <a:gd name="T40" fmla="*/ 257 w 316"/>
                <a:gd name="T41" fmla="*/ 135 h 251"/>
                <a:gd name="T42" fmla="*/ 242 w 316"/>
                <a:gd name="T43" fmla="*/ 149 h 251"/>
                <a:gd name="T44" fmla="*/ 236 w 316"/>
                <a:gd name="T45" fmla="*/ 149 h 251"/>
                <a:gd name="T46" fmla="*/ 238 w 316"/>
                <a:gd name="T47" fmla="*/ 158 h 251"/>
                <a:gd name="T48" fmla="*/ 230 w 316"/>
                <a:gd name="T49" fmla="*/ 163 h 251"/>
                <a:gd name="T50" fmla="*/ 228 w 316"/>
                <a:gd name="T51" fmla="*/ 173 h 251"/>
                <a:gd name="T52" fmla="*/ 222 w 316"/>
                <a:gd name="T53" fmla="*/ 178 h 251"/>
                <a:gd name="T54" fmla="*/ 217 w 316"/>
                <a:gd name="T55" fmla="*/ 193 h 251"/>
                <a:gd name="T56" fmla="*/ 195 w 316"/>
                <a:gd name="T57" fmla="*/ 245 h 251"/>
                <a:gd name="T58" fmla="*/ 193 w 316"/>
                <a:gd name="T59"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6" h="251">
                  <a:moveTo>
                    <a:pt x="193" y="251"/>
                  </a:moveTo>
                  <a:cubicBezTo>
                    <a:pt x="181" y="242"/>
                    <a:pt x="169" y="237"/>
                    <a:pt x="158" y="227"/>
                  </a:cubicBezTo>
                  <a:cubicBezTo>
                    <a:pt x="154" y="223"/>
                    <a:pt x="157" y="212"/>
                    <a:pt x="153" y="211"/>
                  </a:cubicBezTo>
                  <a:cubicBezTo>
                    <a:pt x="133" y="209"/>
                    <a:pt x="112" y="207"/>
                    <a:pt x="92" y="204"/>
                  </a:cubicBezTo>
                  <a:cubicBezTo>
                    <a:pt x="89" y="204"/>
                    <a:pt x="82" y="206"/>
                    <a:pt x="80" y="204"/>
                  </a:cubicBezTo>
                  <a:cubicBezTo>
                    <a:pt x="71" y="196"/>
                    <a:pt x="61" y="190"/>
                    <a:pt x="53" y="182"/>
                  </a:cubicBezTo>
                  <a:cubicBezTo>
                    <a:pt x="48" y="177"/>
                    <a:pt x="45" y="170"/>
                    <a:pt x="45" y="162"/>
                  </a:cubicBezTo>
                  <a:cubicBezTo>
                    <a:pt x="37" y="163"/>
                    <a:pt x="26" y="165"/>
                    <a:pt x="24" y="156"/>
                  </a:cubicBezTo>
                  <a:cubicBezTo>
                    <a:pt x="21" y="143"/>
                    <a:pt x="11" y="141"/>
                    <a:pt x="0" y="140"/>
                  </a:cubicBezTo>
                  <a:cubicBezTo>
                    <a:pt x="8" y="0"/>
                    <a:pt x="8" y="0"/>
                    <a:pt x="8" y="0"/>
                  </a:cubicBezTo>
                  <a:cubicBezTo>
                    <a:pt x="198" y="15"/>
                    <a:pt x="198" y="15"/>
                    <a:pt x="198" y="15"/>
                  </a:cubicBezTo>
                  <a:cubicBezTo>
                    <a:pt x="202" y="10"/>
                    <a:pt x="210" y="8"/>
                    <a:pt x="216" y="8"/>
                  </a:cubicBezTo>
                  <a:cubicBezTo>
                    <a:pt x="249" y="6"/>
                    <a:pt x="249" y="33"/>
                    <a:pt x="258" y="31"/>
                  </a:cubicBezTo>
                  <a:cubicBezTo>
                    <a:pt x="265" y="33"/>
                    <a:pt x="276" y="15"/>
                    <a:pt x="285" y="13"/>
                  </a:cubicBezTo>
                  <a:cubicBezTo>
                    <a:pt x="295" y="10"/>
                    <a:pt x="305" y="21"/>
                    <a:pt x="314" y="12"/>
                  </a:cubicBezTo>
                  <a:cubicBezTo>
                    <a:pt x="315" y="16"/>
                    <a:pt x="315" y="20"/>
                    <a:pt x="316" y="24"/>
                  </a:cubicBezTo>
                  <a:cubicBezTo>
                    <a:pt x="313" y="25"/>
                    <a:pt x="312" y="30"/>
                    <a:pt x="311" y="32"/>
                  </a:cubicBezTo>
                  <a:cubicBezTo>
                    <a:pt x="305" y="40"/>
                    <a:pt x="306" y="53"/>
                    <a:pt x="301" y="61"/>
                  </a:cubicBezTo>
                  <a:cubicBezTo>
                    <a:pt x="299" y="65"/>
                    <a:pt x="297" y="71"/>
                    <a:pt x="296" y="74"/>
                  </a:cubicBezTo>
                  <a:cubicBezTo>
                    <a:pt x="289" y="92"/>
                    <a:pt x="280" y="112"/>
                    <a:pt x="263" y="125"/>
                  </a:cubicBezTo>
                  <a:cubicBezTo>
                    <a:pt x="260" y="127"/>
                    <a:pt x="260" y="133"/>
                    <a:pt x="257" y="135"/>
                  </a:cubicBezTo>
                  <a:cubicBezTo>
                    <a:pt x="253" y="139"/>
                    <a:pt x="247" y="144"/>
                    <a:pt x="242" y="149"/>
                  </a:cubicBezTo>
                  <a:cubicBezTo>
                    <a:pt x="241" y="150"/>
                    <a:pt x="237" y="148"/>
                    <a:pt x="236" y="149"/>
                  </a:cubicBezTo>
                  <a:cubicBezTo>
                    <a:pt x="234" y="152"/>
                    <a:pt x="240" y="155"/>
                    <a:pt x="238" y="158"/>
                  </a:cubicBezTo>
                  <a:cubicBezTo>
                    <a:pt x="236" y="161"/>
                    <a:pt x="231" y="161"/>
                    <a:pt x="230" y="163"/>
                  </a:cubicBezTo>
                  <a:cubicBezTo>
                    <a:pt x="228" y="165"/>
                    <a:pt x="230" y="171"/>
                    <a:pt x="228" y="173"/>
                  </a:cubicBezTo>
                  <a:cubicBezTo>
                    <a:pt x="228" y="175"/>
                    <a:pt x="223" y="176"/>
                    <a:pt x="222" y="178"/>
                  </a:cubicBezTo>
                  <a:cubicBezTo>
                    <a:pt x="220" y="183"/>
                    <a:pt x="219" y="189"/>
                    <a:pt x="217" y="193"/>
                  </a:cubicBezTo>
                  <a:cubicBezTo>
                    <a:pt x="206" y="210"/>
                    <a:pt x="193" y="225"/>
                    <a:pt x="195" y="245"/>
                  </a:cubicBezTo>
                  <a:cubicBezTo>
                    <a:pt x="195" y="247"/>
                    <a:pt x="194" y="249"/>
                    <a:pt x="193" y="251"/>
                  </a:cubicBezTo>
                  <a:close/>
                </a:path>
              </a:pathLst>
            </a:custGeom>
            <a:grpFill/>
            <a:ln>
              <a:noFill/>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3" name="Freeform 23"/>
            <p:cNvSpPr>
              <a:spLocks/>
            </p:cNvSpPr>
            <p:nvPr/>
          </p:nvSpPr>
          <p:spPr bwMode="auto">
            <a:xfrm>
              <a:off x="5077155" y="3229327"/>
              <a:ext cx="936539" cy="743980"/>
            </a:xfrm>
            <a:custGeom>
              <a:avLst/>
              <a:gdLst>
                <a:gd name="T0" fmla="*/ 193 w 316"/>
                <a:gd name="T1" fmla="*/ 251 h 251"/>
                <a:gd name="T2" fmla="*/ 158 w 316"/>
                <a:gd name="T3" fmla="*/ 227 h 251"/>
                <a:gd name="T4" fmla="*/ 153 w 316"/>
                <a:gd name="T5" fmla="*/ 211 h 251"/>
                <a:gd name="T6" fmla="*/ 92 w 316"/>
                <a:gd name="T7" fmla="*/ 204 h 251"/>
                <a:gd name="T8" fmla="*/ 80 w 316"/>
                <a:gd name="T9" fmla="*/ 204 h 251"/>
                <a:gd name="T10" fmla="*/ 53 w 316"/>
                <a:gd name="T11" fmla="*/ 182 h 251"/>
                <a:gd name="T12" fmla="*/ 45 w 316"/>
                <a:gd name="T13" fmla="*/ 162 h 251"/>
                <a:gd name="T14" fmla="*/ 24 w 316"/>
                <a:gd name="T15" fmla="*/ 156 h 251"/>
                <a:gd name="T16" fmla="*/ 0 w 316"/>
                <a:gd name="T17" fmla="*/ 140 h 251"/>
                <a:gd name="T18" fmla="*/ 8 w 316"/>
                <a:gd name="T19" fmla="*/ 0 h 251"/>
                <a:gd name="T20" fmla="*/ 198 w 316"/>
                <a:gd name="T21" fmla="*/ 15 h 251"/>
                <a:gd name="T22" fmla="*/ 216 w 316"/>
                <a:gd name="T23" fmla="*/ 8 h 251"/>
                <a:gd name="T24" fmla="*/ 258 w 316"/>
                <a:gd name="T25" fmla="*/ 31 h 251"/>
                <a:gd name="T26" fmla="*/ 285 w 316"/>
                <a:gd name="T27" fmla="*/ 13 h 251"/>
                <a:gd name="T28" fmla="*/ 314 w 316"/>
                <a:gd name="T29" fmla="*/ 12 h 251"/>
                <a:gd name="T30" fmla="*/ 316 w 316"/>
                <a:gd name="T31" fmla="*/ 24 h 251"/>
                <a:gd name="T32" fmla="*/ 311 w 316"/>
                <a:gd name="T33" fmla="*/ 32 h 251"/>
                <a:gd name="T34" fmla="*/ 301 w 316"/>
                <a:gd name="T35" fmla="*/ 61 h 251"/>
                <a:gd name="T36" fmla="*/ 296 w 316"/>
                <a:gd name="T37" fmla="*/ 74 h 251"/>
                <a:gd name="T38" fmla="*/ 263 w 316"/>
                <a:gd name="T39" fmla="*/ 125 h 251"/>
                <a:gd name="T40" fmla="*/ 257 w 316"/>
                <a:gd name="T41" fmla="*/ 135 h 251"/>
                <a:gd name="T42" fmla="*/ 242 w 316"/>
                <a:gd name="T43" fmla="*/ 149 h 251"/>
                <a:gd name="T44" fmla="*/ 236 w 316"/>
                <a:gd name="T45" fmla="*/ 149 h 251"/>
                <a:gd name="T46" fmla="*/ 238 w 316"/>
                <a:gd name="T47" fmla="*/ 158 h 251"/>
                <a:gd name="T48" fmla="*/ 230 w 316"/>
                <a:gd name="T49" fmla="*/ 163 h 251"/>
                <a:gd name="T50" fmla="*/ 228 w 316"/>
                <a:gd name="T51" fmla="*/ 173 h 251"/>
                <a:gd name="T52" fmla="*/ 222 w 316"/>
                <a:gd name="T53" fmla="*/ 178 h 251"/>
                <a:gd name="T54" fmla="*/ 217 w 316"/>
                <a:gd name="T55" fmla="*/ 193 h 251"/>
                <a:gd name="T56" fmla="*/ 195 w 316"/>
                <a:gd name="T57" fmla="*/ 245 h 251"/>
                <a:gd name="T58" fmla="*/ 193 w 316"/>
                <a:gd name="T59"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6" h="251">
                  <a:moveTo>
                    <a:pt x="193" y="251"/>
                  </a:moveTo>
                  <a:cubicBezTo>
                    <a:pt x="181" y="242"/>
                    <a:pt x="169" y="237"/>
                    <a:pt x="158" y="227"/>
                  </a:cubicBezTo>
                  <a:cubicBezTo>
                    <a:pt x="154" y="223"/>
                    <a:pt x="157" y="212"/>
                    <a:pt x="153" y="211"/>
                  </a:cubicBezTo>
                  <a:cubicBezTo>
                    <a:pt x="133" y="209"/>
                    <a:pt x="112" y="207"/>
                    <a:pt x="92" y="204"/>
                  </a:cubicBezTo>
                  <a:cubicBezTo>
                    <a:pt x="89" y="204"/>
                    <a:pt x="82" y="206"/>
                    <a:pt x="80" y="204"/>
                  </a:cubicBezTo>
                  <a:cubicBezTo>
                    <a:pt x="71" y="196"/>
                    <a:pt x="61" y="190"/>
                    <a:pt x="53" y="182"/>
                  </a:cubicBezTo>
                  <a:cubicBezTo>
                    <a:pt x="48" y="177"/>
                    <a:pt x="45" y="170"/>
                    <a:pt x="45" y="162"/>
                  </a:cubicBezTo>
                  <a:cubicBezTo>
                    <a:pt x="37" y="163"/>
                    <a:pt x="26" y="165"/>
                    <a:pt x="24" y="156"/>
                  </a:cubicBezTo>
                  <a:cubicBezTo>
                    <a:pt x="21" y="143"/>
                    <a:pt x="11" y="141"/>
                    <a:pt x="0" y="140"/>
                  </a:cubicBezTo>
                  <a:cubicBezTo>
                    <a:pt x="8" y="0"/>
                    <a:pt x="8" y="0"/>
                    <a:pt x="8" y="0"/>
                  </a:cubicBezTo>
                  <a:cubicBezTo>
                    <a:pt x="198" y="15"/>
                    <a:pt x="198" y="15"/>
                    <a:pt x="198" y="15"/>
                  </a:cubicBezTo>
                  <a:cubicBezTo>
                    <a:pt x="202" y="10"/>
                    <a:pt x="210" y="8"/>
                    <a:pt x="216" y="8"/>
                  </a:cubicBezTo>
                  <a:cubicBezTo>
                    <a:pt x="249" y="6"/>
                    <a:pt x="249" y="33"/>
                    <a:pt x="258" y="31"/>
                  </a:cubicBezTo>
                  <a:cubicBezTo>
                    <a:pt x="265" y="33"/>
                    <a:pt x="276" y="15"/>
                    <a:pt x="285" y="13"/>
                  </a:cubicBezTo>
                  <a:cubicBezTo>
                    <a:pt x="295" y="10"/>
                    <a:pt x="305" y="21"/>
                    <a:pt x="314" y="12"/>
                  </a:cubicBezTo>
                  <a:cubicBezTo>
                    <a:pt x="315" y="16"/>
                    <a:pt x="315" y="20"/>
                    <a:pt x="316" y="24"/>
                  </a:cubicBezTo>
                  <a:cubicBezTo>
                    <a:pt x="313" y="25"/>
                    <a:pt x="312" y="30"/>
                    <a:pt x="311" y="32"/>
                  </a:cubicBezTo>
                  <a:cubicBezTo>
                    <a:pt x="305" y="40"/>
                    <a:pt x="306" y="53"/>
                    <a:pt x="301" y="61"/>
                  </a:cubicBezTo>
                  <a:cubicBezTo>
                    <a:pt x="299" y="65"/>
                    <a:pt x="297" y="71"/>
                    <a:pt x="296" y="74"/>
                  </a:cubicBezTo>
                  <a:cubicBezTo>
                    <a:pt x="289" y="92"/>
                    <a:pt x="280" y="112"/>
                    <a:pt x="263" y="125"/>
                  </a:cubicBezTo>
                  <a:cubicBezTo>
                    <a:pt x="260" y="127"/>
                    <a:pt x="260" y="133"/>
                    <a:pt x="257" y="135"/>
                  </a:cubicBezTo>
                  <a:cubicBezTo>
                    <a:pt x="253" y="139"/>
                    <a:pt x="247" y="144"/>
                    <a:pt x="242" y="149"/>
                  </a:cubicBezTo>
                  <a:cubicBezTo>
                    <a:pt x="241" y="150"/>
                    <a:pt x="237" y="148"/>
                    <a:pt x="236" y="149"/>
                  </a:cubicBezTo>
                  <a:cubicBezTo>
                    <a:pt x="234" y="152"/>
                    <a:pt x="240" y="155"/>
                    <a:pt x="238" y="158"/>
                  </a:cubicBezTo>
                  <a:cubicBezTo>
                    <a:pt x="236" y="161"/>
                    <a:pt x="231" y="161"/>
                    <a:pt x="230" y="163"/>
                  </a:cubicBezTo>
                  <a:cubicBezTo>
                    <a:pt x="228" y="165"/>
                    <a:pt x="230" y="171"/>
                    <a:pt x="228" y="173"/>
                  </a:cubicBezTo>
                  <a:cubicBezTo>
                    <a:pt x="228" y="175"/>
                    <a:pt x="223" y="176"/>
                    <a:pt x="222" y="178"/>
                  </a:cubicBezTo>
                  <a:cubicBezTo>
                    <a:pt x="220" y="183"/>
                    <a:pt x="219" y="189"/>
                    <a:pt x="217" y="193"/>
                  </a:cubicBezTo>
                  <a:cubicBezTo>
                    <a:pt x="206" y="210"/>
                    <a:pt x="193" y="225"/>
                    <a:pt x="195" y="245"/>
                  </a:cubicBezTo>
                  <a:cubicBezTo>
                    <a:pt x="195" y="247"/>
                    <a:pt x="194" y="249"/>
                    <a:pt x="193" y="251"/>
                  </a:cubicBezTo>
                </a:path>
              </a:pathLst>
            </a:custGeom>
            <a:grpFill/>
            <a:ln w="11113" cap="flat">
              <a:noFill/>
              <a:prstDash val="solid"/>
              <a:miter lim="800000"/>
              <a:headEnd/>
              <a:tailEnd/>
            </a:ln>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5" name="Freeform 24"/>
            <p:cNvSpPr>
              <a:spLocks/>
            </p:cNvSpPr>
            <p:nvPr/>
          </p:nvSpPr>
          <p:spPr bwMode="auto">
            <a:xfrm>
              <a:off x="4910853" y="1733866"/>
              <a:ext cx="1099089" cy="1592991"/>
            </a:xfrm>
            <a:custGeom>
              <a:avLst/>
              <a:gdLst>
                <a:gd name="T0" fmla="*/ 64 w 371"/>
                <a:gd name="T1" fmla="*/ 505 h 538"/>
                <a:gd name="T2" fmla="*/ 254 w 371"/>
                <a:gd name="T3" fmla="*/ 520 h 538"/>
                <a:gd name="T4" fmla="*/ 272 w 371"/>
                <a:gd name="T5" fmla="*/ 513 h 538"/>
                <a:gd name="T6" fmla="*/ 314 w 371"/>
                <a:gd name="T7" fmla="*/ 536 h 538"/>
                <a:gd name="T8" fmla="*/ 341 w 371"/>
                <a:gd name="T9" fmla="*/ 518 h 538"/>
                <a:gd name="T10" fmla="*/ 370 w 371"/>
                <a:gd name="T11" fmla="*/ 517 h 538"/>
                <a:gd name="T12" fmla="*/ 367 w 371"/>
                <a:gd name="T13" fmla="*/ 442 h 538"/>
                <a:gd name="T14" fmla="*/ 359 w 371"/>
                <a:gd name="T15" fmla="*/ 435 h 538"/>
                <a:gd name="T16" fmla="*/ 350 w 371"/>
                <a:gd name="T17" fmla="*/ 404 h 538"/>
                <a:gd name="T18" fmla="*/ 346 w 371"/>
                <a:gd name="T19" fmla="*/ 405 h 538"/>
                <a:gd name="T20" fmla="*/ 325 w 371"/>
                <a:gd name="T21" fmla="*/ 372 h 538"/>
                <a:gd name="T22" fmla="*/ 324 w 371"/>
                <a:gd name="T23" fmla="*/ 345 h 538"/>
                <a:gd name="T24" fmla="*/ 316 w 371"/>
                <a:gd name="T25" fmla="*/ 341 h 538"/>
                <a:gd name="T26" fmla="*/ 318 w 371"/>
                <a:gd name="T27" fmla="*/ 352 h 538"/>
                <a:gd name="T28" fmla="*/ 307 w 371"/>
                <a:gd name="T29" fmla="*/ 342 h 538"/>
                <a:gd name="T30" fmla="*/ 305 w 371"/>
                <a:gd name="T31" fmla="*/ 350 h 538"/>
                <a:gd name="T32" fmla="*/ 299 w 371"/>
                <a:gd name="T33" fmla="*/ 345 h 538"/>
                <a:gd name="T34" fmla="*/ 285 w 371"/>
                <a:gd name="T35" fmla="*/ 299 h 538"/>
                <a:gd name="T36" fmla="*/ 271 w 371"/>
                <a:gd name="T37" fmla="*/ 271 h 538"/>
                <a:gd name="T38" fmla="*/ 252 w 371"/>
                <a:gd name="T39" fmla="*/ 258 h 538"/>
                <a:gd name="T40" fmla="*/ 247 w 371"/>
                <a:gd name="T41" fmla="*/ 258 h 538"/>
                <a:gd name="T42" fmla="*/ 242 w 371"/>
                <a:gd name="T43" fmla="*/ 247 h 538"/>
                <a:gd name="T44" fmla="*/ 228 w 371"/>
                <a:gd name="T45" fmla="*/ 239 h 538"/>
                <a:gd name="T46" fmla="*/ 219 w 371"/>
                <a:gd name="T47" fmla="*/ 180 h 538"/>
                <a:gd name="T48" fmla="*/ 208 w 371"/>
                <a:gd name="T49" fmla="*/ 170 h 538"/>
                <a:gd name="T50" fmla="*/ 200 w 371"/>
                <a:gd name="T51" fmla="*/ 146 h 538"/>
                <a:gd name="T52" fmla="*/ 199 w 371"/>
                <a:gd name="T53" fmla="*/ 122 h 538"/>
                <a:gd name="T54" fmla="*/ 182 w 371"/>
                <a:gd name="T55" fmla="*/ 101 h 538"/>
                <a:gd name="T56" fmla="*/ 167 w 371"/>
                <a:gd name="T57" fmla="*/ 107 h 538"/>
                <a:gd name="T58" fmla="*/ 161 w 371"/>
                <a:gd name="T59" fmla="*/ 81 h 538"/>
                <a:gd name="T60" fmla="*/ 146 w 371"/>
                <a:gd name="T61" fmla="*/ 33 h 538"/>
                <a:gd name="T62" fmla="*/ 137 w 371"/>
                <a:gd name="T63" fmla="*/ 0 h 538"/>
                <a:gd name="T64" fmla="*/ 133 w 371"/>
                <a:gd name="T65" fmla="*/ 5 h 538"/>
                <a:gd name="T66" fmla="*/ 127 w 371"/>
                <a:gd name="T67" fmla="*/ 5 h 538"/>
                <a:gd name="T68" fmla="*/ 110 w 371"/>
                <a:gd name="T69" fmla="*/ 45 h 538"/>
                <a:gd name="T70" fmla="*/ 112 w 371"/>
                <a:gd name="T71" fmla="*/ 56 h 538"/>
                <a:gd name="T72" fmla="*/ 107 w 371"/>
                <a:gd name="T73" fmla="*/ 74 h 538"/>
                <a:gd name="T74" fmla="*/ 107 w 371"/>
                <a:gd name="T75" fmla="*/ 121 h 538"/>
                <a:gd name="T76" fmla="*/ 91 w 371"/>
                <a:gd name="T77" fmla="*/ 165 h 538"/>
                <a:gd name="T78" fmla="*/ 78 w 371"/>
                <a:gd name="T79" fmla="*/ 187 h 538"/>
                <a:gd name="T80" fmla="*/ 44 w 371"/>
                <a:gd name="T81" fmla="*/ 183 h 538"/>
                <a:gd name="T82" fmla="*/ 33 w 371"/>
                <a:gd name="T83" fmla="*/ 169 h 538"/>
                <a:gd name="T84" fmla="*/ 11 w 371"/>
                <a:gd name="T85" fmla="*/ 152 h 538"/>
                <a:gd name="T86" fmla="*/ 0 w 371"/>
                <a:gd name="T87" fmla="*/ 421 h 538"/>
                <a:gd name="T88" fmla="*/ 69 w 371"/>
                <a:gd name="T89" fmla="*/ 422 h 538"/>
                <a:gd name="T90" fmla="*/ 64 w 371"/>
                <a:gd name="T91" fmla="*/ 50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1" h="538">
                  <a:moveTo>
                    <a:pt x="64" y="505"/>
                  </a:moveTo>
                  <a:cubicBezTo>
                    <a:pt x="254" y="520"/>
                    <a:pt x="254" y="520"/>
                    <a:pt x="254" y="520"/>
                  </a:cubicBezTo>
                  <a:cubicBezTo>
                    <a:pt x="258" y="515"/>
                    <a:pt x="266" y="513"/>
                    <a:pt x="272" y="513"/>
                  </a:cubicBezTo>
                  <a:cubicBezTo>
                    <a:pt x="305" y="511"/>
                    <a:pt x="305" y="538"/>
                    <a:pt x="314" y="536"/>
                  </a:cubicBezTo>
                  <a:cubicBezTo>
                    <a:pt x="321" y="538"/>
                    <a:pt x="332" y="520"/>
                    <a:pt x="341" y="518"/>
                  </a:cubicBezTo>
                  <a:cubicBezTo>
                    <a:pt x="351" y="515"/>
                    <a:pt x="361" y="526"/>
                    <a:pt x="370" y="517"/>
                  </a:cubicBezTo>
                  <a:cubicBezTo>
                    <a:pt x="367" y="492"/>
                    <a:pt x="371" y="467"/>
                    <a:pt x="367" y="442"/>
                  </a:cubicBezTo>
                  <a:cubicBezTo>
                    <a:pt x="366" y="439"/>
                    <a:pt x="364" y="435"/>
                    <a:pt x="359" y="435"/>
                  </a:cubicBezTo>
                  <a:cubicBezTo>
                    <a:pt x="363" y="422"/>
                    <a:pt x="350" y="416"/>
                    <a:pt x="350" y="404"/>
                  </a:cubicBezTo>
                  <a:cubicBezTo>
                    <a:pt x="350" y="406"/>
                    <a:pt x="347" y="407"/>
                    <a:pt x="346" y="405"/>
                  </a:cubicBezTo>
                  <a:cubicBezTo>
                    <a:pt x="338" y="394"/>
                    <a:pt x="327" y="385"/>
                    <a:pt x="325" y="372"/>
                  </a:cubicBezTo>
                  <a:cubicBezTo>
                    <a:pt x="324" y="364"/>
                    <a:pt x="326" y="354"/>
                    <a:pt x="324" y="345"/>
                  </a:cubicBezTo>
                  <a:cubicBezTo>
                    <a:pt x="324" y="343"/>
                    <a:pt x="320" y="341"/>
                    <a:pt x="316" y="341"/>
                  </a:cubicBezTo>
                  <a:cubicBezTo>
                    <a:pt x="319" y="344"/>
                    <a:pt x="318" y="348"/>
                    <a:pt x="318" y="352"/>
                  </a:cubicBezTo>
                  <a:cubicBezTo>
                    <a:pt x="315" y="348"/>
                    <a:pt x="311" y="343"/>
                    <a:pt x="307" y="342"/>
                  </a:cubicBezTo>
                  <a:cubicBezTo>
                    <a:pt x="294" y="339"/>
                    <a:pt x="306" y="347"/>
                    <a:pt x="305" y="350"/>
                  </a:cubicBezTo>
                  <a:cubicBezTo>
                    <a:pt x="304" y="346"/>
                    <a:pt x="299" y="349"/>
                    <a:pt x="299" y="345"/>
                  </a:cubicBezTo>
                  <a:cubicBezTo>
                    <a:pt x="294" y="329"/>
                    <a:pt x="295" y="312"/>
                    <a:pt x="285" y="299"/>
                  </a:cubicBezTo>
                  <a:cubicBezTo>
                    <a:pt x="279" y="292"/>
                    <a:pt x="279" y="275"/>
                    <a:pt x="271" y="271"/>
                  </a:cubicBezTo>
                  <a:cubicBezTo>
                    <a:pt x="262" y="267"/>
                    <a:pt x="261" y="262"/>
                    <a:pt x="252" y="258"/>
                  </a:cubicBezTo>
                  <a:cubicBezTo>
                    <a:pt x="252" y="259"/>
                    <a:pt x="247" y="257"/>
                    <a:pt x="247" y="258"/>
                  </a:cubicBezTo>
                  <a:cubicBezTo>
                    <a:pt x="248" y="253"/>
                    <a:pt x="246" y="249"/>
                    <a:pt x="242" y="247"/>
                  </a:cubicBezTo>
                  <a:cubicBezTo>
                    <a:pt x="237" y="244"/>
                    <a:pt x="230" y="243"/>
                    <a:pt x="228" y="239"/>
                  </a:cubicBezTo>
                  <a:cubicBezTo>
                    <a:pt x="219" y="221"/>
                    <a:pt x="218" y="200"/>
                    <a:pt x="219" y="180"/>
                  </a:cubicBezTo>
                  <a:cubicBezTo>
                    <a:pt x="219" y="176"/>
                    <a:pt x="209" y="174"/>
                    <a:pt x="208" y="170"/>
                  </a:cubicBezTo>
                  <a:cubicBezTo>
                    <a:pt x="204" y="163"/>
                    <a:pt x="203" y="154"/>
                    <a:pt x="200" y="146"/>
                  </a:cubicBezTo>
                  <a:cubicBezTo>
                    <a:pt x="197" y="138"/>
                    <a:pt x="207" y="129"/>
                    <a:pt x="199" y="122"/>
                  </a:cubicBezTo>
                  <a:cubicBezTo>
                    <a:pt x="193" y="115"/>
                    <a:pt x="186" y="109"/>
                    <a:pt x="182" y="101"/>
                  </a:cubicBezTo>
                  <a:cubicBezTo>
                    <a:pt x="177" y="104"/>
                    <a:pt x="171" y="110"/>
                    <a:pt x="167" y="107"/>
                  </a:cubicBezTo>
                  <a:cubicBezTo>
                    <a:pt x="161" y="101"/>
                    <a:pt x="163" y="90"/>
                    <a:pt x="161" y="81"/>
                  </a:cubicBezTo>
                  <a:cubicBezTo>
                    <a:pt x="157" y="65"/>
                    <a:pt x="153" y="49"/>
                    <a:pt x="146" y="33"/>
                  </a:cubicBezTo>
                  <a:cubicBezTo>
                    <a:pt x="142" y="24"/>
                    <a:pt x="139" y="12"/>
                    <a:pt x="137" y="0"/>
                  </a:cubicBezTo>
                  <a:cubicBezTo>
                    <a:pt x="135" y="1"/>
                    <a:pt x="134" y="2"/>
                    <a:pt x="133" y="5"/>
                  </a:cubicBezTo>
                  <a:cubicBezTo>
                    <a:pt x="130" y="5"/>
                    <a:pt x="127" y="4"/>
                    <a:pt x="127" y="5"/>
                  </a:cubicBezTo>
                  <a:cubicBezTo>
                    <a:pt x="122" y="19"/>
                    <a:pt x="117" y="32"/>
                    <a:pt x="110" y="45"/>
                  </a:cubicBezTo>
                  <a:cubicBezTo>
                    <a:pt x="108" y="49"/>
                    <a:pt x="115" y="52"/>
                    <a:pt x="112" y="56"/>
                  </a:cubicBezTo>
                  <a:cubicBezTo>
                    <a:pt x="108" y="62"/>
                    <a:pt x="108" y="69"/>
                    <a:pt x="107" y="74"/>
                  </a:cubicBezTo>
                  <a:cubicBezTo>
                    <a:pt x="102" y="90"/>
                    <a:pt x="110" y="105"/>
                    <a:pt x="107" y="121"/>
                  </a:cubicBezTo>
                  <a:cubicBezTo>
                    <a:pt x="104" y="137"/>
                    <a:pt x="98" y="152"/>
                    <a:pt x="91" y="165"/>
                  </a:cubicBezTo>
                  <a:cubicBezTo>
                    <a:pt x="87" y="173"/>
                    <a:pt x="85" y="182"/>
                    <a:pt x="78" y="187"/>
                  </a:cubicBezTo>
                  <a:cubicBezTo>
                    <a:pt x="68" y="196"/>
                    <a:pt x="53" y="192"/>
                    <a:pt x="44" y="183"/>
                  </a:cubicBezTo>
                  <a:cubicBezTo>
                    <a:pt x="40" y="179"/>
                    <a:pt x="37" y="173"/>
                    <a:pt x="33" y="169"/>
                  </a:cubicBezTo>
                  <a:cubicBezTo>
                    <a:pt x="26" y="162"/>
                    <a:pt x="19" y="157"/>
                    <a:pt x="11" y="152"/>
                  </a:cubicBezTo>
                  <a:cubicBezTo>
                    <a:pt x="0" y="421"/>
                    <a:pt x="0" y="421"/>
                    <a:pt x="0" y="421"/>
                  </a:cubicBezTo>
                  <a:cubicBezTo>
                    <a:pt x="69" y="422"/>
                    <a:pt x="69" y="422"/>
                    <a:pt x="69" y="422"/>
                  </a:cubicBezTo>
                  <a:cubicBezTo>
                    <a:pt x="64" y="505"/>
                    <a:pt x="64" y="505"/>
                    <a:pt x="64" y="505"/>
                  </a:cubicBezTo>
                  <a:close/>
                </a:path>
              </a:pathLst>
            </a:custGeom>
            <a:grpFill/>
            <a:ln w="14288"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8" name="Freeform 25"/>
            <p:cNvSpPr>
              <a:spLocks/>
            </p:cNvSpPr>
            <p:nvPr/>
          </p:nvSpPr>
          <p:spPr bwMode="auto">
            <a:xfrm>
              <a:off x="4253151" y="2971747"/>
              <a:ext cx="862766" cy="1012812"/>
            </a:xfrm>
            <a:custGeom>
              <a:avLst/>
              <a:gdLst>
                <a:gd name="T0" fmla="*/ 4 w 291"/>
                <a:gd name="T1" fmla="*/ 158 h 342"/>
                <a:gd name="T2" fmla="*/ 0 w 291"/>
                <a:gd name="T3" fmla="*/ 0 h 342"/>
                <a:gd name="T4" fmla="*/ 0 w 291"/>
                <a:gd name="T5" fmla="*/ 0 h 342"/>
                <a:gd name="T6" fmla="*/ 222 w 291"/>
                <a:gd name="T7" fmla="*/ 3 h 342"/>
                <a:gd name="T8" fmla="*/ 291 w 291"/>
                <a:gd name="T9" fmla="*/ 4 h 342"/>
                <a:gd name="T10" fmla="*/ 286 w 291"/>
                <a:gd name="T11" fmla="*/ 87 h 342"/>
                <a:gd name="T12" fmla="*/ 278 w 291"/>
                <a:gd name="T13" fmla="*/ 227 h 342"/>
                <a:gd name="T14" fmla="*/ 271 w 291"/>
                <a:gd name="T15" fmla="*/ 342 h 342"/>
                <a:gd name="T16" fmla="*/ 259 w 291"/>
                <a:gd name="T17" fmla="*/ 332 h 342"/>
                <a:gd name="T18" fmla="*/ 247 w 291"/>
                <a:gd name="T19" fmla="*/ 319 h 342"/>
                <a:gd name="T20" fmla="*/ 247 w 291"/>
                <a:gd name="T21" fmla="*/ 290 h 342"/>
                <a:gd name="T22" fmla="*/ 241 w 291"/>
                <a:gd name="T23" fmla="*/ 283 h 342"/>
                <a:gd name="T24" fmla="*/ 236 w 291"/>
                <a:gd name="T25" fmla="*/ 260 h 342"/>
                <a:gd name="T26" fmla="*/ 207 w 291"/>
                <a:gd name="T27" fmla="*/ 265 h 342"/>
                <a:gd name="T28" fmla="*/ 211 w 291"/>
                <a:gd name="T29" fmla="*/ 225 h 342"/>
                <a:gd name="T30" fmla="*/ 197 w 291"/>
                <a:gd name="T31" fmla="*/ 251 h 342"/>
                <a:gd name="T32" fmla="*/ 180 w 291"/>
                <a:gd name="T33" fmla="*/ 249 h 342"/>
                <a:gd name="T34" fmla="*/ 190 w 291"/>
                <a:gd name="T35" fmla="*/ 244 h 342"/>
                <a:gd name="T36" fmla="*/ 200 w 291"/>
                <a:gd name="T37" fmla="*/ 217 h 342"/>
                <a:gd name="T38" fmla="*/ 202 w 291"/>
                <a:gd name="T39" fmla="*/ 176 h 342"/>
                <a:gd name="T40" fmla="*/ 190 w 291"/>
                <a:gd name="T41" fmla="*/ 204 h 342"/>
                <a:gd name="T42" fmla="*/ 158 w 291"/>
                <a:gd name="T43" fmla="*/ 236 h 342"/>
                <a:gd name="T44" fmla="*/ 162 w 291"/>
                <a:gd name="T45" fmla="*/ 245 h 342"/>
                <a:gd name="T46" fmla="*/ 152 w 291"/>
                <a:gd name="T47" fmla="*/ 247 h 342"/>
                <a:gd name="T48" fmla="*/ 148 w 291"/>
                <a:gd name="T49" fmla="*/ 223 h 342"/>
                <a:gd name="T50" fmla="*/ 122 w 291"/>
                <a:gd name="T51" fmla="*/ 191 h 342"/>
                <a:gd name="T52" fmla="*/ 123 w 291"/>
                <a:gd name="T53" fmla="*/ 183 h 342"/>
                <a:gd name="T54" fmla="*/ 102 w 291"/>
                <a:gd name="T55" fmla="*/ 167 h 342"/>
                <a:gd name="T56" fmla="*/ 79 w 291"/>
                <a:gd name="T57" fmla="*/ 163 h 342"/>
                <a:gd name="T58" fmla="*/ 61 w 291"/>
                <a:gd name="T59" fmla="*/ 154 h 342"/>
                <a:gd name="T60" fmla="*/ 6 w 291"/>
                <a:gd name="T61" fmla="*/ 158 h 342"/>
                <a:gd name="T62" fmla="*/ 4 w 291"/>
                <a:gd name="T63" fmla="*/ 158 h 342"/>
                <a:gd name="T64" fmla="*/ 4 w 291"/>
                <a:gd name="T65" fmla="*/ 158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1" h="342">
                  <a:moveTo>
                    <a:pt x="4" y="158"/>
                  </a:moveTo>
                  <a:cubicBezTo>
                    <a:pt x="0" y="0"/>
                    <a:pt x="0" y="0"/>
                    <a:pt x="0" y="0"/>
                  </a:cubicBezTo>
                  <a:cubicBezTo>
                    <a:pt x="0" y="0"/>
                    <a:pt x="0" y="0"/>
                    <a:pt x="0" y="0"/>
                  </a:cubicBezTo>
                  <a:cubicBezTo>
                    <a:pt x="222" y="3"/>
                    <a:pt x="222" y="3"/>
                    <a:pt x="222" y="3"/>
                  </a:cubicBezTo>
                  <a:cubicBezTo>
                    <a:pt x="291" y="4"/>
                    <a:pt x="291" y="4"/>
                    <a:pt x="291" y="4"/>
                  </a:cubicBezTo>
                  <a:cubicBezTo>
                    <a:pt x="286" y="87"/>
                    <a:pt x="286" y="87"/>
                    <a:pt x="286" y="87"/>
                  </a:cubicBezTo>
                  <a:cubicBezTo>
                    <a:pt x="278" y="227"/>
                    <a:pt x="278" y="227"/>
                    <a:pt x="278" y="227"/>
                  </a:cubicBezTo>
                  <a:cubicBezTo>
                    <a:pt x="271" y="342"/>
                    <a:pt x="271" y="342"/>
                    <a:pt x="271" y="342"/>
                  </a:cubicBezTo>
                  <a:cubicBezTo>
                    <a:pt x="266" y="339"/>
                    <a:pt x="262" y="336"/>
                    <a:pt x="259" y="332"/>
                  </a:cubicBezTo>
                  <a:cubicBezTo>
                    <a:pt x="255" y="328"/>
                    <a:pt x="251" y="324"/>
                    <a:pt x="247" y="319"/>
                  </a:cubicBezTo>
                  <a:cubicBezTo>
                    <a:pt x="241" y="309"/>
                    <a:pt x="251" y="300"/>
                    <a:pt x="247" y="290"/>
                  </a:cubicBezTo>
                  <a:cubicBezTo>
                    <a:pt x="245" y="287"/>
                    <a:pt x="242" y="286"/>
                    <a:pt x="241" y="283"/>
                  </a:cubicBezTo>
                  <a:cubicBezTo>
                    <a:pt x="239" y="275"/>
                    <a:pt x="243" y="262"/>
                    <a:pt x="236" y="260"/>
                  </a:cubicBezTo>
                  <a:cubicBezTo>
                    <a:pt x="226" y="259"/>
                    <a:pt x="218" y="268"/>
                    <a:pt x="207" y="265"/>
                  </a:cubicBezTo>
                  <a:cubicBezTo>
                    <a:pt x="220" y="255"/>
                    <a:pt x="220" y="238"/>
                    <a:pt x="211" y="225"/>
                  </a:cubicBezTo>
                  <a:cubicBezTo>
                    <a:pt x="206" y="234"/>
                    <a:pt x="203" y="243"/>
                    <a:pt x="197" y="251"/>
                  </a:cubicBezTo>
                  <a:cubicBezTo>
                    <a:pt x="192" y="258"/>
                    <a:pt x="186" y="253"/>
                    <a:pt x="180" y="249"/>
                  </a:cubicBezTo>
                  <a:cubicBezTo>
                    <a:pt x="185" y="251"/>
                    <a:pt x="188" y="247"/>
                    <a:pt x="190" y="244"/>
                  </a:cubicBezTo>
                  <a:cubicBezTo>
                    <a:pt x="198" y="236"/>
                    <a:pt x="194" y="227"/>
                    <a:pt x="200" y="217"/>
                  </a:cubicBezTo>
                  <a:cubicBezTo>
                    <a:pt x="207" y="206"/>
                    <a:pt x="212" y="188"/>
                    <a:pt x="202" y="176"/>
                  </a:cubicBezTo>
                  <a:cubicBezTo>
                    <a:pt x="201" y="186"/>
                    <a:pt x="197" y="197"/>
                    <a:pt x="190" y="204"/>
                  </a:cubicBezTo>
                  <a:cubicBezTo>
                    <a:pt x="180" y="215"/>
                    <a:pt x="167" y="223"/>
                    <a:pt x="158" y="236"/>
                  </a:cubicBezTo>
                  <a:cubicBezTo>
                    <a:pt x="156" y="240"/>
                    <a:pt x="162" y="243"/>
                    <a:pt x="162" y="245"/>
                  </a:cubicBezTo>
                  <a:cubicBezTo>
                    <a:pt x="161" y="249"/>
                    <a:pt x="153" y="252"/>
                    <a:pt x="152" y="247"/>
                  </a:cubicBezTo>
                  <a:cubicBezTo>
                    <a:pt x="150" y="239"/>
                    <a:pt x="152" y="230"/>
                    <a:pt x="148" y="223"/>
                  </a:cubicBezTo>
                  <a:cubicBezTo>
                    <a:pt x="142" y="210"/>
                    <a:pt x="134" y="200"/>
                    <a:pt x="122" y="191"/>
                  </a:cubicBezTo>
                  <a:cubicBezTo>
                    <a:pt x="121" y="189"/>
                    <a:pt x="124" y="184"/>
                    <a:pt x="123" y="183"/>
                  </a:cubicBezTo>
                  <a:cubicBezTo>
                    <a:pt x="120" y="174"/>
                    <a:pt x="110" y="165"/>
                    <a:pt x="102" y="167"/>
                  </a:cubicBezTo>
                  <a:cubicBezTo>
                    <a:pt x="93" y="169"/>
                    <a:pt x="88" y="160"/>
                    <a:pt x="79" y="163"/>
                  </a:cubicBezTo>
                  <a:cubicBezTo>
                    <a:pt x="74" y="164"/>
                    <a:pt x="67" y="157"/>
                    <a:pt x="61" y="154"/>
                  </a:cubicBezTo>
                  <a:cubicBezTo>
                    <a:pt x="43" y="147"/>
                    <a:pt x="23" y="152"/>
                    <a:pt x="6" y="158"/>
                  </a:cubicBezTo>
                  <a:cubicBezTo>
                    <a:pt x="6" y="158"/>
                    <a:pt x="5" y="158"/>
                    <a:pt x="4" y="158"/>
                  </a:cubicBezTo>
                  <a:cubicBezTo>
                    <a:pt x="4" y="158"/>
                    <a:pt x="4" y="158"/>
                    <a:pt x="4" y="158"/>
                  </a:cubicBezTo>
                  <a:close/>
                </a:path>
              </a:pathLst>
            </a:custGeom>
            <a:grpFill/>
            <a:ln w="14288"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grpSp>
      <p:grpSp>
        <p:nvGrpSpPr>
          <p:cNvPr id="224" name="Group 18"/>
          <p:cNvGrpSpPr/>
          <p:nvPr/>
        </p:nvGrpSpPr>
        <p:grpSpPr>
          <a:xfrm>
            <a:off x="5148064" y="1321834"/>
            <a:ext cx="3283690" cy="1946081"/>
            <a:chOff x="736462" y="388786"/>
            <a:chExt cx="4631585" cy="2744912"/>
          </a:xfrm>
          <a:solidFill>
            <a:schemeClr val="accent2"/>
          </a:solidFill>
        </p:grpSpPr>
        <p:sp>
          <p:nvSpPr>
            <p:cNvPr id="225" name="Freeform 19"/>
            <p:cNvSpPr>
              <a:spLocks/>
            </p:cNvSpPr>
            <p:nvPr/>
          </p:nvSpPr>
          <p:spPr bwMode="auto">
            <a:xfrm>
              <a:off x="1302591" y="2367739"/>
              <a:ext cx="824610" cy="738700"/>
            </a:xfrm>
            <a:custGeom>
              <a:avLst/>
              <a:gdLst>
                <a:gd name="T0" fmla="*/ 236 w 362"/>
                <a:gd name="T1" fmla="*/ 42 h 334"/>
                <a:gd name="T2" fmla="*/ 204 w 362"/>
                <a:gd name="T3" fmla="*/ 31 h 334"/>
                <a:gd name="T4" fmla="*/ 169 w 362"/>
                <a:gd name="T5" fmla="*/ 16 h 334"/>
                <a:gd name="T6" fmla="*/ 155 w 362"/>
                <a:gd name="T7" fmla="*/ 3 h 334"/>
                <a:gd name="T8" fmla="*/ 104 w 362"/>
                <a:gd name="T9" fmla="*/ 16 h 334"/>
                <a:gd name="T10" fmla="*/ 79 w 362"/>
                <a:gd name="T11" fmla="*/ 22 h 334"/>
                <a:gd name="T12" fmla="*/ 86 w 362"/>
                <a:gd name="T13" fmla="*/ 66 h 334"/>
                <a:gd name="T14" fmla="*/ 92 w 362"/>
                <a:gd name="T15" fmla="*/ 82 h 334"/>
                <a:gd name="T16" fmla="*/ 80 w 362"/>
                <a:gd name="T17" fmla="*/ 82 h 334"/>
                <a:gd name="T18" fmla="*/ 37 w 362"/>
                <a:gd name="T19" fmla="*/ 70 h 334"/>
                <a:gd name="T20" fmla="*/ 50 w 362"/>
                <a:gd name="T21" fmla="*/ 106 h 334"/>
                <a:gd name="T22" fmla="*/ 70 w 362"/>
                <a:gd name="T23" fmla="*/ 112 h 334"/>
                <a:gd name="T24" fmla="*/ 81 w 362"/>
                <a:gd name="T25" fmla="*/ 111 h 334"/>
                <a:gd name="T26" fmla="*/ 75 w 362"/>
                <a:gd name="T27" fmla="*/ 135 h 334"/>
                <a:gd name="T28" fmla="*/ 42 w 362"/>
                <a:gd name="T29" fmla="*/ 142 h 334"/>
                <a:gd name="T30" fmla="*/ 28 w 362"/>
                <a:gd name="T31" fmla="*/ 144 h 334"/>
                <a:gd name="T32" fmla="*/ 12 w 362"/>
                <a:gd name="T33" fmla="*/ 151 h 334"/>
                <a:gd name="T34" fmla="*/ 22 w 362"/>
                <a:gd name="T35" fmla="*/ 173 h 334"/>
                <a:gd name="T36" fmla="*/ 21 w 362"/>
                <a:gd name="T37" fmla="*/ 181 h 334"/>
                <a:gd name="T38" fmla="*/ 25 w 362"/>
                <a:gd name="T39" fmla="*/ 198 h 334"/>
                <a:gd name="T40" fmla="*/ 31 w 362"/>
                <a:gd name="T41" fmla="*/ 218 h 334"/>
                <a:gd name="T42" fmla="*/ 32 w 362"/>
                <a:gd name="T43" fmla="*/ 225 h 334"/>
                <a:gd name="T44" fmla="*/ 49 w 362"/>
                <a:gd name="T45" fmla="*/ 225 h 334"/>
                <a:gd name="T46" fmla="*/ 66 w 362"/>
                <a:gd name="T47" fmla="*/ 239 h 334"/>
                <a:gd name="T48" fmla="*/ 71 w 362"/>
                <a:gd name="T49" fmla="*/ 242 h 334"/>
                <a:gd name="T50" fmla="*/ 56 w 362"/>
                <a:gd name="T51" fmla="*/ 258 h 334"/>
                <a:gd name="T52" fmla="*/ 23 w 362"/>
                <a:gd name="T53" fmla="*/ 276 h 334"/>
                <a:gd name="T54" fmla="*/ 6 w 362"/>
                <a:gd name="T55" fmla="*/ 285 h 334"/>
                <a:gd name="T56" fmla="*/ 31 w 362"/>
                <a:gd name="T57" fmla="*/ 282 h 334"/>
                <a:gd name="T58" fmla="*/ 52 w 362"/>
                <a:gd name="T59" fmla="*/ 279 h 334"/>
                <a:gd name="T60" fmla="*/ 62 w 362"/>
                <a:gd name="T61" fmla="*/ 272 h 334"/>
                <a:gd name="T62" fmla="*/ 74 w 362"/>
                <a:gd name="T63" fmla="*/ 269 h 334"/>
                <a:gd name="T64" fmla="*/ 84 w 362"/>
                <a:gd name="T65" fmla="*/ 260 h 334"/>
                <a:gd name="T66" fmla="*/ 98 w 362"/>
                <a:gd name="T67" fmla="*/ 259 h 334"/>
                <a:gd name="T68" fmla="*/ 112 w 362"/>
                <a:gd name="T69" fmla="*/ 248 h 334"/>
                <a:gd name="T70" fmla="*/ 113 w 362"/>
                <a:gd name="T71" fmla="*/ 229 h 334"/>
                <a:gd name="T72" fmla="*/ 140 w 362"/>
                <a:gd name="T73" fmla="*/ 209 h 334"/>
                <a:gd name="T74" fmla="*/ 165 w 362"/>
                <a:gd name="T75" fmla="*/ 201 h 334"/>
                <a:gd name="T76" fmla="*/ 157 w 362"/>
                <a:gd name="T77" fmla="*/ 212 h 334"/>
                <a:gd name="T78" fmla="*/ 134 w 362"/>
                <a:gd name="T79" fmla="*/ 229 h 334"/>
                <a:gd name="T80" fmla="*/ 130 w 362"/>
                <a:gd name="T81" fmla="*/ 241 h 334"/>
                <a:gd name="T82" fmla="*/ 148 w 362"/>
                <a:gd name="T83" fmla="*/ 234 h 334"/>
                <a:gd name="T84" fmla="*/ 164 w 362"/>
                <a:gd name="T85" fmla="*/ 230 h 334"/>
                <a:gd name="T86" fmla="*/ 176 w 362"/>
                <a:gd name="T87" fmla="*/ 225 h 334"/>
                <a:gd name="T88" fmla="*/ 185 w 362"/>
                <a:gd name="T89" fmla="*/ 215 h 334"/>
                <a:gd name="T90" fmla="*/ 197 w 362"/>
                <a:gd name="T91" fmla="*/ 219 h 334"/>
                <a:gd name="T92" fmla="*/ 210 w 362"/>
                <a:gd name="T93" fmla="*/ 234 h 334"/>
                <a:gd name="T94" fmla="*/ 248 w 362"/>
                <a:gd name="T95" fmla="*/ 244 h 334"/>
                <a:gd name="T96" fmla="*/ 267 w 362"/>
                <a:gd name="T97" fmla="*/ 260 h 334"/>
                <a:gd name="T98" fmla="*/ 290 w 362"/>
                <a:gd name="T99" fmla="*/ 276 h 334"/>
                <a:gd name="T100" fmla="*/ 299 w 362"/>
                <a:gd name="T101" fmla="*/ 256 h 334"/>
                <a:gd name="T102" fmla="*/ 325 w 362"/>
                <a:gd name="T103" fmla="*/ 297 h 334"/>
                <a:gd name="T104" fmla="*/ 347 w 362"/>
                <a:gd name="T105" fmla="*/ 319 h 334"/>
                <a:gd name="T106" fmla="*/ 362 w 362"/>
                <a:gd name="T107" fmla="*/ 329 h 334"/>
                <a:gd name="T108" fmla="*/ 319 w 362"/>
                <a:gd name="T109" fmla="*/ 270 h 334"/>
                <a:gd name="T110" fmla="*/ 272 w 362"/>
                <a:gd name="T111" fmla="*/ 252 h 334"/>
                <a:gd name="T112" fmla="*/ 251 w 362"/>
                <a:gd name="T113" fmla="*/ 238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62" h="334">
                  <a:moveTo>
                    <a:pt x="244" y="236"/>
                  </a:moveTo>
                  <a:cubicBezTo>
                    <a:pt x="255" y="52"/>
                    <a:pt x="255" y="52"/>
                    <a:pt x="255" y="52"/>
                  </a:cubicBezTo>
                  <a:cubicBezTo>
                    <a:pt x="255" y="52"/>
                    <a:pt x="247" y="45"/>
                    <a:pt x="242" y="45"/>
                  </a:cubicBezTo>
                  <a:cubicBezTo>
                    <a:pt x="242" y="45"/>
                    <a:pt x="246" y="40"/>
                    <a:pt x="245" y="39"/>
                  </a:cubicBezTo>
                  <a:cubicBezTo>
                    <a:pt x="243" y="38"/>
                    <a:pt x="239" y="40"/>
                    <a:pt x="236" y="42"/>
                  </a:cubicBezTo>
                  <a:cubicBezTo>
                    <a:pt x="234" y="44"/>
                    <a:pt x="234" y="45"/>
                    <a:pt x="230" y="43"/>
                  </a:cubicBezTo>
                  <a:cubicBezTo>
                    <a:pt x="227" y="41"/>
                    <a:pt x="217" y="40"/>
                    <a:pt x="213" y="40"/>
                  </a:cubicBezTo>
                  <a:cubicBezTo>
                    <a:pt x="211" y="37"/>
                    <a:pt x="211" y="37"/>
                    <a:pt x="211" y="37"/>
                  </a:cubicBezTo>
                  <a:cubicBezTo>
                    <a:pt x="209" y="38"/>
                    <a:pt x="209" y="38"/>
                    <a:pt x="209" y="38"/>
                  </a:cubicBezTo>
                  <a:cubicBezTo>
                    <a:pt x="209" y="38"/>
                    <a:pt x="207" y="33"/>
                    <a:pt x="204" y="31"/>
                  </a:cubicBezTo>
                  <a:cubicBezTo>
                    <a:pt x="201" y="28"/>
                    <a:pt x="198" y="28"/>
                    <a:pt x="195" y="31"/>
                  </a:cubicBezTo>
                  <a:cubicBezTo>
                    <a:pt x="192" y="34"/>
                    <a:pt x="191" y="31"/>
                    <a:pt x="191" y="31"/>
                  </a:cubicBezTo>
                  <a:cubicBezTo>
                    <a:pt x="191" y="31"/>
                    <a:pt x="189" y="28"/>
                    <a:pt x="184" y="29"/>
                  </a:cubicBezTo>
                  <a:cubicBezTo>
                    <a:pt x="180" y="29"/>
                    <a:pt x="188" y="20"/>
                    <a:pt x="181" y="20"/>
                  </a:cubicBezTo>
                  <a:cubicBezTo>
                    <a:pt x="173" y="20"/>
                    <a:pt x="168" y="21"/>
                    <a:pt x="169" y="16"/>
                  </a:cubicBezTo>
                  <a:cubicBezTo>
                    <a:pt x="170" y="12"/>
                    <a:pt x="171" y="9"/>
                    <a:pt x="172" y="9"/>
                  </a:cubicBezTo>
                  <a:cubicBezTo>
                    <a:pt x="173" y="9"/>
                    <a:pt x="166" y="8"/>
                    <a:pt x="163" y="10"/>
                  </a:cubicBezTo>
                  <a:cubicBezTo>
                    <a:pt x="163" y="10"/>
                    <a:pt x="166" y="6"/>
                    <a:pt x="163" y="5"/>
                  </a:cubicBezTo>
                  <a:cubicBezTo>
                    <a:pt x="161" y="4"/>
                    <a:pt x="163" y="0"/>
                    <a:pt x="160" y="0"/>
                  </a:cubicBezTo>
                  <a:cubicBezTo>
                    <a:pt x="157" y="1"/>
                    <a:pt x="158" y="3"/>
                    <a:pt x="155" y="3"/>
                  </a:cubicBezTo>
                  <a:cubicBezTo>
                    <a:pt x="153" y="4"/>
                    <a:pt x="148" y="8"/>
                    <a:pt x="144" y="8"/>
                  </a:cubicBezTo>
                  <a:cubicBezTo>
                    <a:pt x="141" y="8"/>
                    <a:pt x="143" y="7"/>
                    <a:pt x="142" y="5"/>
                  </a:cubicBezTo>
                  <a:cubicBezTo>
                    <a:pt x="140" y="2"/>
                    <a:pt x="139" y="3"/>
                    <a:pt x="135" y="5"/>
                  </a:cubicBezTo>
                  <a:cubicBezTo>
                    <a:pt x="132" y="7"/>
                    <a:pt x="133" y="7"/>
                    <a:pt x="127" y="7"/>
                  </a:cubicBezTo>
                  <a:cubicBezTo>
                    <a:pt x="121" y="8"/>
                    <a:pt x="108" y="11"/>
                    <a:pt x="104" y="16"/>
                  </a:cubicBezTo>
                  <a:cubicBezTo>
                    <a:pt x="100" y="21"/>
                    <a:pt x="102" y="23"/>
                    <a:pt x="101" y="23"/>
                  </a:cubicBezTo>
                  <a:cubicBezTo>
                    <a:pt x="99" y="23"/>
                    <a:pt x="97" y="26"/>
                    <a:pt x="96" y="26"/>
                  </a:cubicBezTo>
                  <a:cubicBezTo>
                    <a:pt x="94" y="26"/>
                    <a:pt x="91" y="31"/>
                    <a:pt x="90" y="28"/>
                  </a:cubicBezTo>
                  <a:cubicBezTo>
                    <a:pt x="88" y="25"/>
                    <a:pt x="86" y="24"/>
                    <a:pt x="85" y="25"/>
                  </a:cubicBezTo>
                  <a:cubicBezTo>
                    <a:pt x="84" y="25"/>
                    <a:pt x="82" y="22"/>
                    <a:pt x="79" y="22"/>
                  </a:cubicBezTo>
                  <a:cubicBezTo>
                    <a:pt x="76" y="22"/>
                    <a:pt x="77" y="27"/>
                    <a:pt x="74" y="30"/>
                  </a:cubicBezTo>
                  <a:cubicBezTo>
                    <a:pt x="72" y="33"/>
                    <a:pt x="70" y="33"/>
                    <a:pt x="72" y="37"/>
                  </a:cubicBezTo>
                  <a:cubicBezTo>
                    <a:pt x="74" y="40"/>
                    <a:pt x="84" y="46"/>
                    <a:pt x="83" y="52"/>
                  </a:cubicBezTo>
                  <a:cubicBezTo>
                    <a:pt x="82" y="58"/>
                    <a:pt x="81" y="61"/>
                    <a:pt x="81" y="61"/>
                  </a:cubicBezTo>
                  <a:cubicBezTo>
                    <a:pt x="86" y="66"/>
                    <a:pt x="86" y="66"/>
                    <a:pt x="86" y="66"/>
                  </a:cubicBezTo>
                  <a:cubicBezTo>
                    <a:pt x="87" y="64"/>
                    <a:pt x="87" y="64"/>
                    <a:pt x="87" y="64"/>
                  </a:cubicBezTo>
                  <a:cubicBezTo>
                    <a:pt x="87" y="64"/>
                    <a:pt x="89" y="63"/>
                    <a:pt x="90" y="66"/>
                  </a:cubicBezTo>
                  <a:cubicBezTo>
                    <a:pt x="92" y="69"/>
                    <a:pt x="98" y="69"/>
                    <a:pt x="96" y="71"/>
                  </a:cubicBezTo>
                  <a:cubicBezTo>
                    <a:pt x="95" y="73"/>
                    <a:pt x="88" y="67"/>
                    <a:pt x="88" y="71"/>
                  </a:cubicBezTo>
                  <a:cubicBezTo>
                    <a:pt x="87" y="75"/>
                    <a:pt x="87" y="82"/>
                    <a:pt x="92" y="82"/>
                  </a:cubicBezTo>
                  <a:cubicBezTo>
                    <a:pt x="97" y="82"/>
                    <a:pt x="98" y="85"/>
                    <a:pt x="95" y="90"/>
                  </a:cubicBezTo>
                  <a:cubicBezTo>
                    <a:pt x="93" y="94"/>
                    <a:pt x="93" y="93"/>
                    <a:pt x="93" y="89"/>
                  </a:cubicBezTo>
                  <a:cubicBezTo>
                    <a:pt x="93" y="85"/>
                    <a:pt x="92" y="85"/>
                    <a:pt x="90" y="87"/>
                  </a:cubicBezTo>
                  <a:cubicBezTo>
                    <a:pt x="88" y="89"/>
                    <a:pt x="84" y="90"/>
                    <a:pt x="84" y="87"/>
                  </a:cubicBezTo>
                  <a:cubicBezTo>
                    <a:pt x="84" y="84"/>
                    <a:pt x="86" y="85"/>
                    <a:pt x="80" y="82"/>
                  </a:cubicBezTo>
                  <a:cubicBezTo>
                    <a:pt x="75" y="80"/>
                    <a:pt x="72" y="78"/>
                    <a:pt x="74" y="75"/>
                  </a:cubicBezTo>
                  <a:cubicBezTo>
                    <a:pt x="77" y="71"/>
                    <a:pt x="77" y="67"/>
                    <a:pt x="77" y="67"/>
                  </a:cubicBezTo>
                  <a:cubicBezTo>
                    <a:pt x="55" y="67"/>
                    <a:pt x="55" y="67"/>
                    <a:pt x="55" y="67"/>
                  </a:cubicBezTo>
                  <a:cubicBezTo>
                    <a:pt x="55" y="67"/>
                    <a:pt x="51" y="68"/>
                    <a:pt x="49" y="69"/>
                  </a:cubicBezTo>
                  <a:cubicBezTo>
                    <a:pt x="48" y="69"/>
                    <a:pt x="39" y="70"/>
                    <a:pt x="37" y="70"/>
                  </a:cubicBezTo>
                  <a:cubicBezTo>
                    <a:pt x="36" y="70"/>
                    <a:pt x="33" y="75"/>
                    <a:pt x="39" y="79"/>
                  </a:cubicBezTo>
                  <a:cubicBezTo>
                    <a:pt x="45" y="82"/>
                    <a:pt x="48" y="86"/>
                    <a:pt x="48" y="86"/>
                  </a:cubicBezTo>
                  <a:cubicBezTo>
                    <a:pt x="48" y="86"/>
                    <a:pt x="41" y="85"/>
                    <a:pt x="40" y="85"/>
                  </a:cubicBezTo>
                  <a:cubicBezTo>
                    <a:pt x="39" y="85"/>
                    <a:pt x="40" y="97"/>
                    <a:pt x="40" y="97"/>
                  </a:cubicBezTo>
                  <a:cubicBezTo>
                    <a:pt x="40" y="97"/>
                    <a:pt x="44" y="106"/>
                    <a:pt x="50" y="106"/>
                  </a:cubicBezTo>
                  <a:cubicBezTo>
                    <a:pt x="55" y="106"/>
                    <a:pt x="58" y="108"/>
                    <a:pt x="58" y="108"/>
                  </a:cubicBezTo>
                  <a:cubicBezTo>
                    <a:pt x="58" y="108"/>
                    <a:pt x="62" y="116"/>
                    <a:pt x="64" y="114"/>
                  </a:cubicBezTo>
                  <a:cubicBezTo>
                    <a:pt x="66" y="112"/>
                    <a:pt x="66" y="112"/>
                    <a:pt x="66" y="112"/>
                  </a:cubicBezTo>
                  <a:cubicBezTo>
                    <a:pt x="66" y="112"/>
                    <a:pt x="68" y="117"/>
                    <a:pt x="68" y="116"/>
                  </a:cubicBezTo>
                  <a:cubicBezTo>
                    <a:pt x="68" y="115"/>
                    <a:pt x="70" y="112"/>
                    <a:pt x="70" y="112"/>
                  </a:cubicBezTo>
                  <a:cubicBezTo>
                    <a:pt x="70" y="112"/>
                    <a:pt x="73" y="109"/>
                    <a:pt x="73" y="109"/>
                  </a:cubicBezTo>
                  <a:cubicBezTo>
                    <a:pt x="74" y="109"/>
                    <a:pt x="76" y="108"/>
                    <a:pt x="76" y="108"/>
                  </a:cubicBezTo>
                  <a:cubicBezTo>
                    <a:pt x="82" y="104"/>
                    <a:pt x="82" y="104"/>
                    <a:pt x="82" y="104"/>
                  </a:cubicBezTo>
                  <a:cubicBezTo>
                    <a:pt x="82" y="104"/>
                    <a:pt x="85" y="104"/>
                    <a:pt x="85" y="107"/>
                  </a:cubicBezTo>
                  <a:cubicBezTo>
                    <a:pt x="85" y="111"/>
                    <a:pt x="81" y="111"/>
                    <a:pt x="81" y="111"/>
                  </a:cubicBezTo>
                  <a:cubicBezTo>
                    <a:pt x="81" y="111"/>
                    <a:pt x="80" y="114"/>
                    <a:pt x="77" y="115"/>
                  </a:cubicBezTo>
                  <a:cubicBezTo>
                    <a:pt x="73" y="116"/>
                    <a:pt x="73" y="120"/>
                    <a:pt x="77" y="118"/>
                  </a:cubicBezTo>
                  <a:cubicBezTo>
                    <a:pt x="80" y="116"/>
                    <a:pt x="82" y="118"/>
                    <a:pt x="81" y="121"/>
                  </a:cubicBezTo>
                  <a:cubicBezTo>
                    <a:pt x="79" y="124"/>
                    <a:pt x="76" y="126"/>
                    <a:pt x="78" y="128"/>
                  </a:cubicBezTo>
                  <a:cubicBezTo>
                    <a:pt x="80" y="130"/>
                    <a:pt x="79" y="133"/>
                    <a:pt x="75" y="135"/>
                  </a:cubicBezTo>
                  <a:cubicBezTo>
                    <a:pt x="70" y="136"/>
                    <a:pt x="65" y="138"/>
                    <a:pt x="62" y="136"/>
                  </a:cubicBezTo>
                  <a:cubicBezTo>
                    <a:pt x="59" y="133"/>
                    <a:pt x="57" y="132"/>
                    <a:pt x="54" y="135"/>
                  </a:cubicBezTo>
                  <a:cubicBezTo>
                    <a:pt x="51" y="137"/>
                    <a:pt x="49" y="136"/>
                    <a:pt x="49" y="136"/>
                  </a:cubicBezTo>
                  <a:cubicBezTo>
                    <a:pt x="48" y="158"/>
                    <a:pt x="48" y="158"/>
                    <a:pt x="48" y="158"/>
                  </a:cubicBezTo>
                  <a:cubicBezTo>
                    <a:pt x="48" y="158"/>
                    <a:pt x="45" y="146"/>
                    <a:pt x="42" y="142"/>
                  </a:cubicBezTo>
                  <a:cubicBezTo>
                    <a:pt x="39" y="138"/>
                    <a:pt x="36" y="137"/>
                    <a:pt x="36" y="139"/>
                  </a:cubicBezTo>
                  <a:cubicBezTo>
                    <a:pt x="36" y="141"/>
                    <a:pt x="35" y="141"/>
                    <a:pt x="35" y="143"/>
                  </a:cubicBezTo>
                  <a:cubicBezTo>
                    <a:pt x="34" y="145"/>
                    <a:pt x="32" y="146"/>
                    <a:pt x="32" y="144"/>
                  </a:cubicBezTo>
                  <a:cubicBezTo>
                    <a:pt x="32" y="141"/>
                    <a:pt x="33" y="140"/>
                    <a:pt x="31" y="140"/>
                  </a:cubicBezTo>
                  <a:cubicBezTo>
                    <a:pt x="29" y="140"/>
                    <a:pt x="28" y="144"/>
                    <a:pt x="28" y="144"/>
                  </a:cubicBezTo>
                  <a:cubicBezTo>
                    <a:pt x="28" y="144"/>
                    <a:pt x="26" y="147"/>
                    <a:pt x="25" y="145"/>
                  </a:cubicBezTo>
                  <a:cubicBezTo>
                    <a:pt x="24" y="142"/>
                    <a:pt x="23" y="140"/>
                    <a:pt x="21" y="142"/>
                  </a:cubicBezTo>
                  <a:cubicBezTo>
                    <a:pt x="20" y="145"/>
                    <a:pt x="18" y="145"/>
                    <a:pt x="16" y="145"/>
                  </a:cubicBezTo>
                  <a:cubicBezTo>
                    <a:pt x="15" y="145"/>
                    <a:pt x="13" y="144"/>
                    <a:pt x="13" y="146"/>
                  </a:cubicBezTo>
                  <a:cubicBezTo>
                    <a:pt x="13" y="148"/>
                    <a:pt x="14" y="150"/>
                    <a:pt x="12" y="151"/>
                  </a:cubicBezTo>
                  <a:cubicBezTo>
                    <a:pt x="10" y="151"/>
                    <a:pt x="13" y="155"/>
                    <a:pt x="14" y="155"/>
                  </a:cubicBezTo>
                  <a:cubicBezTo>
                    <a:pt x="16" y="155"/>
                    <a:pt x="14" y="158"/>
                    <a:pt x="14" y="158"/>
                  </a:cubicBezTo>
                  <a:cubicBezTo>
                    <a:pt x="14" y="158"/>
                    <a:pt x="14" y="159"/>
                    <a:pt x="15" y="160"/>
                  </a:cubicBezTo>
                  <a:cubicBezTo>
                    <a:pt x="17" y="162"/>
                    <a:pt x="17" y="164"/>
                    <a:pt x="20" y="167"/>
                  </a:cubicBezTo>
                  <a:cubicBezTo>
                    <a:pt x="22" y="170"/>
                    <a:pt x="24" y="172"/>
                    <a:pt x="22" y="173"/>
                  </a:cubicBezTo>
                  <a:cubicBezTo>
                    <a:pt x="20" y="174"/>
                    <a:pt x="18" y="174"/>
                    <a:pt x="18" y="174"/>
                  </a:cubicBezTo>
                  <a:cubicBezTo>
                    <a:pt x="18" y="174"/>
                    <a:pt x="20" y="176"/>
                    <a:pt x="17" y="176"/>
                  </a:cubicBezTo>
                  <a:cubicBezTo>
                    <a:pt x="14" y="175"/>
                    <a:pt x="10" y="173"/>
                    <a:pt x="11" y="176"/>
                  </a:cubicBezTo>
                  <a:cubicBezTo>
                    <a:pt x="11" y="179"/>
                    <a:pt x="13" y="182"/>
                    <a:pt x="15" y="182"/>
                  </a:cubicBezTo>
                  <a:cubicBezTo>
                    <a:pt x="17" y="183"/>
                    <a:pt x="19" y="181"/>
                    <a:pt x="21" y="181"/>
                  </a:cubicBezTo>
                  <a:cubicBezTo>
                    <a:pt x="22" y="181"/>
                    <a:pt x="24" y="183"/>
                    <a:pt x="24" y="185"/>
                  </a:cubicBezTo>
                  <a:cubicBezTo>
                    <a:pt x="24" y="187"/>
                    <a:pt x="22" y="187"/>
                    <a:pt x="21" y="187"/>
                  </a:cubicBezTo>
                  <a:cubicBezTo>
                    <a:pt x="20" y="187"/>
                    <a:pt x="21" y="190"/>
                    <a:pt x="20" y="191"/>
                  </a:cubicBezTo>
                  <a:cubicBezTo>
                    <a:pt x="19" y="193"/>
                    <a:pt x="17" y="194"/>
                    <a:pt x="19" y="194"/>
                  </a:cubicBezTo>
                  <a:cubicBezTo>
                    <a:pt x="21" y="195"/>
                    <a:pt x="23" y="196"/>
                    <a:pt x="25" y="198"/>
                  </a:cubicBezTo>
                  <a:cubicBezTo>
                    <a:pt x="26" y="199"/>
                    <a:pt x="28" y="201"/>
                    <a:pt x="31" y="199"/>
                  </a:cubicBezTo>
                  <a:cubicBezTo>
                    <a:pt x="33" y="197"/>
                    <a:pt x="38" y="197"/>
                    <a:pt x="38" y="196"/>
                  </a:cubicBezTo>
                  <a:cubicBezTo>
                    <a:pt x="38" y="196"/>
                    <a:pt x="38" y="200"/>
                    <a:pt x="38" y="200"/>
                  </a:cubicBezTo>
                  <a:cubicBezTo>
                    <a:pt x="38" y="200"/>
                    <a:pt x="30" y="209"/>
                    <a:pt x="34" y="214"/>
                  </a:cubicBezTo>
                  <a:cubicBezTo>
                    <a:pt x="34" y="214"/>
                    <a:pt x="31" y="215"/>
                    <a:pt x="31" y="218"/>
                  </a:cubicBezTo>
                  <a:cubicBezTo>
                    <a:pt x="31" y="220"/>
                    <a:pt x="28" y="221"/>
                    <a:pt x="28" y="221"/>
                  </a:cubicBezTo>
                  <a:cubicBezTo>
                    <a:pt x="28" y="221"/>
                    <a:pt x="25" y="221"/>
                    <a:pt x="24" y="221"/>
                  </a:cubicBezTo>
                  <a:cubicBezTo>
                    <a:pt x="23" y="221"/>
                    <a:pt x="21" y="223"/>
                    <a:pt x="24" y="223"/>
                  </a:cubicBezTo>
                  <a:cubicBezTo>
                    <a:pt x="27" y="224"/>
                    <a:pt x="27" y="224"/>
                    <a:pt x="27" y="224"/>
                  </a:cubicBezTo>
                  <a:cubicBezTo>
                    <a:pt x="27" y="224"/>
                    <a:pt x="31" y="225"/>
                    <a:pt x="32" y="225"/>
                  </a:cubicBezTo>
                  <a:cubicBezTo>
                    <a:pt x="34" y="225"/>
                    <a:pt x="35" y="225"/>
                    <a:pt x="35" y="225"/>
                  </a:cubicBezTo>
                  <a:cubicBezTo>
                    <a:pt x="35" y="225"/>
                    <a:pt x="35" y="221"/>
                    <a:pt x="38" y="221"/>
                  </a:cubicBezTo>
                  <a:cubicBezTo>
                    <a:pt x="41" y="221"/>
                    <a:pt x="42" y="221"/>
                    <a:pt x="43" y="220"/>
                  </a:cubicBezTo>
                  <a:cubicBezTo>
                    <a:pt x="44" y="218"/>
                    <a:pt x="46" y="218"/>
                    <a:pt x="46" y="218"/>
                  </a:cubicBezTo>
                  <a:cubicBezTo>
                    <a:pt x="46" y="218"/>
                    <a:pt x="46" y="224"/>
                    <a:pt x="49" y="225"/>
                  </a:cubicBezTo>
                  <a:cubicBezTo>
                    <a:pt x="53" y="225"/>
                    <a:pt x="58" y="231"/>
                    <a:pt x="57" y="236"/>
                  </a:cubicBezTo>
                  <a:cubicBezTo>
                    <a:pt x="57" y="241"/>
                    <a:pt x="60" y="245"/>
                    <a:pt x="61" y="239"/>
                  </a:cubicBezTo>
                  <a:cubicBezTo>
                    <a:pt x="61" y="233"/>
                    <a:pt x="61" y="231"/>
                    <a:pt x="64" y="230"/>
                  </a:cubicBezTo>
                  <a:cubicBezTo>
                    <a:pt x="66" y="229"/>
                    <a:pt x="64" y="230"/>
                    <a:pt x="64" y="230"/>
                  </a:cubicBezTo>
                  <a:cubicBezTo>
                    <a:pt x="64" y="230"/>
                    <a:pt x="62" y="239"/>
                    <a:pt x="66" y="239"/>
                  </a:cubicBezTo>
                  <a:cubicBezTo>
                    <a:pt x="69" y="239"/>
                    <a:pt x="71" y="235"/>
                    <a:pt x="72" y="235"/>
                  </a:cubicBezTo>
                  <a:cubicBezTo>
                    <a:pt x="73" y="235"/>
                    <a:pt x="74" y="235"/>
                    <a:pt x="76" y="233"/>
                  </a:cubicBezTo>
                  <a:cubicBezTo>
                    <a:pt x="78" y="231"/>
                    <a:pt x="84" y="229"/>
                    <a:pt x="85" y="229"/>
                  </a:cubicBezTo>
                  <a:cubicBezTo>
                    <a:pt x="86" y="229"/>
                    <a:pt x="79" y="231"/>
                    <a:pt x="78" y="236"/>
                  </a:cubicBezTo>
                  <a:cubicBezTo>
                    <a:pt x="77" y="240"/>
                    <a:pt x="73" y="242"/>
                    <a:pt x="71" y="242"/>
                  </a:cubicBezTo>
                  <a:cubicBezTo>
                    <a:pt x="69" y="243"/>
                    <a:pt x="72" y="245"/>
                    <a:pt x="71" y="246"/>
                  </a:cubicBezTo>
                  <a:cubicBezTo>
                    <a:pt x="70" y="248"/>
                    <a:pt x="67" y="246"/>
                    <a:pt x="65" y="248"/>
                  </a:cubicBezTo>
                  <a:cubicBezTo>
                    <a:pt x="64" y="250"/>
                    <a:pt x="61" y="252"/>
                    <a:pt x="61" y="252"/>
                  </a:cubicBezTo>
                  <a:cubicBezTo>
                    <a:pt x="59" y="259"/>
                    <a:pt x="59" y="259"/>
                    <a:pt x="59" y="259"/>
                  </a:cubicBezTo>
                  <a:cubicBezTo>
                    <a:pt x="59" y="259"/>
                    <a:pt x="57" y="257"/>
                    <a:pt x="56" y="258"/>
                  </a:cubicBezTo>
                  <a:cubicBezTo>
                    <a:pt x="55" y="259"/>
                    <a:pt x="50" y="263"/>
                    <a:pt x="47" y="264"/>
                  </a:cubicBezTo>
                  <a:cubicBezTo>
                    <a:pt x="44" y="264"/>
                    <a:pt x="45" y="268"/>
                    <a:pt x="47" y="268"/>
                  </a:cubicBezTo>
                  <a:cubicBezTo>
                    <a:pt x="48" y="268"/>
                    <a:pt x="41" y="267"/>
                    <a:pt x="35" y="269"/>
                  </a:cubicBezTo>
                  <a:cubicBezTo>
                    <a:pt x="30" y="271"/>
                    <a:pt x="28" y="276"/>
                    <a:pt x="26" y="276"/>
                  </a:cubicBezTo>
                  <a:cubicBezTo>
                    <a:pt x="25" y="276"/>
                    <a:pt x="23" y="276"/>
                    <a:pt x="23" y="276"/>
                  </a:cubicBezTo>
                  <a:cubicBezTo>
                    <a:pt x="23" y="276"/>
                    <a:pt x="19" y="272"/>
                    <a:pt x="15" y="273"/>
                  </a:cubicBezTo>
                  <a:cubicBezTo>
                    <a:pt x="12" y="274"/>
                    <a:pt x="14" y="277"/>
                    <a:pt x="14" y="277"/>
                  </a:cubicBezTo>
                  <a:cubicBezTo>
                    <a:pt x="14" y="277"/>
                    <a:pt x="13" y="276"/>
                    <a:pt x="7" y="277"/>
                  </a:cubicBezTo>
                  <a:cubicBezTo>
                    <a:pt x="1" y="278"/>
                    <a:pt x="0" y="279"/>
                    <a:pt x="1" y="283"/>
                  </a:cubicBezTo>
                  <a:cubicBezTo>
                    <a:pt x="2" y="286"/>
                    <a:pt x="4" y="289"/>
                    <a:pt x="6" y="285"/>
                  </a:cubicBezTo>
                  <a:cubicBezTo>
                    <a:pt x="8" y="282"/>
                    <a:pt x="12" y="279"/>
                    <a:pt x="12" y="281"/>
                  </a:cubicBezTo>
                  <a:cubicBezTo>
                    <a:pt x="13" y="282"/>
                    <a:pt x="9" y="286"/>
                    <a:pt x="14" y="286"/>
                  </a:cubicBezTo>
                  <a:cubicBezTo>
                    <a:pt x="20" y="286"/>
                    <a:pt x="20" y="284"/>
                    <a:pt x="20" y="284"/>
                  </a:cubicBezTo>
                  <a:cubicBezTo>
                    <a:pt x="20" y="284"/>
                    <a:pt x="22" y="285"/>
                    <a:pt x="24" y="285"/>
                  </a:cubicBezTo>
                  <a:cubicBezTo>
                    <a:pt x="26" y="285"/>
                    <a:pt x="31" y="279"/>
                    <a:pt x="31" y="282"/>
                  </a:cubicBezTo>
                  <a:cubicBezTo>
                    <a:pt x="32" y="285"/>
                    <a:pt x="29" y="289"/>
                    <a:pt x="31" y="289"/>
                  </a:cubicBezTo>
                  <a:cubicBezTo>
                    <a:pt x="33" y="289"/>
                    <a:pt x="35" y="284"/>
                    <a:pt x="35" y="284"/>
                  </a:cubicBezTo>
                  <a:cubicBezTo>
                    <a:pt x="35" y="284"/>
                    <a:pt x="36" y="282"/>
                    <a:pt x="38" y="283"/>
                  </a:cubicBezTo>
                  <a:cubicBezTo>
                    <a:pt x="40" y="284"/>
                    <a:pt x="46" y="282"/>
                    <a:pt x="49" y="282"/>
                  </a:cubicBezTo>
                  <a:cubicBezTo>
                    <a:pt x="51" y="282"/>
                    <a:pt x="54" y="281"/>
                    <a:pt x="52" y="279"/>
                  </a:cubicBezTo>
                  <a:cubicBezTo>
                    <a:pt x="50" y="277"/>
                    <a:pt x="48" y="274"/>
                    <a:pt x="51" y="274"/>
                  </a:cubicBezTo>
                  <a:cubicBezTo>
                    <a:pt x="54" y="275"/>
                    <a:pt x="55" y="278"/>
                    <a:pt x="57" y="277"/>
                  </a:cubicBezTo>
                  <a:cubicBezTo>
                    <a:pt x="58" y="277"/>
                    <a:pt x="59" y="276"/>
                    <a:pt x="59" y="276"/>
                  </a:cubicBezTo>
                  <a:cubicBezTo>
                    <a:pt x="59" y="276"/>
                    <a:pt x="61" y="277"/>
                    <a:pt x="61" y="276"/>
                  </a:cubicBezTo>
                  <a:cubicBezTo>
                    <a:pt x="62" y="275"/>
                    <a:pt x="62" y="272"/>
                    <a:pt x="62" y="272"/>
                  </a:cubicBezTo>
                  <a:cubicBezTo>
                    <a:pt x="62" y="272"/>
                    <a:pt x="64" y="272"/>
                    <a:pt x="65" y="273"/>
                  </a:cubicBezTo>
                  <a:cubicBezTo>
                    <a:pt x="66" y="275"/>
                    <a:pt x="67" y="275"/>
                    <a:pt x="67" y="275"/>
                  </a:cubicBezTo>
                  <a:cubicBezTo>
                    <a:pt x="67" y="275"/>
                    <a:pt x="68" y="272"/>
                    <a:pt x="70" y="272"/>
                  </a:cubicBezTo>
                  <a:cubicBezTo>
                    <a:pt x="71" y="272"/>
                    <a:pt x="71" y="269"/>
                    <a:pt x="71" y="269"/>
                  </a:cubicBezTo>
                  <a:cubicBezTo>
                    <a:pt x="74" y="269"/>
                    <a:pt x="74" y="269"/>
                    <a:pt x="74" y="269"/>
                  </a:cubicBezTo>
                  <a:cubicBezTo>
                    <a:pt x="77" y="265"/>
                    <a:pt x="77" y="265"/>
                    <a:pt x="77" y="265"/>
                  </a:cubicBezTo>
                  <a:cubicBezTo>
                    <a:pt x="77" y="267"/>
                    <a:pt x="77" y="267"/>
                    <a:pt x="77" y="267"/>
                  </a:cubicBezTo>
                  <a:cubicBezTo>
                    <a:pt x="84" y="264"/>
                    <a:pt x="84" y="264"/>
                    <a:pt x="84" y="264"/>
                  </a:cubicBezTo>
                  <a:cubicBezTo>
                    <a:pt x="84" y="267"/>
                    <a:pt x="84" y="267"/>
                    <a:pt x="84" y="267"/>
                  </a:cubicBezTo>
                  <a:cubicBezTo>
                    <a:pt x="84" y="267"/>
                    <a:pt x="87" y="260"/>
                    <a:pt x="84" y="260"/>
                  </a:cubicBezTo>
                  <a:cubicBezTo>
                    <a:pt x="81" y="260"/>
                    <a:pt x="79" y="257"/>
                    <a:pt x="84" y="257"/>
                  </a:cubicBezTo>
                  <a:cubicBezTo>
                    <a:pt x="89" y="257"/>
                    <a:pt x="91" y="256"/>
                    <a:pt x="89" y="258"/>
                  </a:cubicBezTo>
                  <a:cubicBezTo>
                    <a:pt x="87" y="261"/>
                    <a:pt x="88" y="264"/>
                    <a:pt x="90" y="261"/>
                  </a:cubicBezTo>
                  <a:cubicBezTo>
                    <a:pt x="92" y="259"/>
                    <a:pt x="95" y="254"/>
                    <a:pt x="95" y="254"/>
                  </a:cubicBezTo>
                  <a:cubicBezTo>
                    <a:pt x="95" y="254"/>
                    <a:pt x="95" y="261"/>
                    <a:pt x="98" y="259"/>
                  </a:cubicBezTo>
                  <a:cubicBezTo>
                    <a:pt x="101" y="258"/>
                    <a:pt x="99" y="254"/>
                    <a:pt x="99" y="254"/>
                  </a:cubicBezTo>
                  <a:cubicBezTo>
                    <a:pt x="99" y="254"/>
                    <a:pt x="101" y="251"/>
                    <a:pt x="103" y="252"/>
                  </a:cubicBezTo>
                  <a:cubicBezTo>
                    <a:pt x="105" y="252"/>
                    <a:pt x="106" y="250"/>
                    <a:pt x="107" y="250"/>
                  </a:cubicBezTo>
                  <a:cubicBezTo>
                    <a:pt x="108" y="250"/>
                    <a:pt x="110" y="249"/>
                    <a:pt x="110" y="249"/>
                  </a:cubicBezTo>
                  <a:cubicBezTo>
                    <a:pt x="110" y="249"/>
                    <a:pt x="112" y="250"/>
                    <a:pt x="112" y="248"/>
                  </a:cubicBezTo>
                  <a:cubicBezTo>
                    <a:pt x="113" y="247"/>
                    <a:pt x="113" y="245"/>
                    <a:pt x="116" y="245"/>
                  </a:cubicBezTo>
                  <a:cubicBezTo>
                    <a:pt x="118" y="245"/>
                    <a:pt x="117" y="243"/>
                    <a:pt x="114" y="243"/>
                  </a:cubicBezTo>
                  <a:cubicBezTo>
                    <a:pt x="110" y="243"/>
                    <a:pt x="113" y="240"/>
                    <a:pt x="111" y="238"/>
                  </a:cubicBezTo>
                  <a:cubicBezTo>
                    <a:pt x="108" y="237"/>
                    <a:pt x="108" y="235"/>
                    <a:pt x="108" y="233"/>
                  </a:cubicBezTo>
                  <a:cubicBezTo>
                    <a:pt x="109" y="230"/>
                    <a:pt x="113" y="231"/>
                    <a:pt x="113" y="229"/>
                  </a:cubicBezTo>
                  <a:cubicBezTo>
                    <a:pt x="113" y="227"/>
                    <a:pt x="115" y="225"/>
                    <a:pt x="117" y="226"/>
                  </a:cubicBezTo>
                  <a:cubicBezTo>
                    <a:pt x="120" y="227"/>
                    <a:pt x="128" y="226"/>
                    <a:pt x="128" y="226"/>
                  </a:cubicBezTo>
                  <a:cubicBezTo>
                    <a:pt x="128" y="226"/>
                    <a:pt x="127" y="224"/>
                    <a:pt x="128" y="221"/>
                  </a:cubicBezTo>
                  <a:cubicBezTo>
                    <a:pt x="130" y="218"/>
                    <a:pt x="132" y="217"/>
                    <a:pt x="133" y="214"/>
                  </a:cubicBezTo>
                  <a:cubicBezTo>
                    <a:pt x="135" y="211"/>
                    <a:pt x="136" y="208"/>
                    <a:pt x="140" y="209"/>
                  </a:cubicBezTo>
                  <a:cubicBezTo>
                    <a:pt x="143" y="210"/>
                    <a:pt x="142" y="209"/>
                    <a:pt x="144" y="207"/>
                  </a:cubicBezTo>
                  <a:cubicBezTo>
                    <a:pt x="147" y="205"/>
                    <a:pt x="149" y="206"/>
                    <a:pt x="152" y="203"/>
                  </a:cubicBezTo>
                  <a:cubicBezTo>
                    <a:pt x="155" y="201"/>
                    <a:pt x="157" y="200"/>
                    <a:pt x="157" y="200"/>
                  </a:cubicBezTo>
                  <a:cubicBezTo>
                    <a:pt x="156" y="204"/>
                    <a:pt x="156" y="204"/>
                    <a:pt x="156" y="204"/>
                  </a:cubicBezTo>
                  <a:cubicBezTo>
                    <a:pt x="156" y="204"/>
                    <a:pt x="164" y="199"/>
                    <a:pt x="165" y="201"/>
                  </a:cubicBezTo>
                  <a:cubicBezTo>
                    <a:pt x="166" y="202"/>
                    <a:pt x="159" y="208"/>
                    <a:pt x="159" y="208"/>
                  </a:cubicBezTo>
                  <a:cubicBezTo>
                    <a:pt x="162" y="209"/>
                    <a:pt x="162" y="209"/>
                    <a:pt x="162" y="209"/>
                  </a:cubicBezTo>
                  <a:cubicBezTo>
                    <a:pt x="162" y="209"/>
                    <a:pt x="170" y="214"/>
                    <a:pt x="168" y="217"/>
                  </a:cubicBezTo>
                  <a:cubicBezTo>
                    <a:pt x="165" y="220"/>
                    <a:pt x="164" y="218"/>
                    <a:pt x="162" y="214"/>
                  </a:cubicBezTo>
                  <a:cubicBezTo>
                    <a:pt x="159" y="210"/>
                    <a:pt x="157" y="212"/>
                    <a:pt x="157" y="212"/>
                  </a:cubicBezTo>
                  <a:cubicBezTo>
                    <a:pt x="157" y="212"/>
                    <a:pt x="154" y="209"/>
                    <a:pt x="152" y="209"/>
                  </a:cubicBezTo>
                  <a:cubicBezTo>
                    <a:pt x="151" y="209"/>
                    <a:pt x="151" y="211"/>
                    <a:pt x="148" y="211"/>
                  </a:cubicBezTo>
                  <a:cubicBezTo>
                    <a:pt x="145" y="212"/>
                    <a:pt x="143" y="213"/>
                    <a:pt x="143" y="213"/>
                  </a:cubicBezTo>
                  <a:cubicBezTo>
                    <a:pt x="143" y="213"/>
                    <a:pt x="145" y="215"/>
                    <a:pt x="142" y="216"/>
                  </a:cubicBezTo>
                  <a:cubicBezTo>
                    <a:pt x="140" y="218"/>
                    <a:pt x="137" y="222"/>
                    <a:pt x="134" y="229"/>
                  </a:cubicBezTo>
                  <a:cubicBezTo>
                    <a:pt x="132" y="236"/>
                    <a:pt x="137" y="233"/>
                    <a:pt x="138" y="231"/>
                  </a:cubicBezTo>
                  <a:cubicBezTo>
                    <a:pt x="140" y="228"/>
                    <a:pt x="142" y="226"/>
                    <a:pt x="144" y="229"/>
                  </a:cubicBezTo>
                  <a:cubicBezTo>
                    <a:pt x="146" y="232"/>
                    <a:pt x="142" y="235"/>
                    <a:pt x="138" y="236"/>
                  </a:cubicBezTo>
                  <a:cubicBezTo>
                    <a:pt x="133" y="236"/>
                    <a:pt x="132" y="236"/>
                    <a:pt x="132" y="236"/>
                  </a:cubicBezTo>
                  <a:cubicBezTo>
                    <a:pt x="130" y="241"/>
                    <a:pt x="130" y="241"/>
                    <a:pt x="130" y="241"/>
                  </a:cubicBezTo>
                  <a:cubicBezTo>
                    <a:pt x="135" y="242"/>
                    <a:pt x="135" y="242"/>
                    <a:pt x="135" y="242"/>
                  </a:cubicBezTo>
                  <a:cubicBezTo>
                    <a:pt x="139" y="241"/>
                    <a:pt x="139" y="241"/>
                    <a:pt x="139" y="241"/>
                  </a:cubicBezTo>
                  <a:cubicBezTo>
                    <a:pt x="142" y="245"/>
                    <a:pt x="142" y="245"/>
                    <a:pt x="142" y="245"/>
                  </a:cubicBezTo>
                  <a:cubicBezTo>
                    <a:pt x="142" y="245"/>
                    <a:pt x="144" y="244"/>
                    <a:pt x="146" y="241"/>
                  </a:cubicBezTo>
                  <a:cubicBezTo>
                    <a:pt x="147" y="238"/>
                    <a:pt x="148" y="234"/>
                    <a:pt x="148" y="234"/>
                  </a:cubicBezTo>
                  <a:cubicBezTo>
                    <a:pt x="148" y="234"/>
                    <a:pt x="154" y="230"/>
                    <a:pt x="152" y="233"/>
                  </a:cubicBezTo>
                  <a:cubicBezTo>
                    <a:pt x="151" y="236"/>
                    <a:pt x="151" y="238"/>
                    <a:pt x="151" y="238"/>
                  </a:cubicBezTo>
                  <a:cubicBezTo>
                    <a:pt x="155" y="232"/>
                    <a:pt x="155" y="232"/>
                    <a:pt x="155" y="232"/>
                  </a:cubicBezTo>
                  <a:cubicBezTo>
                    <a:pt x="155" y="232"/>
                    <a:pt x="157" y="237"/>
                    <a:pt x="161" y="231"/>
                  </a:cubicBezTo>
                  <a:cubicBezTo>
                    <a:pt x="164" y="230"/>
                    <a:pt x="164" y="230"/>
                    <a:pt x="164" y="230"/>
                  </a:cubicBezTo>
                  <a:cubicBezTo>
                    <a:pt x="164" y="230"/>
                    <a:pt x="164" y="233"/>
                    <a:pt x="166" y="233"/>
                  </a:cubicBezTo>
                  <a:cubicBezTo>
                    <a:pt x="167" y="233"/>
                    <a:pt x="170" y="233"/>
                    <a:pt x="170" y="233"/>
                  </a:cubicBezTo>
                  <a:cubicBezTo>
                    <a:pt x="170" y="233"/>
                    <a:pt x="172" y="230"/>
                    <a:pt x="174" y="230"/>
                  </a:cubicBezTo>
                  <a:cubicBezTo>
                    <a:pt x="176" y="230"/>
                    <a:pt x="175" y="227"/>
                    <a:pt x="174" y="226"/>
                  </a:cubicBezTo>
                  <a:cubicBezTo>
                    <a:pt x="173" y="225"/>
                    <a:pt x="175" y="224"/>
                    <a:pt x="176" y="225"/>
                  </a:cubicBezTo>
                  <a:cubicBezTo>
                    <a:pt x="176" y="226"/>
                    <a:pt x="183" y="226"/>
                    <a:pt x="178" y="222"/>
                  </a:cubicBezTo>
                  <a:cubicBezTo>
                    <a:pt x="174" y="219"/>
                    <a:pt x="172" y="217"/>
                    <a:pt x="172" y="217"/>
                  </a:cubicBezTo>
                  <a:cubicBezTo>
                    <a:pt x="181" y="210"/>
                    <a:pt x="181" y="210"/>
                    <a:pt x="181" y="210"/>
                  </a:cubicBezTo>
                  <a:cubicBezTo>
                    <a:pt x="181" y="210"/>
                    <a:pt x="177" y="217"/>
                    <a:pt x="180" y="217"/>
                  </a:cubicBezTo>
                  <a:cubicBezTo>
                    <a:pt x="183" y="217"/>
                    <a:pt x="185" y="215"/>
                    <a:pt x="185" y="215"/>
                  </a:cubicBezTo>
                  <a:cubicBezTo>
                    <a:pt x="185" y="215"/>
                    <a:pt x="186" y="216"/>
                    <a:pt x="188" y="216"/>
                  </a:cubicBezTo>
                  <a:cubicBezTo>
                    <a:pt x="189" y="216"/>
                    <a:pt x="193" y="210"/>
                    <a:pt x="195" y="211"/>
                  </a:cubicBezTo>
                  <a:cubicBezTo>
                    <a:pt x="196" y="212"/>
                    <a:pt x="192" y="215"/>
                    <a:pt x="193" y="216"/>
                  </a:cubicBezTo>
                  <a:cubicBezTo>
                    <a:pt x="194" y="216"/>
                    <a:pt x="202" y="214"/>
                    <a:pt x="202" y="216"/>
                  </a:cubicBezTo>
                  <a:cubicBezTo>
                    <a:pt x="202" y="218"/>
                    <a:pt x="199" y="218"/>
                    <a:pt x="197" y="219"/>
                  </a:cubicBezTo>
                  <a:cubicBezTo>
                    <a:pt x="195" y="220"/>
                    <a:pt x="191" y="219"/>
                    <a:pt x="189" y="222"/>
                  </a:cubicBezTo>
                  <a:cubicBezTo>
                    <a:pt x="189" y="222"/>
                    <a:pt x="191" y="222"/>
                    <a:pt x="194" y="222"/>
                  </a:cubicBezTo>
                  <a:cubicBezTo>
                    <a:pt x="197" y="223"/>
                    <a:pt x="201" y="224"/>
                    <a:pt x="202" y="226"/>
                  </a:cubicBezTo>
                  <a:cubicBezTo>
                    <a:pt x="202" y="228"/>
                    <a:pt x="202" y="231"/>
                    <a:pt x="205" y="231"/>
                  </a:cubicBezTo>
                  <a:cubicBezTo>
                    <a:pt x="208" y="231"/>
                    <a:pt x="210" y="231"/>
                    <a:pt x="210" y="234"/>
                  </a:cubicBezTo>
                  <a:cubicBezTo>
                    <a:pt x="210" y="237"/>
                    <a:pt x="210" y="238"/>
                    <a:pt x="215" y="238"/>
                  </a:cubicBezTo>
                  <a:cubicBezTo>
                    <a:pt x="219" y="238"/>
                    <a:pt x="224" y="236"/>
                    <a:pt x="226" y="237"/>
                  </a:cubicBezTo>
                  <a:cubicBezTo>
                    <a:pt x="229" y="238"/>
                    <a:pt x="226" y="241"/>
                    <a:pt x="232" y="240"/>
                  </a:cubicBezTo>
                  <a:cubicBezTo>
                    <a:pt x="237" y="239"/>
                    <a:pt x="236" y="242"/>
                    <a:pt x="240" y="242"/>
                  </a:cubicBezTo>
                  <a:cubicBezTo>
                    <a:pt x="245" y="242"/>
                    <a:pt x="244" y="244"/>
                    <a:pt x="248" y="244"/>
                  </a:cubicBezTo>
                  <a:cubicBezTo>
                    <a:pt x="251" y="244"/>
                    <a:pt x="249" y="247"/>
                    <a:pt x="251" y="249"/>
                  </a:cubicBezTo>
                  <a:cubicBezTo>
                    <a:pt x="253" y="251"/>
                    <a:pt x="256" y="252"/>
                    <a:pt x="256" y="252"/>
                  </a:cubicBezTo>
                  <a:cubicBezTo>
                    <a:pt x="256" y="252"/>
                    <a:pt x="255" y="253"/>
                    <a:pt x="260" y="256"/>
                  </a:cubicBezTo>
                  <a:cubicBezTo>
                    <a:pt x="265" y="258"/>
                    <a:pt x="266" y="258"/>
                    <a:pt x="266" y="258"/>
                  </a:cubicBezTo>
                  <a:cubicBezTo>
                    <a:pt x="266" y="258"/>
                    <a:pt x="264" y="260"/>
                    <a:pt x="267" y="260"/>
                  </a:cubicBezTo>
                  <a:cubicBezTo>
                    <a:pt x="270" y="260"/>
                    <a:pt x="274" y="259"/>
                    <a:pt x="274" y="263"/>
                  </a:cubicBezTo>
                  <a:cubicBezTo>
                    <a:pt x="275" y="267"/>
                    <a:pt x="277" y="270"/>
                    <a:pt x="277" y="270"/>
                  </a:cubicBezTo>
                  <a:cubicBezTo>
                    <a:pt x="283" y="276"/>
                    <a:pt x="283" y="276"/>
                    <a:pt x="283" y="276"/>
                  </a:cubicBezTo>
                  <a:cubicBezTo>
                    <a:pt x="283" y="276"/>
                    <a:pt x="286" y="278"/>
                    <a:pt x="286" y="276"/>
                  </a:cubicBezTo>
                  <a:cubicBezTo>
                    <a:pt x="286" y="275"/>
                    <a:pt x="290" y="276"/>
                    <a:pt x="290" y="276"/>
                  </a:cubicBezTo>
                  <a:cubicBezTo>
                    <a:pt x="290" y="276"/>
                    <a:pt x="291" y="275"/>
                    <a:pt x="294" y="275"/>
                  </a:cubicBezTo>
                  <a:cubicBezTo>
                    <a:pt x="296" y="275"/>
                    <a:pt x="297" y="276"/>
                    <a:pt x="300" y="277"/>
                  </a:cubicBezTo>
                  <a:cubicBezTo>
                    <a:pt x="303" y="279"/>
                    <a:pt x="303" y="278"/>
                    <a:pt x="300" y="273"/>
                  </a:cubicBezTo>
                  <a:cubicBezTo>
                    <a:pt x="298" y="268"/>
                    <a:pt x="299" y="269"/>
                    <a:pt x="298" y="264"/>
                  </a:cubicBezTo>
                  <a:cubicBezTo>
                    <a:pt x="298" y="259"/>
                    <a:pt x="296" y="256"/>
                    <a:pt x="299" y="256"/>
                  </a:cubicBezTo>
                  <a:cubicBezTo>
                    <a:pt x="301" y="256"/>
                    <a:pt x="302" y="262"/>
                    <a:pt x="302" y="262"/>
                  </a:cubicBezTo>
                  <a:cubicBezTo>
                    <a:pt x="302" y="262"/>
                    <a:pt x="307" y="275"/>
                    <a:pt x="312" y="278"/>
                  </a:cubicBezTo>
                  <a:cubicBezTo>
                    <a:pt x="317" y="282"/>
                    <a:pt x="319" y="288"/>
                    <a:pt x="319" y="290"/>
                  </a:cubicBezTo>
                  <a:cubicBezTo>
                    <a:pt x="319" y="293"/>
                    <a:pt x="320" y="297"/>
                    <a:pt x="322" y="297"/>
                  </a:cubicBezTo>
                  <a:cubicBezTo>
                    <a:pt x="323" y="297"/>
                    <a:pt x="324" y="296"/>
                    <a:pt x="325" y="297"/>
                  </a:cubicBezTo>
                  <a:cubicBezTo>
                    <a:pt x="326" y="298"/>
                    <a:pt x="335" y="299"/>
                    <a:pt x="335" y="299"/>
                  </a:cubicBezTo>
                  <a:cubicBezTo>
                    <a:pt x="335" y="299"/>
                    <a:pt x="332" y="305"/>
                    <a:pt x="336" y="308"/>
                  </a:cubicBezTo>
                  <a:cubicBezTo>
                    <a:pt x="340" y="311"/>
                    <a:pt x="341" y="316"/>
                    <a:pt x="341" y="316"/>
                  </a:cubicBezTo>
                  <a:cubicBezTo>
                    <a:pt x="341" y="316"/>
                    <a:pt x="336" y="323"/>
                    <a:pt x="339" y="323"/>
                  </a:cubicBezTo>
                  <a:cubicBezTo>
                    <a:pt x="341" y="323"/>
                    <a:pt x="344" y="318"/>
                    <a:pt x="347" y="319"/>
                  </a:cubicBezTo>
                  <a:cubicBezTo>
                    <a:pt x="350" y="320"/>
                    <a:pt x="351" y="325"/>
                    <a:pt x="351" y="327"/>
                  </a:cubicBezTo>
                  <a:cubicBezTo>
                    <a:pt x="351" y="329"/>
                    <a:pt x="352" y="332"/>
                    <a:pt x="352" y="332"/>
                  </a:cubicBezTo>
                  <a:cubicBezTo>
                    <a:pt x="352" y="332"/>
                    <a:pt x="353" y="333"/>
                    <a:pt x="354" y="333"/>
                  </a:cubicBezTo>
                  <a:cubicBezTo>
                    <a:pt x="354" y="333"/>
                    <a:pt x="357" y="334"/>
                    <a:pt x="357" y="334"/>
                  </a:cubicBezTo>
                  <a:cubicBezTo>
                    <a:pt x="357" y="334"/>
                    <a:pt x="359" y="329"/>
                    <a:pt x="362" y="329"/>
                  </a:cubicBezTo>
                  <a:cubicBezTo>
                    <a:pt x="362" y="329"/>
                    <a:pt x="359" y="319"/>
                    <a:pt x="354" y="316"/>
                  </a:cubicBezTo>
                  <a:cubicBezTo>
                    <a:pt x="350" y="312"/>
                    <a:pt x="348" y="312"/>
                    <a:pt x="348" y="307"/>
                  </a:cubicBezTo>
                  <a:cubicBezTo>
                    <a:pt x="348" y="302"/>
                    <a:pt x="347" y="296"/>
                    <a:pt x="339" y="296"/>
                  </a:cubicBezTo>
                  <a:cubicBezTo>
                    <a:pt x="330" y="296"/>
                    <a:pt x="330" y="290"/>
                    <a:pt x="328" y="285"/>
                  </a:cubicBezTo>
                  <a:cubicBezTo>
                    <a:pt x="326" y="279"/>
                    <a:pt x="324" y="275"/>
                    <a:pt x="319" y="270"/>
                  </a:cubicBezTo>
                  <a:cubicBezTo>
                    <a:pt x="314" y="266"/>
                    <a:pt x="313" y="263"/>
                    <a:pt x="310" y="259"/>
                  </a:cubicBezTo>
                  <a:cubicBezTo>
                    <a:pt x="308" y="255"/>
                    <a:pt x="303" y="250"/>
                    <a:pt x="296" y="250"/>
                  </a:cubicBezTo>
                  <a:cubicBezTo>
                    <a:pt x="289" y="250"/>
                    <a:pt x="290" y="251"/>
                    <a:pt x="288" y="256"/>
                  </a:cubicBezTo>
                  <a:cubicBezTo>
                    <a:pt x="286" y="261"/>
                    <a:pt x="284" y="266"/>
                    <a:pt x="282" y="261"/>
                  </a:cubicBezTo>
                  <a:cubicBezTo>
                    <a:pt x="272" y="252"/>
                    <a:pt x="272" y="252"/>
                    <a:pt x="272" y="252"/>
                  </a:cubicBezTo>
                  <a:cubicBezTo>
                    <a:pt x="272" y="252"/>
                    <a:pt x="273" y="250"/>
                    <a:pt x="271" y="247"/>
                  </a:cubicBezTo>
                  <a:cubicBezTo>
                    <a:pt x="270" y="244"/>
                    <a:pt x="270" y="244"/>
                    <a:pt x="270" y="242"/>
                  </a:cubicBezTo>
                  <a:cubicBezTo>
                    <a:pt x="270" y="240"/>
                    <a:pt x="266" y="239"/>
                    <a:pt x="264" y="240"/>
                  </a:cubicBezTo>
                  <a:cubicBezTo>
                    <a:pt x="262" y="240"/>
                    <a:pt x="258" y="240"/>
                    <a:pt x="255" y="238"/>
                  </a:cubicBezTo>
                  <a:cubicBezTo>
                    <a:pt x="253" y="237"/>
                    <a:pt x="252" y="238"/>
                    <a:pt x="251" y="238"/>
                  </a:cubicBezTo>
                  <a:cubicBezTo>
                    <a:pt x="249" y="239"/>
                    <a:pt x="245" y="235"/>
                    <a:pt x="244" y="236"/>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26" name="Freeform 20"/>
            <p:cNvSpPr>
              <a:spLocks/>
            </p:cNvSpPr>
            <p:nvPr/>
          </p:nvSpPr>
          <p:spPr bwMode="auto">
            <a:xfrm>
              <a:off x="1968461" y="3020576"/>
              <a:ext cx="42144" cy="47703"/>
            </a:xfrm>
            <a:custGeom>
              <a:avLst/>
              <a:gdLst>
                <a:gd name="T0" fmla="*/ 18 w 19"/>
                <a:gd name="T1" fmla="*/ 19 h 22"/>
                <a:gd name="T2" fmla="*/ 17 w 19"/>
                <a:gd name="T3" fmla="*/ 21 h 22"/>
                <a:gd name="T4" fmla="*/ 13 w 19"/>
                <a:gd name="T5" fmla="*/ 15 h 22"/>
                <a:gd name="T6" fmla="*/ 9 w 19"/>
                <a:gd name="T7" fmla="*/ 11 h 22"/>
                <a:gd name="T8" fmla="*/ 2 w 19"/>
                <a:gd name="T9" fmla="*/ 8 h 22"/>
                <a:gd name="T10" fmla="*/ 7 w 19"/>
                <a:gd name="T11" fmla="*/ 1 h 22"/>
                <a:gd name="T12" fmla="*/ 13 w 19"/>
                <a:gd name="T13" fmla="*/ 2 h 22"/>
                <a:gd name="T14" fmla="*/ 15 w 19"/>
                <a:gd name="T15" fmla="*/ 7 h 22"/>
                <a:gd name="T16" fmla="*/ 18 w 19"/>
                <a:gd name="T17" fmla="*/ 13 h 22"/>
                <a:gd name="T18" fmla="*/ 19 w 19"/>
                <a:gd name="T19" fmla="*/ 19 h 22"/>
                <a:gd name="T20" fmla="*/ 18 w 19"/>
                <a:gd name="T21" fmla="*/ 1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2">
                  <a:moveTo>
                    <a:pt x="18" y="19"/>
                  </a:moveTo>
                  <a:cubicBezTo>
                    <a:pt x="18" y="19"/>
                    <a:pt x="19" y="22"/>
                    <a:pt x="17" y="21"/>
                  </a:cubicBezTo>
                  <a:cubicBezTo>
                    <a:pt x="15" y="21"/>
                    <a:pt x="14" y="18"/>
                    <a:pt x="13" y="15"/>
                  </a:cubicBezTo>
                  <a:cubicBezTo>
                    <a:pt x="11" y="12"/>
                    <a:pt x="12" y="11"/>
                    <a:pt x="9" y="11"/>
                  </a:cubicBezTo>
                  <a:cubicBezTo>
                    <a:pt x="6" y="11"/>
                    <a:pt x="0" y="12"/>
                    <a:pt x="2" y="8"/>
                  </a:cubicBezTo>
                  <a:cubicBezTo>
                    <a:pt x="5" y="3"/>
                    <a:pt x="4" y="1"/>
                    <a:pt x="7" y="1"/>
                  </a:cubicBezTo>
                  <a:cubicBezTo>
                    <a:pt x="11" y="1"/>
                    <a:pt x="12" y="0"/>
                    <a:pt x="13" y="2"/>
                  </a:cubicBezTo>
                  <a:cubicBezTo>
                    <a:pt x="14" y="4"/>
                    <a:pt x="13" y="6"/>
                    <a:pt x="15" y="7"/>
                  </a:cubicBezTo>
                  <a:cubicBezTo>
                    <a:pt x="16" y="7"/>
                    <a:pt x="18" y="11"/>
                    <a:pt x="18" y="13"/>
                  </a:cubicBezTo>
                  <a:cubicBezTo>
                    <a:pt x="18" y="16"/>
                    <a:pt x="19" y="19"/>
                    <a:pt x="19" y="19"/>
                  </a:cubicBezTo>
                  <a:lnTo>
                    <a:pt x="18" y="19"/>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27" name="Freeform 21"/>
            <p:cNvSpPr>
              <a:spLocks/>
            </p:cNvSpPr>
            <p:nvPr/>
          </p:nvSpPr>
          <p:spPr bwMode="auto">
            <a:xfrm>
              <a:off x="2013413" y="3031479"/>
              <a:ext cx="33715" cy="35435"/>
            </a:xfrm>
            <a:custGeom>
              <a:avLst/>
              <a:gdLst>
                <a:gd name="T0" fmla="*/ 5 w 15"/>
                <a:gd name="T1" fmla="*/ 10 h 16"/>
                <a:gd name="T2" fmla="*/ 1 w 15"/>
                <a:gd name="T3" fmla="*/ 11 h 16"/>
                <a:gd name="T4" fmla="*/ 0 w 15"/>
                <a:gd name="T5" fmla="*/ 4 h 16"/>
                <a:gd name="T6" fmla="*/ 0 w 15"/>
                <a:gd name="T7" fmla="*/ 3 h 16"/>
                <a:gd name="T8" fmla="*/ 5 w 15"/>
                <a:gd name="T9" fmla="*/ 2 h 16"/>
                <a:gd name="T10" fmla="*/ 8 w 15"/>
                <a:gd name="T11" fmla="*/ 0 h 16"/>
                <a:gd name="T12" fmla="*/ 15 w 15"/>
                <a:gd name="T13" fmla="*/ 2 h 16"/>
                <a:gd name="T14" fmla="*/ 10 w 15"/>
                <a:gd name="T15" fmla="*/ 4 h 16"/>
                <a:gd name="T16" fmla="*/ 8 w 15"/>
                <a:gd name="T17" fmla="*/ 1 h 16"/>
                <a:gd name="T18" fmla="*/ 8 w 15"/>
                <a:gd name="T19" fmla="*/ 5 h 16"/>
                <a:gd name="T20" fmla="*/ 5 w 15"/>
                <a:gd name="T21" fmla="*/ 3 h 16"/>
                <a:gd name="T22" fmla="*/ 6 w 15"/>
                <a:gd name="T23" fmla="*/ 7 h 16"/>
                <a:gd name="T24" fmla="*/ 0 w 15"/>
                <a:gd name="T25" fmla="*/ 4 h 16"/>
                <a:gd name="T26" fmla="*/ 5 w 15"/>
                <a:gd name="T27"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6">
                  <a:moveTo>
                    <a:pt x="5" y="10"/>
                  </a:moveTo>
                  <a:cubicBezTo>
                    <a:pt x="5" y="10"/>
                    <a:pt x="1" y="16"/>
                    <a:pt x="1" y="11"/>
                  </a:cubicBezTo>
                  <a:cubicBezTo>
                    <a:pt x="1" y="7"/>
                    <a:pt x="0" y="6"/>
                    <a:pt x="0" y="4"/>
                  </a:cubicBezTo>
                  <a:cubicBezTo>
                    <a:pt x="0" y="4"/>
                    <a:pt x="0" y="4"/>
                    <a:pt x="0" y="3"/>
                  </a:cubicBezTo>
                  <a:cubicBezTo>
                    <a:pt x="2" y="1"/>
                    <a:pt x="5" y="2"/>
                    <a:pt x="5" y="2"/>
                  </a:cubicBezTo>
                  <a:cubicBezTo>
                    <a:pt x="5" y="2"/>
                    <a:pt x="7" y="0"/>
                    <a:pt x="8" y="0"/>
                  </a:cubicBezTo>
                  <a:cubicBezTo>
                    <a:pt x="9" y="0"/>
                    <a:pt x="15" y="0"/>
                    <a:pt x="15" y="2"/>
                  </a:cubicBezTo>
                  <a:cubicBezTo>
                    <a:pt x="15" y="5"/>
                    <a:pt x="11" y="6"/>
                    <a:pt x="10" y="4"/>
                  </a:cubicBezTo>
                  <a:cubicBezTo>
                    <a:pt x="8" y="1"/>
                    <a:pt x="8" y="1"/>
                    <a:pt x="8" y="1"/>
                  </a:cubicBezTo>
                  <a:cubicBezTo>
                    <a:pt x="8" y="1"/>
                    <a:pt x="10" y="5"/>
                    <a:pt x="8" y="5"/>
                  </a:cubicBezTo>
                  <a:cubicBezTo>
                    <a:pt x="7" y="5"/>
                    <a:pt x="5" y="3"/>
                    <a:pt x="5" y="3"/>
                  </a:cubicBezTo>
                  <a:cubicBezTo>
                    <a:pt x="5" y="3"/>
                    <a:pt x="8" y="7"/>
                    <a:pt x="6" y="7"/>
                  </a:cubicBezTo>
                  <a:cubicBezTo>
                    <a:pt x="4" y="8"/>
                    <a:pt x="0" y="4"/>
                    <a:pt x="0" y="4"/>
                  </a:cubicBezTo>
                  <a:cubicBezTo>
                    <a:pt x="0" y="4"/>
                    <a:pt x="6" y="9"/>
                    <a:pt x="5" y="1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28" name="Freeform 22"/>
            <p:cNvSpPr>
              <a:spLocks/>
            </p:cNvSpPr>
            <p:nvPr/>
          </p:nvSpPr>
          <p:spPr bwMode="auto">
            <a:xfrm>
              <a:off x="2021842" y="3039657"/>
              <a:ext cx="21071" cy="23170"/>
            </a:xfrm>
            <a:custGeom>
              <a:avLst/>
              <a:gdLst>
                <a:gd name="T0" fmla="*/ 2 w 9"/>
                <a:gd name="T1" fmla="*/ 7 h 10"/>
                <a:gd name="T2" fmla="*/ 8 w 9"/>
                <a:gd name="T3" fmla="*/ 6 h 10"/>
                <a:gd name="T4" fmla="*/ 5 w 9"/>
                <a:gd name="T5" fmla="*/ 1 h 10"/>
                <a:gd name="T6" fmla="*/ 2 w 9"/>
                <a:gd name="T7" fmla="*/ 7 h 10"/>
              </a:gdLst>
              <a:ahLst/>
              <a:cxnLst>
                <a:cxn ang="0">
                  <a:pos x="T0" y="T1"/>
                </a:cxn>
                <a:cxn ang="0">
                  <a:pos x="T2" y="T3"/>
                </a:cxn>
                <a:cxn ang="0">
                  <a:pos x="T4" y="T5"/>
                </a:cxn>
                <a:cxn ang="0">
                  <a:pos x="T6" y="T7"/>
                </a:cxn>
              </a:cxnLst>
              <a:rect l="0" t="0" r="r" b="b"/>
              <a:pathLst>
                <a:path w="9" h="10">
                  <a:moveTo>
                    <a:pt x="2" y="7"/>
                  </a:moveTo>
                  <a:cubicBezTo>
                    <a:pt x="2" y="7"/>
                    <a:pt x="6" y="10"/>
                    <a:pt x="8" y="6"/>
                  </a:cubicBezTo>
                  <a:cubicBezTo>
                    <a:pt x="9" y="3"/>
                    <a:pt x="7" y="2"/>
                    <a:pt x="5" y="1"/>
                  </a:cubicBezTo>
                  <a:cubicBezTo>
                    <a:pt x="3" y="0"/>
                    <a:pt x="0" y="4"/>
                    <a:pt x="2" y="7"/>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29" name="Freeform 23"/>
            <p:cNvSpPr>
              <a:spLocks/>
            </p:cNvSpPr>
            <p:nvPr/>
          </p:nvSpPr>
          <p:spPr bwMode="auto">
            <a:xfrm>
              <a:off x="2031677" y="3056011"/>
              <a:ext cx="54786" cy="77687"/>
            </a:xfrm>
            <a:custGeom>
              <a:avLst/>
              <a:gdLst>
                <a:gd name="T0" fmla="*/ 0 w 24"/>
                <a:gd name="T1" fmla="*/ 5 h 35"/>
                <a:gd name="T2" fmla="*/ 3 w 24"/>
                <a:gd name="T3" fmla="*/ 14 h 35"/>
                <a:gd name="T4" fmla="*/ 4 w 24"/>
                <a:gd name="T5" fmla="*/ 20 h 35"/>
                <a:gd name="T6" fmla="*/ 7 w 24"/>
                <a:gd name="T7" fmla="*/ 22 h 35"/>
                <a:gd name="T8" fmla="*/ 8 w 24"/>
                <a:gd name="T9" fmla="*/ 24 h 35"/>
                <a:gd name="T10" fmla="*/ 3 w 24"/>
                <a:gd name="T11" fmla="*/ 26 h 35"/>
                <a:gd name="T12" fmla="*/ 6 w 24"/>
                <a:gd name="T13" fmla="*/ 28 h 35"/>
                <a:gd name="T14" fmla="*/ 12 w 24"/>
                <a:gd name="T15" fmla="*/ 33 h 35"/>
                <a:gd name="T16" fmla="*/ 12 w 24"/>
                <a:gd name="T17" fmla="*/ 29 h 35"/>
                <a:gd name="T18" fmla="*/ 10 w 24"/>
                <a:gd name="T19" fmla="*/ 25 h 35"/>
                <a:gd name="T20" fmla="*/ 14 w 24"/>
                <a:gd name="T21" fmla="*/ 28 h 35"/>
                <a:gd name="T22" fmla="*/ 20 w 24"/>
                <a:gd name="T23" fmla="*/ 34 h 35"/>
                <a:gd name="T24" fmla="*/ 20 w 24"/>
                <a:gd name="T25" fmla="*/ 28 h 35"/>
                <a:gd name="T26" fmla="*/ 21 w 24"/>
                <a:gd name="T27" fmla="*/ 24 h 35"/>
                <a:gd name="T28" fmla="*/ 17 w 24"/>
                <a:gd name="T29" fmla="*/ 21 h 35"/>
                <a:gd name="T30" fmla="*/ 21 w 24"/>
                <a:gd name="T31" fmla="*/ 15 h 35"/>
                <a:gd name="T32" fmla="*/ 16 w 24"/>
                <a:gd name="T33" fmla="*/ 18 h 35"/>
                <a:gd name="T34" fmla="*/ 17 w 24"/>
                <a:gd name="T35" fmla="*/ 19 h 35"/>
                <a:gd name="T36" fmla="*/ 14 w 24"/>
                <a:gd name="T37" fmla="*/ 18 h 35"/>
                <a:gd name="T38" fmla="*/ 12 w 24"/>
                <a:gd name="T39" fmla="*/ 15 h 35"/>
                <a:gd name="T40" fmla="*/ 11 w 24"/>
                <a:gd name="T41" fmla="*/ 9 h 35"/>
                <a:gd name="T42" fmla="*/ 9 w 24"/>
                <a:gd name="T43" fmla="*/ 9 h 35"/>
                <a:gd name="T44" fmla="*/ 0 w 24"/>
                <a:gd name="T45"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 h="35">
                  <a:moveTo>
                    <a:pt x="0" y="5"/>
                  </a:moveTo>
                  <a:cubicBezTo>
                    <a:pt x="0" y="5"/>
                    <a:pt x="2" y="12"/>
                    <a:pt x="3" y="14"/>
                  </a:cubicBezTo>
                  <a:cubicBezTo>
                    <a:pt x="4" y="17"/>
                    <a:pt x="4" y="19"/>
                    <a:pt x="4" y="20"/>
                  </a:cubicBezTo>
                  <a:cubicBezTo>
                    <a:pt x="4" y="21"/>
                    <a:pt x="7" y="22"/>
                    <a:pt x="7" y="22"/>
                  </a:cubicBezTo>
                  <a:cubicBezTo>
                    <a:pt x="8" y="24"/>
                    <a:pt x="8" y="24"/>
                    <a:pt x="8" y="24"/>
                  </a:cubicBezTo>
                  <a:cubicBezTo>
                    <a:pt x="8" y="24"/>
                    <a:pt x="4" y="24"/>
                    <a:pt x="3" y="26"/>
                  </a:cubicBezTo>
                  <a:cubicBezTo>
                    <a:pt x="3" y="27"/>
                    <a:pt x="4" y="26"/>
                    <a:pt x="6" y="28"/>
                  </a:cubicBezTo>
                  <a:cubicBezTo>
                    <a:pt x="8" y="30"/>
                    <a:pt x="10" y="35"/>
                    <a:pt x="12" y="33"/>
                  </a:cubicBezTo>
                  <a:cubicBezTo>
                    <a:pt x="14" y="32"/>
                    <a:pt x="13" y="31"/>
                    <a:pt x="12" y="29"/>
                  </a:cubicBezTo>
                  <a:cubicBezTo>
                    <a:pt x="10" y="26"/>
                    <a:pt x="10" y="25"/>
                    <a:pt x="10" y="25"/>
                  </a:cubicBezTo>
                  <a:cubicBezTo>
                    <a:pt x="10" y="25"/>
                    <a:pt x="13" y="26"/>
                    <a:pt x="14" y="28"/>
                  </a:cubicBezTo>
                  <a:cubicBezTo>
                    <a:pt x="16" y="30"/>
                    <a:pt x="19" y="34"/>
                    <a:pt x="20" y="34"/>
                  </a:cubicBezTo>
                  <a:cubicBezTo>
                    <a:pt x="22" y="33"/>
                    <a:pt x="22" y="29"/>
                    <a:pt x="20" y="28"/>
                  </a:cubicBezTo>
                  <a:cubicBezTo>
                    <a:pt x="18" y="26"/>
                    <a:pt x="22" y="25"/>
                    <a:pt x="21" y="24"/>
                  </a:cubicBezTo>
                  <a:cubicBezTo>
                    <a:pt x="19" y="22"/>
                    <a:pt x="17" y="23"/>
                    <a:pt x="17" y="21"/>
                  </a:cubicBezTo>
                  <a:cubicBezTo>
                    <a:pt x="17" y="19"/>
                    <a:pt x="24" y="18"/>
                    <a:pt x="21" y="15"/>
                  </a:cubicBezTo>
                  <a:cubicBezTo>
                    <a:pt x="18" y="13"/>
                    <a:pt x="13" y="15"/>
                    <a:pt x="16" y="18"/>
                  </a:cubicBezTo>
                  <a:cubicBezTo>
                    <a:pt x="17" y="19"/>
                    <a:pt x="17" y="19"/>
                    <a:pt x="17" y="19"/>
                  </a:cubicBezTo>
                  <a:cubicBezTo>
                    <a:pt x="17" y="19"/>
                    <a:pt x="15" y="19"/>
                    <a:pt x="14" y="18"/>
                  </a:cubicBezTo>
                  <a:cubicBezTo>
                    <a:pt x="13" y="18"/>
                    <a:pt x="12" y="17"/>
                    <a:pt x="12" y="15"/>
                  </a:cubicBezTo>
                  <a:cubicBezTo>
                    <a:pt x="12" y="12"/>
                    <a:pt x="11" y="9"/>
                    <a:pt x="11" y="9"/>
                  </a:cubicBezTo>
                  <a:cubicBezTo>
                    <a:pt x="11" y="9"/>
                    <a:pt x="11" y="9"/>
                    <a:pt x="9" y="9"/>
                  </a:cubicBezTo>
                  <a:cubicBezTo>
                    <a:pt x="7" y="9"/>
                    <a:pt x="2" y="0"/>
                    <a:pt x="0" y="5"/>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30" name="Freeform 24"/>
            <p:cNvSpPr>
              <a:spLocks/>
            </p:cNvSpPr>
            <p:nvPr/>
          </p:nvSpPr>
          <p:spPr bwMode="auto">
            <a:xfrm>
              <a:off x="2038700" y="3051922"/>
              <a:ext cx="33715" cy="25895"/>
            </a:xfrm>
            <a:custGeom>
              <a:avLst/>
              <a:gdLst>
                <a:gd name="T0" fmla="*/ 7 w 15"/>
                <a:gd name="T1" fmla="*/ 7 h 12"/>
                <a:gd name="T2" fmla="*/ 3 w 15"/>
                <a:gd name="T3" fmla="*/ 2 h 12"/>
                <a:gd name="T4" fmla="*/ 9 w 15"/>
                <a:gd name="T5" fmla="*/ 3 h 12"/>
                <a:gd name="T6" fmla="*/ 13 w 15"/>
                <a:gd name="T7" fmla="*/ 10 h 12"/>
                <a:gd name="T8" fmla="*/ 7 w 15"/>
                <a:gd name="T9" fmla="*/ 7 h 12"/>
              </a:gdLst>
              <a:ahLst/>
              <a:cxnLst>
                <a:cxn ang="0">
                  <a:pos x="T0" y="T1"/>
                </a:cxn>
                <a:cxn ang="0">
                  <a:pos x="T2" y="T3"/>
                </a:cxn>
                <a:cxn ang="0">
                  <a:pos x="T4" y="T5"/>
                </a:cxn>
                <a:cxn ang="0">
                  <a:pos x="T6" y="T7"/>
                </a:cxn>
                <a:cxn ang="0">
                  <a:pos x="T8" y="T9"/>
                </a:cxn>
              </a:cxnLst>
              <a:rect l="0" t="0" r="r" b="b"/>
              <a:pathLst>
                <a:path w="15" h="12">
                  <a:moveTo>
                    <a:pt x="7" y="7"/>
                  </a:moveTo>
                  <a:cubicBezTo>
                    <a:pt x="7" y="7"/>
                    <a:pt x="0" y="4"/>
                    <a:pt x="3" y="2"/>
                  </a:cubicBezTo>
                  <a:cubicBezTo>
                    <a:pt x="5" y="0"/>
                    <a:pt x="8" y="2"/>
                    <a:pt x="9" y="3"/>
                  </a:cubicBezTo>
                  <a:cubicBezTo>
                    <a:pt x="11" y="4"/>
                    <a:pt x="15" y="8"/>
                    <a:pt x="13" y="10"/>
                  </a:cubicBezTo>
                  <a:cubicBezTo>
                    <a:pt x="11" y="12"/>
                    <a:pt x="7" y="7"/>
                    <a:pt x="7" y="7"/>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31" name="Freeform 25"/>
            <p:cNvSpPr>
              <a:spLocks/>
            </p:cNvSpPr>
            <p:nvPr/>
          </p:nvSpPr>
          <p:spPr bwMode="auto">
            <a:xfrm>
              <a:off x="2082249" y="3075092"/>
              <a:ext cx="18262" cy="40887"/>
            </a:xfrm>
            <a:custGeom>
              <a:avLst/>
              <a:gdLst>
                <a:gd name="T0" fmla="*/ 1 w 8"/>
                <a:gd name="T1" fmla="*/ 3 h 18"/>
                <a:gd name="T2" fmla="*/ 1 w 8"/>
                <a:gd name="T3" fmla="*/ 16 h 18"/>
                <a:gd name="T4" fmla="*/ 3 w 8"/>
                <a:gd name="T5" fmla="*/ 18 h 18"/>
                <a:gd name="T6" fmla="*/ 7 w 8"/>
                <a:gd name="T7" fmla="*/ 14 h 18"/>
                <a:gd name="T8" fmla="*/ 7 w 8"/>
                <a:gd name="T9" fmla="*/ 8 h 18"/>
                <a:gd name="T10" fmla="*/ 4 w 8"/>
                <a:gd name="T11" fmla="*/ 3 h 18"/>
                <a:gd name="T12" fmla="*/ 1 w 8"/>
                <a:gd name="T13" fmla="*/ 3 h 18"/>
              </a:gdLst>
              <a:ahLst/>
              <a:cxnLst>
                <a:cxn ang="0">
                  <a:pos x="T0" y="T1"/>
                </a:cxn>
                <a:cxn ang="0">
                  <a:pos x="T2" y="T3"/>
                </a:cxn>
                <a:cxn ang="0">
                  <a:pos x="T4" y="T5"/>
                </a:cxn>
                <a:cxn ang="0">
                  <a:pos x="T6" y="T7"/>
                </a:cxn>
                <a:cxn ang="0">
                  <a:pos x="T8" y="T9"/>
                </a:cxn>
                <a:cxn ang="0">
                  <a:pos x="T10" y="T11"/>
                </a:cxn>
                <a:cxn ang="0">
                  <a:pos x="T12" y="T13"/>
                </a:cxn>
              </a:cxnLst>
              <a:rect l="0" t="0" r="r" b="b"/>
              <a:pathLst>
                <a:path w="8" h="18">
                  <a:moveTo>
                    <a:pt x="1" y="3"/>
                  </a:moveTo>
                  <a:cubicBezTo>
                    <a:pt x="1" y="16"/>
                    <a:pt x="1" y="16"/>
                    <a:pt x="1" y="16"/>
                  </a:cubicBezTo>
                  <a:cubicBezTo>
                    <a:pt x="1" y="16"/>
                    <a:pt x="0" y="18"/>
                    <a:pt x="3" y="18"/>
                  </a:cubicBezTo>
                  <a:cubicBezTo>
                    <a:pt x="7" y="18"/>
                    <a:pt x="8" y="17"/>
                    <a:pt x="7" y="14"/>
                  </a:cubicBezTo>
                  <a:cubicBezTo>
                    <a:pt x="6" y="11"/>
                    <a:pt x="5" y="10"/>
                    <a:pt x="7" y="8"/>
                  </a:cubicBezTo>
                  <a:cubicBezTo>
                    <a:pt x="8" y="6"/>
                    <a:pt x="4" y="4"/>
                    <a:pt x="4" y="3"/>
                  </a:cubicBezTo>
                  <a:cubicBezTo>
                    <a:pt x="4" y="2"/>
                    <a:pt x="2" y="0"/>
                    <a:pt x="1" y="3"/>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32" name="Freeform 26"/>
            <p:cNvSpPr>
              <a:spLocks/>
            </p:cNvSpPr>
            <p:nvPr/>
          </p:nvSpPr>
          <p:spPr bwMode="auto">
            <a:xfrm>
              <a:off x="2111749" y="3109165"/>
              <a:ext cx="8429" cy="14992"/>
            </a:xfrm>
            <a:custGeom>
              <a:avLst/>
              <a:gdLst>
                <a:gd name="T0" fmla="*/ 0 w 4"/>
                <a:gd name="T1" fmla="*/ 2 h 7"/>
                <a:gd name="T2" fmla="*/ 0 w 4"/>
                <a:gd name="T3" fmla="*/ 5 h 7"/>
                <a:gd name="T4" fmla="*/ 3 w 4"/>
                <a:gd name="T5" fmla="*/ 5 h 7"/>
                <a:gd name="T6" fmla="*/ 4 w 4"/>
                <a:gd name="T7" fmla="*/ 1 h 7"/>
                <a:gd name="T8" fmla="*/ 0 w 4"/>
                <a:gd name="T9" fmla="*/ 2 h 7"/>
              </a:gdLst>
              <a:ahLst/>
              <a:cxnLst>
                <a:cxn ang="0">
                  <a:pos x="T0" y="T1"/>
                </a:cxn>
                <a:cxn ang="0">
                  <a:pos x="T2" y="T3"/>
                </a:cxn>
                <a:cxn ang="0">
                  <a:pos x="T4" y="T5"/>
                </a:cxn>
                <a:cxn ang="0">
                  <a:pos x="T6" y="T7"/>
                </a:cxn>
                <a:cxn ang="0">
                  <a:pos x="T8" y="T9"/>
                </a:cxn>
              </a:cxnLst>
              <a:rect l="0" t="0" r="r" b="b"/>
              <a:pathLst>
                <a:path w="4" h="7">
                  <a:moveTo>
                    <a:pt x="0" y="2"/>
                  </a:moveTo>
                  <a:cubicBezTo>
                    <a:pt x="0" y="5"/>
                    <a:pt x="0" y="5"/>
                    <a:pt x="0" y="5"/>
                  </a:cubicBezTo>
                  <a:cubicBezTo>
                    <a:pt x="0" y="5"/>
                    <a:pt x="2" y="7"/>
                    <a:pt x="3" y="5"/>
                  </a:cubicBezTo>
                  <a:cubicBezTo>
                    <a:pt x="4" y="3"/>
                    <a:pt x="4" y="1"/>
                    <a:pt x="4" y="1"/>
                  </a:cubicBezTo>
                  <a:cubicBezTo>
                    <a:pt x="4" y="1"/>
                    <a:pt x="1" y="0"/>
                    <a:pt x="0" y="2"/>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33" name="Freeform 27"/>
            <p:cNvSpPr>
              <a:spLocks/>
            </p:cNvSpPr>
            <p:nvPr/>
          </p:nvSpPr>
          <p:spPr bwMode="auto">
            <a:xfrm>
              <a:off x="1958628" y="2982414"/>
              <a:ext cx="39334" cy="35435"/>
            </a:xfrm>
            <a:custGeom>
              <a:avLst/>
              <a:gdLst>
                <a:gd name="T0" fmla="*/ 1 w 17"/>
                <a:gd name="T1" fmla="*/ 6 h 16"/>
                <a:gd name="T2" fmla="*/ 5 w 17"/>
                <a:gd name="T3" fmla="*/ 9 h 16"/>
                <a:gd name="T4" fmla="*/ 9 w 17"/>
                <a:gd name="T5" fmla="*/ 16 h 16"/>
                <a:gd name="T6" fmla="*/ 13 w 17"/>
                <a:gd name="T7" fmla="*/ 14 h 16"/>
                <a:gd name="T8" fmla="*/ 15 w 17"/>
                <a:gd name="T9" fmla="*/ 11 h 16"/>
                <a:gd name="T10" fmla="*/ 11 w 17"/>
                <a:gd name="T11" fmla="*/ 7 h 16"/>
                <a:gd name="T12" fmla="*/ 9 w 17"/>
                <a:gd name="T13" fmla="*/ 1 h 16"/>
                <a:gd name="T14" fmla="*/ 5 w 17"/>
                <a:gd name="T15" fmla="*/ 2 h 16"/>
                <a:gd name="T16" fmla="*/ 0 w 17"/>
                <a:gd name="T17" fmla="*/ 6 h 16"/>
                <a:gd name="T18" fmla="*/ 1 w 17"/>
                <a:gd name="T19"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6">
                  <a:moveTo>
                    <a:pt x="1" y="6"/>
                  </a:moveTo>
                  <a:cubicBezTo>
                    <a:pt x="5" y="9"/>
                    <a:pt x="5" y="9"/>
                    <a:pt x="5" y="9"/>
                  </a:cubicBezTo>
                  <a:cubicBezTo>
                    <a:pt x="9" y="16"/>
                    <a:pt x="9" y="16"/>
                    <a:pt x="9" y="16"/>
                  </a:cubicBezTo>
                  <a:cubicBezTo>
                    <a:pt x="9" y="16"/>
                    <a:pt x="11" y="13"/>
                    <a:pt x="13" y="14"/>
                  </a:cubicBezTo>
                  <a:cubicBezTo>
                    <a:pt x="15" y="16"/>
                    <a:pt x="17" y="12"/>
                    <a:pt x="15" y="11"/>
                  </a:cubicBezTo>
                  <a:cubicBezTo>
                    <a:pt x="14" y="9"/>
                    <a:pt x="12" y="9"/>
                    <a:pt x="11" y="7"/>
                  </a:cubicBezTo>
                  <a:cubicBezTo>
                    <a:pt x="10" y="5"/>
                    <a:pt x="9" y="1"/>
                    <a:pt x="9" y="1"/>
                  </a:cubicBezTo>
                  <a:cubicBezTo>
                    <a:pt x="9" y="0"/>
                    <a:pt x="5" y="0"/>
                    <a:pt x="5" y="2"/>
                  </a:cubicBezTo>
                  <a:cubicBezTo>
                    <a:pt x="5" y="4"/>
                    <a:pt x="0" y="3"/>
                    <a:pt x="0" y="6"/>
                  </a:cubicBezTo>
                  <a:cubicBezTo>
                    <a:pt x="1" y="8"/>
                    <a:pt x="1" y="6"/>
                    <a:pt x="1" y="6"/>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34" name="Freeform 28"/>
            <p:cNvSpPr>
              <a:spLocks/>
            </p:cNvSpPr>
            <p:nvPr/>
          </p:nvSpPr>
          <p:spPr bwMode="auto">
            <a:xfrm>
              <a:off x="1999366" y="2985139"/>
              <a:ext cx="28096" cy="49065"/>
            </a:xfrm>
            <a:custGeom>
              <a:avLst/>
              <a:gdLst>
                <a:gd name="T0" fmla="*/ 0 w 12"/>
                <a:gd name="T1" fmla="*/ 0 h 22"/>
                <a:gd name="T2" fmla="*/ 3 w 12"/>
                <a:gd name="T3" fmla="*/ 19 h 22"/>
                <a:gd name="T4" fmla="*/ 5 w 12"/>
                <a:gd name="T5" fmla="*/ 22 h 22"/>
                <a:gd name="T6" fmla="*/ 6 w 12"/>
                <a:gd name="T7" fmla="*/ 19 h 22"/>
                <a:gd name="T8" fmla="*/ 7 w 12"/>
                <a:gd name="T9" fmla="*/ 15 h 22"/>
                <a:gd name="T10" fmla="*/ 11 w 12"/>
                <a:gd name="T11" fmla="*/ 10 h 22"/>
                <a:gd name="T12" fmla="*/ 0 w 12"/>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2" h="22">
                  <a:moveTo>
                    <a:pt x="0" y="0"/>
                  </a:moveTo>
                  <a:cubicBezTo>
                    <a:pt x="3" y="19"/>
                    <a:pt x="3" y="19"/>
                    <a:pt x="3" y="19"/>
                  </a:cubicBezTo>
                  <a:cubicBezTo>
                    <a:pt x="3" y="19"/>
                    <a:pt x="4" y="22"/>
                    <a:pt x="5" y="22"/>
                  </a:cubicBezTo>
                  <a:cubicBezTo>
                    <a:pt x="5" y="22"/>
                    <a:pt x="6" y="19"/>
                    <a:pt x="6" y="19"/>
                  </a:cubicBezTo>
                  <a:cubicBezTo>
                    <a:pt x="7" y="15"/>
                    <a:pt x="7" y="15"/>
                    <a:pt x="7" y="15"/>
                  </a:cubicBezTo>
                  <a:cubicBezTo>
                    <a:pt x="7" y="15"/>
                    <a:pt x="12" y="14"/>
                    <a:pt x="11" y="10"/>
                  </a:cubicBezTo>
                  <a:cubicBezTo>
                    <a:pt x="10" y="5"/>
                    <a:pt x="4" y="0"/>
                    <a:pt x="0" y="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35" name="Freeform 29"/>
            <p:cNvSpPr>
              <a:spLocks/>
            </p:cNvSpPr>
            <p:nvPr/>
          </p:nvSpPr>
          <p:spPr bwMode="auto">
            <a:xfrm>
              <a:off x="1504881" y="2940163"/>
              <a:ext cx="77262" cy="55880"/>
            </a:xfrm>
            <a:custGeom>
              <a:avLst/>
              <a:gdLst>
                <a:gd name="T0" fmla="*/ 8 w 34"/>
                <a:gd name="T1" fmla="*/ 18 h 25"/>
                <a:gd name="T2" fmla="*/ 3 w 34"/>
                <a:gd name="T3" fmla="*/ 20 h 25"/>
                <a:gd name="T4" fmla="*/ 6 w 34"/>
                <a:gd name="T5" fmla="*/ 16 h 25"/>
                <a:gd name="T6" fmla="*/ 7 w 34"/>
                <a:gd name="T7" fmla="*/ 17 h 25"/>
                <a:gd name="T8" fmla="*/ 3 w 34"/>
                <a:gd name="T9" fmla="*/ 13 h 25"/>
                <a:gd name="T10" fmla="*/ 3 w 34"/>
                <a:gd name="T11" fmla="*/ 11 h 25"/>
                <a:gd name="T12" fmla="*/ 8 w 34"/>
                <a:gd name="T13" fmla="*/ 7 h 25"/>
                <a:gd name="T14" fmla="*/ 14 w 34"/>
                <a:gd name="T15" fmla="*/ 7 h 25"/>
                <a:gd name="T16" fmla="*/ 16 w 34"/>
                <a:gd name="T17" fmla="*/ 11 h 25"/>
                <a:gd name="T18" fmla="*/ 18 w 34"/>
                <a:gd name="T19" fmla="*/ 7 h 25"/>
                <a:gd name="T20" fmla="*/ 14 w 34"/>
                <a:gd name="T21" fmla="*/ 2 h 25"/>
                <a:gd name="T22" fmla="*/ 19 w 34"/>
                <a:gd name="T23" fmla="*/ 3 h 25"/>
                <a:gd name="T24" fmla="*/ 22 w 34"/>
                <a:gd name="T25" fmla="*/ 5 h 25"/>
                <a:gd name="T26" fmla="*/ 27 w 34"/>
                <a:gd name="T27" fmla="*/ 5 h 25"/>
                <a:gd name="T28" fmla="*/ 28 w 34"/>
                <a:gd name="T29" fmla="*/ 9 h 25"/>
                <a:gd name="T30" fmla="*/ 34 w 34"/>
                <a:gd name="T31" fmla="*/ 11 h 25"/>
                <a:gd name="T32" fmla="*/ 29 w 34"/>
                <a:gd name="T33" fmla="*/ 12 h 25"/>
                <a:gd name="T34" fmla="*/ 31 w 34"/>
                <a:gd name="T35" fmla="*/ 16 h 25"/>
                <a:gd name="T36" fmla="*/ 26 w 34"/>
                <a:gd name="T37" fmla="*/ 14 h 25"/>
                <a:gd name="T38" fmla="*/ 23 w 34"/>
                <a:gd name="T39" fmla="*/ 15 h 25"/>
                <a:gd name="T40" fmla="*/ 23 w 34"/>
                <a:gd name="T41" fmla="*/ 19 h 25"/>
                <a:gd name="T42" fmla="*/ 16 w 34"/>
                <a:gd name="T43" fmla="*/ 22 h 25"/>
                <a:gd name="T44" fmla="*/ 16 w 34"/>
                <a:gd name="T45" fmla="*/ 19 h 25"/>
                <a:gd name="T46" fmla="*/ 13 w 34"/>
                <a:gd name="T47" fmla="*/ 21 h 25"/>
                <a:gd name="T48" fmla="*/ 7 w 34"/>
                <a:gd name="T49" fmla="*/ 24 h 25"/>
                <a:gd name="T50" fmla="*/ 9 w 34"/>
                <a:gd name="T51" fmla="*/ 19 h 25"/>
                <a:gd name="T52" fmla="*/ 8 w 34"/>
                <a:gd name="T53"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 h="25">
                  <a:moveTo>
                    <a:pt x="8" y="18"/>
                  </a:moveTo>
                  <a:cubicBezTo>
                    <a:pt x="8" y="18"/>
                    <a:pt x="6" y="25"/>
                    <a:pt x="3" y="20"/>
                  </a:cubicBezTo>
                  <a:cubicBezTo>
                    <a:pt x="0" y="16"/>
                    <a:pt x="3" y="15"/>
                    <a:pt x="6" y="16"/>
                  </a:cubicBezTo>
                  <a:cubicBezTo>
                    <a:pt x="8" y="17"/>
                    <a:pt x="7" y="17"/>
                    <a:pt x="7" y="17"/>
                  </a:cubicBezTo>
                  <a:cubicBezTo>
                    <a:pt x="3" y="13"/>
                    <a:pt x="3" y="13"/>
                    <a:pt x="3" y="13"/>
                  </a:cubicBezTo>
                  <a:cubicBezTo>
                    <a:pt x="3" y="13"/>
                    <a:pt x="0" y="13"/>
                    <a:pt x="3" y="11"/>
                  </a:cubicBezTo>
                  <a:cubicBezTo>
                    <a:pt x="6" y="9"/>
                    <a:pt x="7" y="8"/>
                    <a:pt x="8" y="7"/>
                  </a:cubicBezTo>
                  <a:cubicBezTo>
                    <a:pt x="9" y="6"/>
                    <a:pt x="13" y="5"/>
                    <a:pt x="14" y="7"/>
                  </a:cubicBezTo>
                  <a:cubicBezTo>
                    <a:pt x="14" y="10"/>
                    <a:pt x="12" y="12"/>
                    <a:pt x="16" y="11"/>
                  </a:cubicBezTo>
                  <a:cubicBezTo>
                    <a:pt x="19" y="10"/>
                    <a:pt x="19" y="9"/>
                    <a:pt x="18" y="7"/>
                  </a:cubicBezTo>
                  <a:cubicBezTo>
                    <a:pt x="16" y="6"/>
                    <a:pt x="12" y="4"/>
                    <a:pt x="14" y="2"/>
                  </a:cubicBezTo>
                  <a:cubicBezTo>
                    <a:pt x="16" y="1"/>
                    <a:pt x="19" y="0"/>
                    <a:pt x="19" y="3"/>
                  </a:cubicBezTo>
                  <a:cubicBezTo>
                    <a:pt x="19" y="5"/>
                    <a:pt x="21" y="5"/>
                    <a:pt x="22" y="5"/>
                  </a:cubicBezTo>
                  <a:cubicBezTo>
                    <a:pt x="23" y="5"/>
                    <a:pt x="26" y="3"/>
                    <a:pt x="27" y="5"/>
                  </a:cubicBezTo>
                  <a:cubicBezTo>
                    <a:pt x="29" y="7"/>
                    <a:pt x="28" y="9"/>
                    <a:pt x="28" y="9"/>
                  </a:cubicBezTo>
                  <a:cubicBezTo>
                    <a:pt x="28" y="9"/>
                    <a:pt x="34" y="7"/>
                    <a:pt x="34" y="11"/>
                  </a:cubicBezTo>
                  <a:cubicBezTo>
                    <a:pt x="34" y="14"/>
                    <a:pt x="29" y="12"/>
                    <a:pt x="29" y="12"/>
                  </a:cubicBezTo>
                  <a:cubicBezTo>
                    <a:pt x="29" y="12"/>
                    <a:pt x="33" y="14"/>
                    <a:pt x="31" y="16"/>
                  </a:cubicBezTo>
                  <a:cubicBezTo>
                    <a:pt x="29" y="17"/>
                    <a:pt x="26" y="14"/>
                    <a:pt x="26" y="14"/>
                  </a:cubicBezTo>
                  <a:cubicBezTo>
                    <a:pt x="23" y="15"/>
                    <a:pt x="23" y="15"/>
                    <a:pt x="23" y="15"/>
                  </a:cubicBezTo>
                  <a:cubicBezTo>
                    <a:pt x="23" y="15"/>
                    <a:pt x="25" y="19"/>
                    <a:pt x="23" y="19"/>
                  </a:cubicBezTo>
                  <a:cubicBezTo>
                    <a:pt x="21" y="20"/>
                    <a:pt x="17" y="24"/>
                    <a:pt x="16" y="22"/>
                  </a:cubicBezTo>
                  <a:cubicBezTo>
                    <a:pt x="15" y="21"/>
                    <a:pt x="18" y="19"/>
                    <a:pt x="16" y="19"/>
                  </a:cubicBezTo>
                  <a:cubicBezTo>
                    <a:pt x="14" y="18"/>
                    <a:pt x="14" y="19"/>
                    <a:pt x="13" y="21"/>
                  </a:cubicBezTo>
                  <a:cubicBezTo>
                    <a:pt x="11" y="23"/>
                    <a:pt x="7" y="25"/>
                    <a:pt x="7" y="24"/>
                  </a:cubicBezTo>
                  <a:cubicBezTo>
                    <a:pt x="6" y="24"/>
                    <a:pt x="10" y="21"/>
                    <a:pt x="9" y="19"/>
                  </a:cubicBezTo>
                  <a:cubicBezTo>
                    <a:pt x="7" y="17"/>
                    <a:pt x="8" y="18"/>
                    <a:pt x="8" y="18"/>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36" name="Freeform 30"/>
            <p:cNvSpPr>
              <a:spLocks/>
            </p:cNvSpPr>
            <p:nvPr/>
          </p:nvSpPr>
          <p:spPr bwMode="auto">
            <a:xfrm>
              <a:off x="1486619" y="2993317"/>
              <a:ext cx="28096" cy="13629"/>
            </a:xfrm>
            <a:custGeom>
              <a:avLst/>
              <a:gdLst>
                <a:gd name="T0" fmla="*/ 8 w 12"/>
                <a:gd name="T1" fmla="*/ 0 h 6"/>
                <a:gd name="T2" fmla="*/ 5 w 12"/>
                <a:gd name="T3" fmla="*/ 5 h 6"/>
                <a:gd name="T4" fmla="*/ 12 w 12"/>
                <a:gd name="T5" fmla="*/ 1 h 6"/>
                <a:gd name="T6" fmla="*/ 8 w 12"/>
                <a:gd name="T7" fmla="*/ 0 h 6"/>
              </a:gdLst>
              <a:ahLst/>
              <a:cxnLst>
                <a:cxn ang="0">
                  <a:pos x="T0" y="T1"/>
                </a:cxn>
                <a:cxn ang="0">
                  <a:pos x="T2" y="T3"/>
                </a:cxn>
                <a:cxn ang="0">
                  <a:pos x="T4" y="T5"/>
                </a:cxn>
                <a:cxn ang="0">
                  <a:pos x="T6" y="T7"/>
                </a:cxn>
              </a:cxnLst>
              <a:rect l="0" t="0" r="r" b="b"/>
              <a:pathLst>
                <a:path w="12" h="6">
                  <a:moveTo>
                    <a:pt x="8" y="0"/>
                  </a:moveTo>
                  <a:cubicBezTo>
                    <a:pt x="8" y="0"/>
                    <a:pt x="0" y="4"/>
                    <a:pt x="5" y="5"/>
                  </a:cubicBezTo>
                  <a:cubicBezTo>
                    <a:pt x="10" y="6"/>
                    <a:pt x="12" y="3"/>
                    <a:pt x="12" y="1"/>
                  </a:cubicBezTo>
                  <a:cubicBezTo>
                    <a:pt x="12" y="0"/>
                    <a:pt x="8" y="0"/>
                    <a:pt x="8" y="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37" name="Freeform 31"/>
            <p:cNvSpPr>
              <a:spLocks/>
            </p:cNvSpPr>
            <p:nvPr/>
          </p:nvSpPr>
          <p:spPr bwMode="auto">
            <a:xfrm>
              <a:off x="1454308" y="3016487"/>
              <a:ext cx="25286" cy="21806"/>
            </a:xfrm>
            <a:custGeom>
              <a:avLst/>
              <a:gdLst>
                <a:gd name="T0" fmla="*/ 11 w 11"/>
                <a:gd name="T1" fmla="*/ 0 h 10"/>
                <a:gd name="T2" fmla="*/ 6 w 11"/>
                <a:gd name="T3" fmla="*/ 3 h 10"/>
                <a:gd name="T4" fmla="*/ 4 w 11"/>
                <a:gd name="T5" fmla="*/ 7 h 10"/>
                <a:gd name="T6" fmla="*/ 11 w 11"/>
                <a:gd name="T7" fmla="*/ 0 h 10"/>
              </a:gdLst>
              <a:ahLst/>
              <a:cxnLst>
                <a:cxn ang="0">
                  <a:pos x="T0" y="T1"/>
                </a:cxn>
                <a:cxn ang="0">
                  <a:pos x="T2" y="T3"/>
                </a:cxn>
                <a:cxn ang="0">
                  <a:pos x="T4" y="T5"/>
                </a:cxn>
                <a:cxn ang="0">
                  <a:pos x="T6" y="T7"/>
                </a:cxn>
              </a:cxnLst>
              <a:rect l="0" t="0" r="r" b="b"/>
              <a:pathLst>
                <a:path w="11" h="10">
                  <a:moveTo>
                    <a:pt x="11" y="0"/>
                  </a:moveTo>
                  <a:cubicBezTo>
                    <a:pt x="11" y="0"/>
                    <a:pt x="8" y="2"/>
                    <a:pt x="6" y="3"/>
                  </a:cubicBezTo>
                  <a:cubicBezTo>
                    <a:pt x="3" y="4"/>
                    <a:pt x="0" y="6"/>
                    <a:pt x="4" y="7"/>
                  </a:cubicBezTo>
                  <a:cubicBezTo>
                    <a:pt x="8" y="8"/>
                    <a:pt x="10" y="10"/>
                    <a:pt x="11" y="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38" name="Freeform 32"/>
            <p:cNvSpPr>
              <a:spLocks/>
            </p:cNvSpPr>
            <p:nvPr/>
          </p:nvSpPr>
          <p:spPr bwMode="auto">
            <a:xfrm>
              <a:off x="1555452" y="2925172"/>
              <a:ext cx="33715" cy="20444"/>
            </a:xfrm>
            <a:custGeom>
              <a:avLst/>
              <a:gdLst>
                <a:gd name="T0" fmla="*/ 5 w 15"/>
                <a:gd name="T1" fmla="*/ 1 h 9"/>
                <a:gd name="T2" fmla="*/ 2 w 15"/>
                <a:gd name="T3" fmla="*/ 5 h 9"/>
                <a:gd name="T4" fmla="*/ 4 w 15"/>
                <a:gd name="T5" fmla="*/ 9 h 9"/>
                <a:gd name="T6" fmla="*/ 12 w 15"/>
                <a:gd name="T7" fmla="*/ 7 h 9"/>
                <a:gd name="T8" fmla="*/ 5 w 15"/>
                <a:gd name="T9" fmla="*/ 1 h 9"/>
              </a:gdLst>
              <a:ahLst/>
              <a:cxnLst>
                <a:cxn ang="0">
                  <a:pos x="T0" y="T1"/>
                </a:cxn>
                <a:cxn ang="0">
                  <a:pos x="T2" y="T3"/>
                </a:cxn>
                <a:cxn ang="0">
                  <a:pos x="T4" y="T5"/>
                </a:cxn>
                <a:cxn ang="0">
                  <a:pos x="T6" y="T7"/>
                </a:cxn>
                <a:cxn ang="0">
                  <a:pos x="T8" y="T9"/>
                </a:cxn>
              </a:cxnLst>
              <a:rect l="0" t="0" r="r" b="b"/>
              <a:pathLst>
                <a:path w="15" h="9">
                  <a:moveTo>
                    <a:pt x="5" y="1"/>
                  </a:moveTo>
                  <a:cubicBezTo>
                    <a:pt x="2" y="5"/>
                    <a:pt x="2" y="5"/>
                    <a:pt x="2" y="5"/>
                  </a:cubicBezTo>
                  <a:cubicBezTo>
                    <a:pt x="2" y="5"/>
                    <a:pt x="0" y="9"/>
                    <a:pt x="4" y="9"/>
                  </a:cubicBezTo>
                  <a:cubicBezTo>
                    <a:pt x="9" y="8"/>
                    <a:pt x="11" y="6"/>
                    <a:pt x="12" y="7"/>
                  </a:cubicBezTo>
                  <a:cubicBezTo>
                    <a:pt x="14" y="8"/>
                    <a:pt x="15" y="0"/>
                    <a:pt x="5" y="1"/>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39" name="Freeform 33"/>
            <p:cNvSpPr>
              <a:spLocks/>
            </p:cNvSpPr>
            <p:nvPr/>
          </p:nvSpPr>
          <p:spPr bwMode="auto">
            <a:xfrm>
              <a:off x="1273091" y="2985139"/>
              <a:ext cx="26691" cy="21806"/>
            </a:xfrm>
            <a:custGeom>
              <a:avLst/>
              <a:gdLst>
                <a:gd name="T0" fmla="*/ 9 w 12"/>
                <a:gd name="T1" fmla="*/ 2 h 10"/>
                <a:gd name="T2" fmla="*/ 4 w 12"/>
                <a:gd name="T3" fmla="*/ 2 h 10"/>
                <a:gd name="T4" fmla="*/ 1 w 12"/>
                <a:gd name="T5" fmla="*/ 3 h 10"/>
                <a:gd name="T6" fmla="*/ 3 w 12"/>
                <a:gd name="T7" fmla="*/ 7 h 10"/>
                <a:gd name="T8" fmla="*/ 7 w 12"/>
                <a:gd name="T9" fmla="*/ 10 h 10"/>
                <a:gd name="T10" fmla="*/ 8 w 12"/>
                <a:gd name="T11" fmla="*/ 7 h 10"/>
                <a:gd name="T12" fmla="*/ 10 w 12"/>
                <a:gd name="T13" fmla="*/ 2 h 10"/>
                <a:gd name="T14" fmla="*/ 9 w 12"/>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0">
                  <a:moveTo>
                    <a:pt x="9" y="2"/>
                  </a:moveTo>
                  <a:cubicBezTo>
                    <a:pt x="8" y="2"/>
                    <a:pt x="7" y="3"/>
                    <a:pt x="4" y="2"/>
                  </a:cubicBezTo>
                  <a:cubicBezTo>
                    <a:pt x="1" y="0"/>
                    <a:pt x="0" y="2"/>
                    <a:pt x="1" y="3"/>
                  </a:cubicBezTo>
                  <a:cubicBezTo>
                    <a:pt x="2" y="5"/>
                    <a:pt x="3" y="6"/>
                    <a:pt x="3" y="7"/>
                  </a:cubicBezTo>
                  <a:cubicBezTo>
                    <a:pt x="3" y="8"/>
                    <a:pt x="5" y="10"/>
                    <a:pt x="7" y="10"/>
                  </a:cubicBezTo>
                  <a:cubicBezTo>
                    <a:pt x="8" y="9"/>
                    <a:pt x="6" y="7"/>
                    <a:pt x="8" y="7"/>
                  </a:cubicBezTo>
                  <a:cubicBezTo>
                    <a:pt x="11" y="7"/>
                    <a:pt x="12" y="3"/>
                    <a:pt x="10" y="2"/>
                  </a:cubicBezTo>
                  <a:cubicBezTo>
                    <a:pt x="7" y="1"/>
                    <a:pt x="9" y="2"/>
                    <a:pt x="9" y="2"/>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40" name="Freeform 34"/>
            <p:cNvSpPr>
              <a:spLocks/>
            </p:cNvSpPr>
            <p:nvPr/>
          </p:nvSpPr>
          <p:spPr bwMode="auto">
            <a:xfrm>
              <a:off x="1233757" y="2986503"/>
              <a:ext cx="39334" cy="24532"/>
            </a:xfrm>
            <a:custGeom>
              <a:avLst/>
              <a:gdLst>
                <a:gd name="T0" fmla="*/ 16 w 17"/>
                <a:gd name="T1" fmla="*/ 0 h 11"/>
                <a:gd name="T2" fmla="*/ 9 w 17"/>
                <a:gd name="T3" fmla="*/ 1 h 11"/>
                <a:gd name="T4" fmla="*/ 2 w 17"/>
                <a:gd name="T5" fmla="*/ 1 h 11"/>
                <a:gd name="T6" fmla="*/ 3 w 17"/>
                <a:gd name="T7" fmla="*/ 5 h 11"/>
                <a:gd name="T8" fmla="*/ 6 w 17"/>
                <a:gd name="T9" fmla="*/ 5 h 11"/>
                <a:gd name="T10" fmla="*/ 13 w 17"/>
                <a:gd name="T11" fmla="*/ 11 h 11"/>
                <a:gd name="T12" fmla="*/ 14 w 17"/>
                <a:gd name="T13" fmla="*/ 10 h 11"/>
                <a:gd name="T14" fmla="*/ 16 w 17"/>
                <a:gd name="T15" fmla="*/ 6 h 11"/>
                <a:gd name="T16" fmla="*/ 16 w 17"/>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
                  <a:moveTo>
                    <a:pt x="16" y="0"/>
                  </a:moveTo>
                  <a:cubicBezTo>
                    <a:pt x="16" y="0"/>
                    <a:pt x="12" y="1"/>
                    <a:pt x="9" y="1"/>
                  </a:cubicBezTo>
                  <a:cubicBezTo>
                    <a:pt x="6" y="1"/>
                    <a:pt x="2" y="1"/>
                    <a:pt x="2" y="1"/>
                  </a:cubicBezTo>
                  <a:cubicBezTo>
                    <a:pt x="2" y="1"/>
                    <a:pt x="0" y="4"/>
                    <a:pt x="3" y="5"/>
                  </a:cubicBezTo>
                  <a:cubicBezTo>
                    <a:pt x="6" y="6"/>
                    <a:pt x="6" y="5"/>
                    <a:pt x="6" y="5"/>
                  </a:cubicBezTo>
                  <a:cubicBezTo>
                    <a:pt x="6" y="5"/>
                    <a:pt x="8" y="11"/>
                    <a:pt x="13" y="11"/>
                  </a:cubicBezTo>
                  <a:cubicBezTo>
                    <a:pt x="14" y="10"/>
                    <a:pt x="14" y="10"/>
                    <a:pt x="14" y="10"/>
                  </a:cubicBezTo>
                  <a:cubicBezTo>
                    <a:pt x="14" y="10"/>
                    <a:pt x="14" y="6"/>
                    <a:pt x="16" y="6"/>
                  </a:cubicBezTo>
                  <a:cubicBezTo>
                    <a:pt x="17" y="5"/>
                    <a:pt x="16" y="0"/>
                    <a:pt x="16" y="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41" name="Freeform 35"/>
            <p:cNvSpPr>
              <a:spLocks/>
            </p:cNvSpPr>
            <p:nvPr/>
          </p:nvSpPr>
          <p:spPr bwMode="auto">
            <a:xfrm>
              <a:off x="1215494" y="2989228"/>
              <a:ext cx="32309" cy="28622"/>
            </a:xfrm>
            <a:custGeom>
              <a:avLst/>
              <a:gdLst>
                <a:gd name="T0" fmla="*/ 10 w 14"/>
                <a:gd name="T1" fmla="*/ 5 h 13"/>
                <a:gd name="T2" fmla="*/ 6 w 14"/>
                <a:gd name="T3" fmla="*/ 2 h 13"/>
                <a:gd name="T4" fmla="*/ 3 w 14"/>
                <a:gd name="T5" fmla="*/ 7 h 13"/>
                <a:gd name="T6" fmla="*/ 5 w 14"/>
                <a:gd name="T7" fmla="*/ 10 h 13"/>
                <a:gd name="T8" fmla="*/ 9 w 14"/>
                <a:gd name="T9" fmla="*/ 11 h 13"/>
                <a:gd name="T10" fmla="*/ 10 w 14"/>
                <a:gd name="T11" fmla="*/ 5 h 13"/>
              </a:gdLst>
              <a:ahLst/>
              <a:cxnLst>
                <a:cxn ang="0">
                  <a:pos x="T0" y="T1"/>
                </a:cxn>
                <a:cxn ang="0">
                  <a:pos x="T2" y="T3"/>
                </a:cxn>
                <a:cxn ang="0">
                  <a:pos x="T4" y="T5"/>
                </a:cxn>
                <a:cxn ang="0">
                  <a:pos x="T6" y="T7"/>
                </a:cxn>
                <a:cxn ang="0">
                  <a:pos x="T8" y="T9"/>
                </a:cxn>
                <a:cxn ang="0">
                  <a:pos x="T10" y="T11"/>
                </a:cxn>
              </a:cxnLst>
              <a:rect l="0" t="0" r="r" b="b"/>
              <a:pathLst>
                <a:path w="14" h="13">
                  <a:moveTo>
                    <a:pt x="10" y="5"/>
                  </a:moveTo>
                  <a:cubicBezTo>
                    <a:pt x="10" y="5"/>
                    <a:pt x="8" y="4"/>
                    <a:pt x="6" y="2"/>
                  </a:cubicBezTo>
                  <a:cubicBezTo>
                    <a:pt x="4" y="0"/>
                    <a:pt x="0" y="5"/>
                    <a:pt x="3" y="7"/>
                  </a:cubicBezTo>
                  <a:cubicBezTo>
                    <a:pt x="5" y="8"/>
                    <a:pt x="5" y="9"/>
                    <a:pt x="5" y="10"/>
                  </a:cubicBezTo>
                  <a:cubicBezTo>
                    <a:pt x="5" y="11"/>
                    <a:pt x="5" y="13"/>
                    <a:pt x="9" y="11"/>
                  </a:cubicBezTo>
                  <a:cubicBezTo>
                    <a:pt x="13" y="10"/>
                    <a:pt x="14" y="5"/>
                    <a:pt x="10" y="5"/>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42" name="Freeform 36"/>
            <p:cNvSpPr>
              <a:spLocks/>
            </p:cNvSpPr>
            <p:nvPr/>
          </p:nvSpPr>
          <p:spPr bwMode="auto">
            <a:xfrm>
              <a:off x="1193018" y="3004220"/>
              <a:ext cx="14048" cy="9541"/>
            </a:xfrm>
            <a:custGeom>
              <a:avLst/>
              <a:gdLst>
                <a:gd name="T0" fmla="*/ 3 w 6"/>
                <a:gd name="T1" fmla="*/ 0 h 4"/>
                <a:gd name="T2" fmla="*/ 6 w 6"/>
                <a:gd name="T3" fmla="*/ 2 h 4"/>
                <a:gd name="T4" fmla="*/ 3 w 6"/>
                <a:gd name="T5" fmla="*/ 4 h 4"/>
                <a:gd name="T6" fmla="*/ 0 w 6"/>
                <a:gd name="T7" fmla="*/ 2 h 4"/>
                <a:gd name="T8" fmla="*/ 3 w 6"/>
                <a:gd name="T9" fmla="*/ 0 h 4"/>
              </a:gdLst>
              <a:ahLst/>
              <a:cxnLst>
                <a:cxn ang="0">
                  <a:pos x="T0" y="T1"/>
                </a:cxn>
                <a:cxn ang="0">
                  <a:pos x="T2" y="T3"/>
                </a:cxn>
                <a:cxn ang="0">
                  <a:pos x="T4" y="T5"/>
                </a:cxn>
                <a:cxn ang="0">
                  <a:pos x="T6" y="T7"/>
                </a:cxn>
                <a:cxn ang="0">
                  <a:pos x="T8" y="T9"/>
                </a:cxn>
              </a:cxnLst>
              <a:rect l="0" t="0" r="r" b="b"/>
              <a:pathLst>
                <a:path w="6" h="4">
                  <a:moveTo>
                    <a:pt x="3" y="0"/>
                  </a:moveTo>
                  <a:cubicBezTo>
                    <a:pt x="3" y="0"/>
                    <a:pt x="6" y="0"/>
                    <a:pt x="6" y="2"/>
                  </a:cubicBezTo>
                  <a:cubicBezTo>
                    <a:pt x="6" y="4"/>
                    <a:pt x="6" y="4"/>
                    <a:pt x="3" y="4"/>
                  </a:cubicBezTo>
                  <a:cubicBezTo>
                    <a:pt x="0" y="4"/>
                    <a:pt x="0" y="4"/>
                    <a:pt x="0" y="2"/>
                  </a:cubicBezTo>
                  <a:cubicBezTo>
                    <a:pt x="1" y="1"/>
                    <a:pt x="3" y="0"/>
                    <a:pt x="3" y="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43" name="Freeform 37"/>
            <p:cNvSpPr>
              <a:spLocks/>
            </p:cNvSpPr>
            <p:nvPr/>
          </p:nvSpPr>
          <p:spPr bwMode="auto">
            <a:xfrm>
              <a:off x="1177565" y="3004220"/>
              <a:ext cx="15453" cy="12267"/>
            </a:xfrm>
            <a:custGeom>
              <a:avLst/>
              <a:gdLst>
                <a:gd name="T0" fmla="*/ 5 w 7"/>
                <a:gd name="T1" fmla="*/ 0 h 5"/>
                <a:gd name="T2" fmla="*/ 2 w 7"/>
                <a:gd name="T3" fmla="*/ 2 h 5"/>
                <a:gd name="T4" fmla="*/ 4 w 7"/>
                <a:gd name="T5" fmla="*/ 5 h 5"/>
                <a:gd name="T6" fmla="*/ 6 w 7"/>
                <a:gd name="T7" fmla="*/ 0 h 5"/>
                <a:gd name="T8" fmla="*/ 5 w 7"/>
                <a:gd name="T9" fmla="*/ 0 h 5"/>
              </a:gdLst>
              <a:ahLst/>
              <a:cxnLst>
                <a:cxn ang="0">
                  <a:pos x="T0" y="T1"/>
                </a:cxn>
                <a:cxn ang="0">
                  <a:pos x="T2" y="T3"/>
                </a:cxn>
                <a:cxn ang="0">
                  <a:pos x="T4" y="T5"/>
                </a:cxn>
                <a:cxn ang="0">
                  <a:pos x="T6" y="T7"/>
                </a:cxn>
                <a:cxn ang="0">
                  <a:pos x="T8" y="T9"/>
                </a:cxn>
              </a:cxnLst>
              <a:rect l="0" t="0" r="r" b="b"/>
              <a:pathLst>
                <a:path w="7" h="5">
                  <a:moveTo>
                    <a:pt x="5" y="0"/>
                  </a:moveTo>
                  <a:cubicBezTo>
                    <a:pt x="1" y="0"/>
                    <a:pt x="2" y="2"/>
                    <a:pt x="2" y="2"/>
                  </a:cubicBezTo>
                  <a:cubicBezTo>
                    <a:pt x="2" y="2"/>
                    <a:pt x="0" y="5"/>
                    <a:pt x="4" y="5"/>
                  </a:cubicBezTo>
                  <a:cubicBezTo>
                    <a:pt x="7" y="5"/>
                    <a:pt x="7" y="3"/>
                    <a:pt x="6" y="0"/>
                  </a:cubicBezTo>
                  <a:lnTo>
                    <a:pt x="5"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44" name="Freeform 38"/>
            <p:cNvSpPr>
              <a:spLocks/>
            </p:cNvSpPr>
            <p:nvPr/>
          </p:nvSpPr>
          <p:spPr bwMode="auto">
            <a:xfrm>
              <a:off x="1131207" y="3000131"/>
              <a:ext cx="46358" cy="31347"/>
            </a:xfrm>
            <a:custGeom>
              <a:avLst/>
              <a:gdLst>
                <a:gd name="T0" fmla="*/ 19 w 20"/>
                <a:gd name="T1" fmla="*/ 7 h 14"/>
                <a:gd name="T2" fmla="*/ 16 w 20"/>
                <a:gd name="T3" fmla="*/ 10 h 14"/>
                <a:gd name="T4" fmla="*/ 11 w 20"/>
                <a:gd name="T5" fmla="*/ 13 h 14"/>
                <a:gd name="T6" fmla="*/ 8 w 20"/>
                <a:gd name="T7" fmla="*/ 14 h 14"/>
                <a:gd name="T8" fmla="*/ 4 w 20"/>
                <a:gd name="T9" fmla="*/ 14 h 14"/>
                <a:gd name="T10" fmla="*/ 1 w 20"/>
                <a:gd name="T11" fmla="*/ 11 h 14"/>
                <a:gd name="T12" fmla="*/ 7 w 20"/>
                <a:gd name="T13" fmla="*/ 10 h 14"/>
                <a:gd name="T14" fmla="*/ 8 w 20"/>
                <a:gd name="T15" fmla="*/ 13 h 14"/>
                <a:gd name="T16" fmla="*/ 9 w 20"/>
                <a:gd name="T17" fmla="*/ 10 h 14"/>
                <a:gd name="T18" fmla="*/ 9 w 20"/>
                <a:gd name="T19" fmla="*/ 6 h 14"/>
                <a:gd name="T20" fmla="*/ 11 w 20"/>
                <a:gd name="T21" fmla="*/ 5 h 14"/>
                <a:gd name="T22" fmla="*/ 10 w 20"/>
                <a:gd name="T23" fmla="*/ 3 h 14"/>
                <a:gd name="T24" fmla="*/ 16 w 20"/>
                <a:gd name="T25" fmla="*/ 2 h 14"/>
                <a:gd name="T26" fmla="*/ 17 w 20"/>
                <a:gd name="T27" fmla="*/ 5 h 14"/>
                <a:gd name="T28" fmla="*/ 19 w 20"/>
                <a:gd name="T29"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14">
                  <a:moveTo>
                    <a:pt x="19" y="7"/>
                  </a:moveTo>
                  <a:cubicBezTo>
                    <a:pt x="19" y="7"/>
                    <a:pt x="16" y="9"/>
                    <a:pt x="16" y="10"/>
                  </a:cubicBezTo>
                  <a:cubicBezTo>
                    <a:pt x="16" y="11"/>
                    <a:pt x="12" y="12"/>
                    <a:pt x="11" y="13"/>
                  </a:cubicBezTo>
                  <a:cubicBezTo>
                    <a:pt x="10" y="13"/>
                    <a:pt x="10" y="14"/>
                    <a:pt x="8" y="14"/>
                  </a:cubicBezTo>
                  <a:cubicBezTo>
                    <a:pt x="7" y="14"/>
                    <a:pt x="5" y="14"/>
                    <a:pt x="4" y="14"/>
                  </a:cubicBezTo>
                  <a:cubicBezTo>
                    <a:pt x="2" y="13"/>
                    <a:pt x="0" y="12"/>
                    <a:pt x="1" y="11"/>
                  </a:cubicBezTo>
                  <a:cubicBezTo>
                    <a:pt x="3" y="10"/>
                    <a:pt x="6" y="9"/>
                    <a:pt x="7" y="10"/>
                  </a:cubicBezTo>
                  <a:cubicBezTo>
                    <a:pt x="8" y="11"/>
                    <a:pt x="8" y="13"/>
                    <a:pt x="8" y="13"/>
                  </a:cubicBezTo>
                  <a:cubicBezTo>
                    <a:pt x="8" y="13"/>
                    <a:pt x="10" y="11"/>
                    <a:pt x="9" y="10"/>
                  </a:cubicBezTo>
                  <a:cubicBezTo>
                    <a:pt x="9" y="8"/>
                    <a:pt x="7" y="6"/>
                    <a:pt x="9" y="6"/>
                  </a:cubicBezTo>
                  <a:cubicBezTo>
                    <a:pt x="11" y="6"/>
                    <a:pt x="11" y="5"/>
                    <a:pt x="11" y="5"/>
                  </a:cubicBezTo>
                  <a:cubicBezTo>
                    <a:pt x="11" y="5"/>
                    <a:pt x="7" y="4"/>
                    <a:pt x="10" y="3"/>
                  </a:cubicBezTo>
                  <a:cubicBezTo>
                    <a:pt x="13" y="1"/>
                    <a:pt x="16" y="0"/>
                    <a:pt x="16" y="2"/>
                  </a:cubicBezTo>
                  <a:cubicBezTo>
                    <a:pt x="16" y="4"/>
                    <a:pt x="17" y="5"/>
                    <a:pt x="17" y="5"/>
                  </a:cubicBezTo>
                  <a:cubicBezTo>
                    <a:pt x="17" y="5"/>
                    <a:pt x="20" y="3"/>
                    <a:pt x="19" y="7"/>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45" name="Freeform 39"/>
            <p:cNvSpPr>
              <a:spLocks/>
            </p:cNvSpPr>
            <p:nvPr/>
          </p:nvSpPr>
          <p:spPr bwMode="auto">
            <a:xfrm>
              <a:off x="1079230" y="3009672"/>
              <a:ext cx="59001" cy="24532"/>
            </a:xfrm>
            <a:custGeom>
              <a:avLst/>
              <a:gdLst>
                <a:gd name="T0" fmla="*/ 23 w 26"/>
                <a:gd name="T1" fmla="*/ 4 h 11"/>
                <a:gd name="T2" fmla="*/ 19 w 26"/>
                <a:gd name="T3" fmla="*/ 6 h 11"/>
                <a:gd name="T4" fmla="*/ 13 w 26"/>
                <a:gd name="T5" fmla="*/ 9 h 11"/>
                <a:gd name="T6" fmla="*/ 6 w 26"/>
                <a:gd name="T7" fmla="*/ 11 h 11"/>
                <a:gd name="T8" fmla="*/ 5 w 26"/>
                <a:gd name="T9" fmla="*/ 9 h 11"/>
                <a:gd name="T10" fmla="*/ 12 w 26"/>
                <a:gd name="T11" fmla="*/ 5 h 11"/>
                <a:gd name="T12" fmla="*/ 18 w 26"/>
                <a:gd name="T13" fmla="*/ 3 h 11"/>
                <a:gd name="T14" fmla="*/ 22 w 26"/>
                <a:gd name="T15" fmla="*/ 1 h 11"/>
                <a:gd name="T16" fmla="*/ 23 w 26"/>
                <a:gd name="T17"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1">
                  <a:moveTo>
                    <a:pt x="23" y="4"/>
                  </a:moveTo>
                  <a:cubicBezTo>
                    <a:pt x="23" y="4"/>
                    <a:pt x="22" y="6"/>
                    <a:pt x="19" y="6"/>
                  </a:cubicBezTo>
                  <a:cubicBezTo>
                    <a:pt x="15" y="6"/>
                    <a:pt x="15" y="7"/>
                    <a:pt x="13" y="9"/>
                  </a:cubicBezTo>
                  <a:cubicBezTo>
                    <a:pt x="12" y="10"/>
                    <a:pt x="9" y="11"/>
                    <a:pt x="6" y="11"/>
                  </a:cubicBezTo>
                  <a:cubicBezTo>
                    <a:pt x="3" y="11"/>
                    <a:pt x="0" y="9"/>
                    <a:pt x="5" y="9"/>
                  </a:cubicBezTo>
                  <a:cubicBezTo>
                    <a:pt x="10" y="8"/>
                    <a:pt x="10" y="6"/>
                    <a:pt x="12" y="5"/>
                  </a:cubicBezTo>
                  <a:cubicBezTo>
                    <a:pt x="15" y="4"/>
                    <a:pt x="15" y="3"/>
                    <a:pt x="18" y="3"/>
                  </a:cubicBezTo>
                  <a:cubicBezTo>
                    <a:pt x="21" y="3"/>
                    <a:pt x="20" y="1"/>
                    <a:pt x="22" y="1"/>
                  </a:cubicBezTo>
                  <a:cubicBezTo>
                    <a:pt x="23" y="0"/>
                    <a:pt x="26" y="1"/>
                    <a:pt x="23" y="4"/>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46" name="Freeform 40"/>
            <p:cNvSpPr>
              <a:spLocks/>
            </p:cNvSpPr>
            <p:nvPr/>
          </p:nvSpPr>
          <p:spPr bwMode="auto">
            <a:xfrm>
              <a:off x="1056754" y="3028753"/>
              <a:ext cx="12642" cy="6815"/>
            </a:xfrm>
            <a:custGeom>
              <a:avLst/>
              <a:gdLst>
                <a:gd name="T0" fmla="*/ 0 w 6"/>
                <a:gd name="T1" fmla="*/ 2 h 3"/>
                <a:gd name="T2" fmla="*/ 3 w 6"/>
                <a:gd name="T3" fmla="*/ 0 h 3"/>
                <a:gd name="T4" fmla="*/ 6 w 6"/>
                <a:gd name="T5" fmla="*/ 1 h 3"/>
                <a:gd name="T6" fmla="*/ 5 w 6"/>
                <a:gd name="T7" fmla="*/ 3 h 3"/>
                <a:gd name="T8" fmla="*/ 0 w 6"/>
                <a:gd name="T9" fmla="*/ 2 h 3"/>
              </a:gdLst>
              <a:ahLst/>
              <a:cxnLst>
                <a:cxn ang="0">
                  <a:pos x="T0" y="T1"/>
                </a:cxn>
                <a:cxn ang="0">
                  <a:pos x="T2" y="T3"/>
                </a:cxn>
                <a:cxn ang="0">
                  <a:pos x="T4" y="T5"/>
                </a:cxn>
                <a:cxn ang="0">
                  <a:pos x="T6" y="T7"/>
                </a:cxn>
                <a:cxn ang="0">
                  <a:pos x="T8" y="T9"/>
                </a:cxn>
              </a:cxnLst>
              <a:rect l="0" t="0" r="r" b="b"/>
              <a:pathLst>
                <a:path w="6" h="3">
                  <a:moveTo>
                    <a:pt x="0" y="2"/>
                  </a:moveTo>
                  <a:cubicBezTo>
                    <a:pt x="0" y="2"/>
                    <a:pt x="0" y="0"/>
                    <a:pt x="3" y="0"/>
                  </a:cubicBezTo>
                  <a:cubicBezTo>
                    <a:pt x="5" y="0"/>
                    <a:pt x="6" y="1"/>
                    <a:pt x="6" y="1"/>
                  </a:cubicBezTo>
                  <a:cubicBezTo>
                    <a:pt x="5" y="3"/>
                    <a:pt x="5" y="3"/>
                    <a:pt x="5" y="3"/>
                  </a:cubicBezTo>
                  <a:lnTo>
                    <a:pt x="0" y="2"/>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47" name="Freeform 41"/>
            <p:cNvSpPr>
              <a:spLocks/>
            </p:cNvSpPr>
            <p:nvPr/>
          </p:nvSpPr>
          <p:spPr bwMode="auto">
            <a:xfrm>
              <a:off x="1028658" y="3024663"/>
              <a:ext cx="21071" cy="9541"/>
            </a:xfrm>
            <a:custGeom>
              <a:avLst/>
              <a:gdLst>
                <a:gd name="T0" fmla="*/ 9 w 9"/>
                <a:gd name="T1" fmla="*/ 2 h 4"/>
                <a:gd name="T2" fmla="*/ 4 w 9"/>
                <a:gd name="T3" fmla="*/ 4 h 4"/>
                <a:gd name="T4" fmla="*/ 2 w 9"/>
                <a:gd name="T5" fmla="*/ 2 h 4"/>
                <a:gd name="T6" fmla="*/ 9 w 9"/>
                <a:gd name="T7" fmla="*/ 2 h 4"/>
              </a:gdLst>
              <a:ahLst/>
              <a:cxnLst>
                <a:cxn ang="0">
                  <a:pos x="T0" y="T1"/>
                </a:cxn>
                <a:cxn ang="0">
                  <a:pos x="T2" y="T3"/>
                </a:cxn>
                <a:cxn ang="0">
                  <a:pos x="T4" y="T5"/>
                </a:cxn>
                <a:cxn ang="0">
                  <a:pos x="T6" y="T7"/>
                </a:cxn>
              </a:cxnLst>
              <a:rect l="0" t="0" r="r" b="b"/>
              <a:pathLst>
                <a:path w="9" h="4">
                  <a:moveTo>
                    <a:pt x="9" y="2"/>
                  </a:moveTo>
                  <a:cubicBezTo>
                    <a:pt x="9" y="2"/>
                    <a:pt x="8" y="4"/>
                    <a:pt x="4" y="4"/>
                  </a:cubicBezTo>
                  <a:cubicBezTo>
                    <a:pt x="0" y="4"/>
                    <a:pt x="1" y="3"/>
                    <a:pt x="2" y="2"/>
                  </a:cubicBezTo>
                  <a:cubicBezTo>
                    <a:pt x="3" y="1"/>
                    <a:pt x="6" y="0"/>
                    <a:pt x="9" y="2"/>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48" name="Freeform 42"/>
            <p:cNvSpPr>
              <a:spLocks/>
            </p:cNvSpPr>
            <p:nvPr/>
          </p:nvSpPr>
          <p:spPr bwMode="auto">
            <a:xfrm>
              <a:off x="980895" y="3016487"/>
              <a:ext cx="14048" cy="8178"/>
            </a:xfrm>
            <a:custGeom>
              <a:avLst/>
              <a:gdLst>
                <a:gd name="T0" fmla="*/ 4 w 6"/>
                <a:gd name="T1" fmla="*/ 0 h 4"/>
                <a:gd name="T2" fmla="*/ 2 w 6"/>
                <a:gd name="T3" fmla="*/ 2 h 4"/>
                <a:gd name="T4" fmla="*/ 4 w 6"/>
                <a:gd name="T5" fmla="*/ 0 h 4"/>
              </a:gdLst>
              <a:ahLst/>
              <a:cxnLst>
                <a:cxn ang="0">
                  <a:pos x="T0" y="T1"/>
                </a:cxn>
                <a:cxn ang="0">
                  <a:pos x="T2" y="T3"/>
                </a:cxn>
                <a:cxn ang="0">
                  <a:pos x="T4" y="T5"/>
                </a:cxn>
              </a:cxnLst>
              <a:rect l="0" t="0" r="r" b="b"/>
              <a:pathLst>
                <a:path w="6" h="4">
                  <a:moveTo>
                    <a:pt x="4" y="0"/>
                  </a:moveTo>
                  <a:cubicBezTo>
                    <a:pt x="4" y="0"/>
                    <a:pt x="0" y="1"/>
                    <a:pt x="2" y="2"/>
                  </a:cubicBezTo>
                  <a:cubicBezTo>
                    <a:pt x="3" y="4"/>
                    <a:pt x="6" y="2"/>
                    <a:pt x="4" y="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49" name="Freeform 43"/>
            <p:cNvSpPr>
              <a:spLocks/>
            </p:cNvSpPr>
            <p:nvPr/>
          </p:nvSpPr>
          <p:spPr bwMode="auto">
            <a:xfrm>
              <a:off x="947180" y="3006947"/>
              <a:ext cx="29500" cy="20444"/>
            </a:xfrm>
            <a:custGeom>
              <a:avLst/>
              <a:gdLst>
                <a:gd name="T0" fmla="*/ 5 w 13"/>
                <a:gd name="T1" fmla="*/ 1 h 9"/>
                <a:gd name="T2" fmla="*/ 9 w 13"/>
                <a:gd name="T3" fmla="*/ 6 h 9"/>
                <a:gd name="T4" fmla="*/ 1 w 13"/>
                <a:gd name="T5" fmla="*/ 0 h 9"/>
                <a:gd name="T6" fmla="*/ 5 w 13"/>
                <a:gd name="T7" fmla="*/ 1 h 9"/>
              </a:gdLst>
              <a:ahLst/>
              <a:cxnLst>
                <a:cxn ang="0">
                  <a:pos x="T0" y="T1"/>
                </a:cxn>
                <a:cxn ang="0">
                  <a:pos x="T2" y="T3"/>
                </a:cxn>
                <a:cxn ang="0">
                  <a:pos x="T4" y="T5"/>
                </a:cxn>
                <a:cxn ang="0">
                  <a:pos x="T6" y="T7"/>
                </a:cxn>
              </a:cxnLst>
              <a:rect l="0" t="0" r="r" b="b"/>
              <a:pathLst>
                <a:path w="13" h="9">
                  <a:moveTo>
                    <a:pt x="5" y="1"/>
                  </a:moveTo>
                  <a:cubicBezTo>
                    <a:pt x="5" y="1"/>
                    <a:pt x="13" y="9"/>
                    <a:pt x="9" y="6"/>
                  </a:cubicBezTo>
                  <a:cubicBezTo>
                    <a:pt x="5" y="4"/>
                    <a:pt x="1" y="1"/>
                    <a:pt x="1" y="0"/>
                  </a:cubicBezTo>
                  <a:cubicBezTo>
                    <a:pt x="0" y="0"/>
                    <a:pt x="5" y="1"/>
                    <a:pt x="5" y="1"/>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50" name="Freeform 44"/>
            <p:cNvSpPr>
              <a:spLocks/>
            </p:cNvSpPr>
            <p:nvPr/>
          </p:nvSpPr>
          <p:spPr bwMode="auto">
            <a:xfrm>
              <a:off x="907846" y="2985139"/>
              <a:ext cx="46358" cy="17719"/>
            </a:xfrm>
            <a:custGeom>
              <a:avLst/>
              <a:gdLst>
                <a:gd name="T0" fmla="*/ 1 w 20"/>
                <a:gd name="T1" fmla="*/ 2 h 8"/>
                <a:gd name="T2" fmla="*/ 9 w 20"/>
                <a:gd name="T3" fmla="*/ 7 h 8"/>
                <a:gd name="T4" fmla="*/ 12 w 20"/>
                <a:gd name="T5" fmla="*/ 6 h 8"/>
                <a:gd name="T6" fmla="*/ 16 w 20"/>
                <a:gd name="T7" fmla="*/ 8 h 8"/>
                <a:gd name="T8" fmla="*/ 18 w 20"/>
                <a:gd name="T9" fmla="*/ 7 h 8"/>
                <a:gd name="T10" fmla="*/ 20 w 20"/>
                <a:gd name="T11" fmla="*/ 6 h 8"/>
                <a:gd name="T12" fmla="*/ 16 w 20"/>
                <a:gd name="T13" fmla="*/ 2 h 8"/>
                <a:gd name="T14" fmla="*/ 15 w 20"/>
                <a:gd name="T15" fmla="*/ 4 h 8"/>
                <a:gd name="T16" fmla="*/ 12 w 20"/>
                <a:gd name="T17" fmla="*/ 4 h 8"/>
                <a:gd name="T18" fmla="*/ 5 w 20"/>
                <a:gd name="T19" fmla="*/ 1 h 8"/>
                <a:gd name="T20" fmla="*/ 1 w 20"/>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8">
                  <a:moveTo>
                    <a:pt x="1" y="2"/>
                  </a:moveTo>
                  <a:cubicBezTo>
                    <a:pt x="2" y="3"/>
                    <a:pt x="9" y="7"/>
                    <a:pt x="9" y="7"/>
                  </a:cubicBezTo>
                  <a:cubicBezTo>
                    <a:pt x="12" y="6"/>
                    <a:pt x="12" y="6"/>
                    <a:pt x="12" y="6"/>
                  </a:cubicBezTo>
                  <a:cubicBezTo>
                    <a:pt x="16" y="8"/>
                    <a:pt x="16" y="8"/>
                    <a:pt x="16" y="8"/>
                  </a:cubicBezTo>
                  <a:cubicBezTo>
                    <a:pt x="18" y="7"/>
                    <a:pt x="18" y="7"/>
                    <a:pt x="18" y="7"/>
                  </a:cubicBezTo>
                  <a:cubicBezTo>
                    <a:pt x="20" y="6"/>
                    <a:pt x="20" y="6"/>
                    <a:pt x="20" y="6"/>
                  </a:cubicBezTo>
                  <a:cubicBezTo>
                    <a:pt x="20" y="6"/>
                    <a:pt x="18" y="1"/>
                    <a:pt x="16" y="2"/>
                  </a:cubicBezTo>
                  <a:cubicBezTo>
                    <a:pt x="13" y="3"/>
                    <a:pt x="15" y="4"/>
                    <a:pt x="15" y="4"/>
                  </a:cubicBezTo>
                  <a:cubicBezTo>
                    <a:pt x="12" y="4"/>
                    <a:pt x="12" y="4"/>
                    <a:pt x="12" y="4"/>
                  </a:cubicBezTo>
                  <a:cubicBezTo>
                    <a:pt x="5" y="1"/>
                    <a:pt x="5" y="1"/>
                    <a:pt x="5" y="1"/>
                  </a:cubicBezTo>
                  <a:cubicBezTo>
                    <a:pt x="5" y="1"/>
                    <a:pt x="0" y="0"/>
                    <a:pt x="1" y="2"/>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51" name="Freeform 45"/>
            <p:cNvSpPr>
              <a:spLocks/>
            </p:cNvSpPr>
            <p:nvPr/>
          </p:nvSpPr>
          <p:spPr bwMode="auto">
            <a:xfrm>
              <a:off x="893798" y="2968785"/>
              <a:ext cx="9833" cy="9541"/>
            </a:xfrm>
            <a:custGeom>
              <a:avLst/>
              <a:gdLst>
                <a:gd name="T0" fmla="*/ 0 w 4"/>
                <a:gd name="T1" fmla="*/ 1 h 4"/>
                <a:gd name="T2" fmla="*/ 0 w 4"/>
                <a:gd name="T3" fmla="*/ 3 h 4"/>
                <a:gd name="T4" fmla="*/ 2 w 4"/>
                <a:gd name="T5" fmla="*/ 4 h 4"/>
                <a:gd name="T6" fmla="*/ 0 w 4"/>
                <a:gd name="T7" fmla="*/ 1 h 4"/>
              </a:gdLst>
              <a:ahLst/>
              <a:cxnLst>
                <a:cxn ang="0">
                  <a:pos x="T0" y="T1"/>
                </a:cxn>
                <a:cxn ang="0">
                  <a:pos x="T2" y="T3"/>
                </a:cxn>
                <a:cxn ang="0">
                  <a:pos x="T4" y="T5"/>
                </a:cxn>
                <a:cxn ang="0">
                  <a:pos x="T6" y="T7"/>
                </a:cxn>
              </a:cxnLst>
              <a:rect l="0" t="0" r="r" b="b"/>
              <a:pathLst>
                <a:path w="4" h="4">
                  <a:moveTo>
                    <a:pt x="0" y="1"/>
                  </a:moveTo>
                  <a:cubicBezTo>
                    <a:pt x="0" y="3"/>
                    <a:pt x="0" y="3"/>
                    <a:pt x="0" y="3"/>
                  </a:cubicBezTo>
                  <a:cubicBezTo>
                    <a:pt x="2" y="4"/>
                    <a:pt x="2" y="4"/>
                    <a:pt x="2" y="4"/>
                  </a:cubicBezTo>
                  <a:cubicBezTo>
                    <a:pt x="2" y="4"/>
                    <a:pt x="4" y="0"/>
                    <a:pt x="0" y="1"/>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52" name="Freeform 46"/>
            <p:cNvSpPr>
              <a:spLocks/>
            </p:cNvSpPr>
            <p:nvPr/>
          </p:nvSpPr>
          <p:spPr bwMode="auto">
            <a:xfrm>
              <a:off x="864297" y="2967422"/>
              <a:ext cx="21071" cy="13629"/>
            </a:xfrm>
            <a:custGeom>
              <a:avLst/>
              <a:gdLst>
                <a:gd name="T0" fmla="*/ 8 w 9"/>
                <a:gd name="T1" fmla="*/ 1 h 6"/>
                <a:gd name="T2" fmla="*/ 8 w 9"/>
                <a:gd name="T3" fmla="*/ 6 h 6"/>
                <a:gd name="T4" fmla="*/ 0 w 9"/>
                <a:gd name="T5" fmla="*/ 5 h 6"/>
                <a:gd name="T6" fmla="*/ 5 w 9"/>
                <a:gd name="T7" fmla="*/ 1 h 6"/>
                <a:gd name="T8" fmla="*/ 8 w 9"/>
                <a:gd name="T9" fmla="*/ 1 h 6"/>
              </a:gdLst>
              <a:ahLst/>
              <a:cxnLst>
                <a:cxn ang="0">
                  <a:pos x="T0" y="T1"/>
                </a:cxn>
                <a:cxn ang="0">
                  <a:pos x="T2" y="T3"/>
                </a:cxn>
                <a:cxn ang="0">
                  <a:pos x="T4" y="T5"/>
                </a:cxn>
                <a:cxn ang="0">
                  <a:pos x="T6" y="T7"/>
                </a:cxn>
                <a:cxn ang="0">
                  <a:pos x="T8" y="T9"/>
                </a:cxn>
              </a:cxnLst>
              <a:rect l="0" t="0" r="r" b="b"/>
              <a:pathLst>
                <a:path w="9" h="6">
                  <a:moveTo>
                    <a:pt x="8" y="1"/>
                  </a:moveTo>
                  <a:cubicBezTo>
                    <a:pt x="8" y="6"/>
                    <a:pt x="8" y="6"/>
                    <a:pt x="8" y="6"/>
                  </a:cubicBezTo>
                  <a:cubicBezTo>
                    <a:pt x="0" y="5"/>
                    <a:pt x="0" y="5"/>
                    <a:pt x="0" y="5"/>
                  </a:cubicBezTo>
                  <a:cubicBezTo>
                    <a:pt x="0" y="5"/>
                    <a:pt x="4" y="2"/>
                    <a:pt x="5" y="1"/>
                  </a:cubicBezTo>
                  <a:cubicBezTo>
                    <a:pt x="6" y="1"/>
                    <a:pt x="9" y="0"/>
                    <a:pt x="8" y="1"/>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53" name="Freeform 47"/>
            <p:cNvSpPr>
              <a:spLocks/>
            </p:cNvSpPr>
            <p:nvPr/>
          </p:nvSpPr>
          <p:spPr bwMode="auto">
            <a:xfrm>
              <a:off x="860084" y="2960607"/>
              <a:ext cx="11238" cy="8178"/>
            </a:xfrm>
            <a:custGeom>
              <a:avLst/>
              <a:gdLst>
                <a:gd name="T0" fmla="*/ 3 w 8"/>
                <a:gd name="T1" fmla="*/ 2 h 6"/>
                <a:gd name="T2" fmla="*/ 0 w 8"/>
                <a:gd name="T3" fmla="*/ 3 h 6"/>
                <a:gd name="T4" fmla="*/ 3 w 8"/>
                <a:gd name="T5" fmla="*/ 6 h 6"/>
                <a:gd name="T6" fmla="*/ 8 w 8"/>
                <a:gd name="T7" fmla="*/ 3 h 6"/>
                <a:gd name="T8" fmla="*/ 5 w 8"/>
                <a:gd name="T9" fmla="*/ 2 h 6"/>
                <a:gd name="T10" fmla="*/ 3 w 8"/>
                <a:gd name="T11" fmla="*/ 0 h 6"/>
                <a:gd name="T12" fmla="*/ 3 w 8"/>
                <a:gd name="T13" fmla="*/ 2 h 6"/>
              </a:gdLst>
              <a:ahLst/>
              <a:cxnLst>
                <a:cxn ang="0">
                  <a:pos x="T0" y="T1"/>
                </a:cxn>
                <a:cxn ang="0">
                  <a:pos x="T2" y="T3"/>
                </a:cxn>
                <a:cxn ang="0">
                  <a:pos x="T4" y="T5"/>
                </a:cxn>
                <a:cxn ang="0">
                  <a:pos x="T6" y="T7"/>
                </a:cxn>
                <a:cxn ang="0">
                  <a:pos x="T8" y="T9"/>
                </a:cxn>
                <a:cxn ang="0">
                  <a:pos x="T10" y="T11"/>
                </a:cxn>
                <a:cxn ang="0">
                  <a:pos x="T12" y="T13"/>
                </a:cxn>
              </a:cxnLst>
              <a:rect l="0" t="0" r="r" b="b"/>
              <a:pathLst>
                <a:path w="8" h="6">
                  <a:moveTo>
                    <a:pt x="3" y="2"/>
                  </a:moveTo>
                  <a:lnTo>
                    <a:pt x="0" y="3"/>
                  </a:lnTo>
                  <a:lnTo>
                    <a:pt x="3" y="6"/>
                  </a:lnTo>
                  <a:lnTo>
                    <a:pt x="8" y="3"/>
                  </a:lnTo>
                  <a:lnTo>
                    <a:pt x="5" y="2"/>
                  </a:lnTo>
                  <a:lnTo>
                    <a:pt x="3" y="0"/>
                  </a:lnTo>
                  <a:lnTo>
                    <a:pt x="3" y="2"/>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54" name="Freeform 48"/>
            <p:cNvSpPr>
              <a:spLocks/>
            </p:cNvSpPr>
            <p:nvPr/>
          </p:nvSpPr>
          <p:spPr bwMode="auto">
            <a:xfrm>
              <a:off x="837607" y="2945615"/>
              <a:ext cx="15453" cy="19081"/>
            </a:xfrm>
            <a:custGeom>
              <a:avLst/>
              <a:gdLst>
                <a:gd name="T0" fmla="*/ 7 w 7"/>
                <a:gd name="T1" fmla="*/ 4 h 9"/>
                <a:gd name="T2" fmla="*/ 2 w 7"/>
                <a:gd name="T3" fmla="*/ 0 h 9"/>
                <a:gd name="T4" fmla="*/ 3 w 7"/>
                <a:gd name="T5" fmla="*/ 4 h 9"/>
                <a:gd name="T6" fmla="*/ 0 w 7"/>
                <a:gd name="T7" fmla="*/ 5 h 9"/>
                <a:gd name="T8" fmla="*/ 6 w 7"/>
                <a:gd name="T9" fmla="*/ 8 h 9"/>
                <a:gd name="T10" fmla="*/ 7 w 7"/>
                <a:gd name="T11" fmla="*/ 9 h 9"/>
                <a:gd name="T12" fmla="*/ 7 w 7"/>
                <a:gd name="T13" fmla="*/ 6 h 9"/>
                <a:gd name="T14" fmla="*/ 7 w 7"/>
                <a:gd name="T15" fmla="*/ 4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7" y="4"/>
                  </a:moveTo>
                  <a:cubicBezTo>
                    <a:pt x="2" y="0"/>
                    <a:pt x="2" y="0"/>
                    <a:pt x="2" y="0"/>
                  </a:cubicBezTo>
                  <a:cubicBezTo>
                    <a:pt x="3" y="4"/>
                    <a:pt x="3" y="4"/>
                    <a:pt x="3" y="4"/>
                  </a:cubicBezTo>
                  <a:cubicBezTo>
                    <a:pt x="3" y="4"/>
                    <a:pt x="0" y="5"/>
                    <a:pt x="0" y="5"/>
                  </a:cubicBezTo>
                  <a:cubicBezTo>
                    <a:pt x="1" y="5"/>
                    <a:pt x="6" y="8"/>
                    <a:pt x="6" y="8"/>
                  </a:cubicBezTo>
                  <a:cubicBezTo>
                    <a:pt x="7" y="9"/>
                    <a:pt x="7" y="9"/>
                    <a:pt x="7" y="9"/>
                  </a:cubicBezTo>
                  <a:cubicBezTo>
                    <a:pt x="7" y="6"/>
                    <a:pt x="7" y="6"/>
                    <a:pt x="7" y="6"/>
                  </a:cubicBezTo>
                  <a:lnTo>
                    <a:pt x="7" y="4"/>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55" name="Freeform 49"/>
            <p:cNvSpPr>
              <a:spLocks/>
            </p:cNvSpPr>
            <p:nvPr/>
          </p:nvSpPr>
          <p:spPr bwMode="auto">
            <a:xfrm>
              <a:off x="794058" y="2904728"/>
              <a:ext cx="14048" cy="10903"/>
            </a:xfrm>
            <a:custGeom>
              <a:avLst/>
              <a:gdLst>
                <a:gd name="T0" fmla="*/ 0 w 6"/>
                <a:gd name="T1" fmla="*/ 3 h 5"/>
                <a:gd name="T2" fmla="*/ 4 w 6"/>
                <a:gd name="T3" fmla="*/ 5 h 5"/>
                <a:gd name="T4" fmla="*/ 6 w 6"/>
                <a:gd name="T5" fmla="*/ 2 h 5"/>
                <a:gd name="T6" fmla="*/ 2 w 6"/>
                <a:gd name="T7" fmla="*/ 0 h 5"/>
                <a:gd name="T8" fmla="*/ 0 w 6"/>
                <a:gd name="T9" fmla="*/ 3 h 5"/>
              </a:gdLst>
              <a:ahLst/>
              <a:cxnLst>
                <a:cxn ang="0">
                  <a:pos x="T0" y="T1"/>
                </a:cxn>
                <a:cxn ang="0">
                  <a:pos x="T2" y="T3"/>
                </a:cxn>
                <a:cxn ang="0">
                  <a:pos x="T4" y="T5"/>
                </a:cxn>
                <a:cxn ang="0">
                  <a:pos x="T6" y="T7"/>
                </a:cxn>
                <a:cxn ang="0">
                  <a:pos x="T8" y="T9"/>
                </a:cxn>
              </a:cxnLst>
              <a:rect l="0" t="0" r="r" b="b"/>
              <a:pathLst>
                <a:path w="6" h="5">
                  <a:moveTo>
                    <a:pt x="0" y="3"/>
                  </a:moveTo>
                  <a:cubicBezTo>
                    <a:pt x="1" y="3"/>
                    <a:pt x="4" y="5"/>
                    <a:pt x="4" y="5"/>
                  </a:cubicBezTo>
                  <a:cubicBezTo>
                    <a:pt x="6" y="2"/>
                    <a:pt x="6" y="2"/>
                    <a:pt x="6" y="2"/>
                  </a:cubicBezTo>
                  <a:cubicBezTo>
                    <a:pt x="2" y="0"/>
                    <a:pt x="2" y="0"/>
                    <a:pt x="2" y="0"/>
                  </a:cubicBezTo>
                  <a:lnTo>
                    <a:pt x="0" y="3"/>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56" name="Freeform 50"/>
            <p:cNvSpPr>
              <a:spLocks/>
            </p:cNvSpPr>
            <p:nvPr/>
          </p:nvSpPr>
          <p:spPr bwMode="auto">
            <a:xfrm>
              <a:off x="767367" y="2900639"/>
              <a:ext cx="11238" cy="24532"/>
            </a:xfrm>
            <a:custGeom>
              <a:avLst/>
              <a:gdLst>
                <a:gd name="T0" fmla="*/ 0 w 8"/>
                <a:gd name="T1" fmla="*/ 0 h 18"/>
                <a:gd name="T2" fmla="*/ 8 w 8"/>
                <a:gd name="T3" fmla="*/ 18 h 18"/>
                <a:gd name="T4" fmla="*/ 3 w 8"/>
                <a:gd name="T5" fmla="*/ 18 h 18"/>
                <a:gd name="T6" fmla="*/ 0 w 8"/>
                <a:gd name="T7" fmla="*/ 2 h 18"/>
                <a:gd name="T8" fmla="*/ 0 w 8"/>
                <a:gd name="T9" fmla="*/ 0 h 18"/>
              </a:gdLst>
              <a:ahLst/>
              <a:cxnLst>
                <a:cxn ang="0">
                  <a:pos x="T0" y="T1"/>
                </a:cxn>
                <a:cxn ang="0">
                  <a:pos x="T2" y="T3"/>
                </a:cxn>
                <a:cxn ang="0">
                  <a:pos x="T4" y="T5"/>
                </a:cxn>
                <a:cxn ang="0">
                  <a:pos x="T6" y="T7"/>
                </a:cxn>
                <a:cxn ang="0">
                  <a:pos x="T8" y="T9"/>
                </a:cxn>
              </a:cxnLst>
              <a:rect l="0" t="0" r="r" b="b"/>
              <a:pathLst>
                <a:path w="8" h="18">
                  <a:moveTo>
                    <a:pt x="0" y="0"/>
                  </a:moveTo>
                  <a:lnTo>
                    <a:pt x="8" y="18"/>
                  </a:lnTo>
                  <a:lnTo>
                    <a:pt x="3" y="18"/>
                  </a:lnTo>
                  <a:lnTo>
                    <a:pt x="0" y="2"/>
                  </a:lnTo>
                  <a:lnTo>
                    <a:pt x="0"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57" name="Freeform 51"/>
            <p:cNvSpPr>
              <a:spLocks/>
            </p:cNvSpPr>
            <p:nvPr/>
          </p:nvSpPr>
          <p:spPr bwMode="auto">
            <a:xfrm>
              <a:off x="736462" y="2869291"/>
              <a:ext cx="25286" cy="6815"/>
            </a:xfrm>
            <a:custGeom>
              <a:avLst/>
              <a:gdLst>
                <a:gd name="T0" fmla="*/ 2 w 11"/>
                <a:gd name="T1" fmla="*/ 2 h 3"/>
                <a:gd name="T2" fmla="*/ 6 w 11"/>
                <a:gd name="T3" fmla="*/ 3 h 3"/>
                <a:gd name="T4" fmla="*/ 9 w 11"/>
                <a:gd name="T5" fmla="*/ 3 h 3"/>
                <a:gd name="T6" fmla="*/ 11 w 11"/>
                <a:gd name="T7" fmla="*/ 2 h 3"/>
                <a:gd name="T8" fmla="*/ 11 w 11"/>
                <a:gd name="T9" fmla="*/ 0 h 3"/>
                <a:gd name="T10" fmla="*/ 0 w 11"/>
                <a:gd name="T11" fmla="*/ 0 h 3"/>
                <a:gd name="T12" fmla="*/ 2 w 11"/>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11" h="3">
                  <a:moveTo>
                    <a:pt x="2" y="2"/>
                  </a:moveTo>
                  <a:cubicBezTo>
                    <a:pt x="2" y="2"/>
                    <a:pt x="6" y="3"/>
                    <a:pt x="6" y="3"/>
                  </a:cubicBezTo>
                  <a:cubicBezTo>
                    <a:pt x="9" y="3"/>
                    <a:pt x="9" y="3"/>
                    <a:pt x="9" y="3"/>
                  </a:cubicBezTo>
                  <a:cubicBezTo>
                    <a:pt x="11" y="2"/>
                    <a:pt x="11" y="2"/>
                    <a:pt x="11" y="2"/>
                  </a:cubicBezTo>
                  <a:cubicBezTo>
                    <a:pt x="11" y="0"/>
                    <a:pt x="11" y="0"/>
                    <a:pt x="11" y="0"/>
                  </a:cubicBezTo>
                  <a:cubicBezTo>
                    <a:pt x="0" y="0"/>
                    <a:pt x="0" y="0"/>
                    <a:pt x="0" y="0"/>
                  </a:cubicBezTo>
                  <a:lnTo>
                    <a:pt x="2" y="2"/>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58" name="Freeform 52"/>
            <p:cNvSpPr>
              <a:spLocks/>
            </p:cNvSpPr>
            <p:nvPr/>
          </p:nvSpPr>
          <p:spPr bwMode="auto">
            <a:xfrm>
              <a:off x="2496660" y="2910179"/>
              <a:ext cx="147502" cy="170365"/>
            </a:xfrm>
            <a:custGeom>
              <a:avLst/>
              <a:gdLst>
                <a:gd name="T0" fmla="*/ 8 w 65"/>
                <a:gd name="T1" fmla="*/ 8 h 77"/>
                <a:gd name="T2" fmla="*/ 9 w 65"/>
                <a:gd name="T3" fmla="*/ 12 h 77"/>
                <a:gd name="T4" fmla="*/ 9 w 65"/>
                <a:gd name="T5" fmla="*/ 19 h 77"/>
                <a:gd name="T6" fmla="*/ 6 w 65"/>
                <a:gd name="T7" fmla="*/ 24 h 77"/>
                <a:gd name="T8" fmla="*/ 1 w 65"/>
                <a:gd name="T9" fmla="*/ 27 h 77"/>
                <a:gd name="T10" fmla="*/ 1 w 65"/>
                <a:gd name="T11" fmla="*/ 35 h 77"/>
                <a:gd name="T12" fmla="*/ 5 w 65"/>
                <a:gd name="T13" fmla="*/ 41 h 77"/>
                <a:gd name="T14" fmla="*/ 7 w 65"/>
                <a:gd name="T15" fmla="*/ 47 h 77"/>
                <a:gd name="T16" fmla="*/ 7 w 65"/>
                <a:gd name="T17" fmla="*/ 56 h 77"/>
                <a:gd name="T18" fmla="*/ 10 w 65"/>
                <a:gd name="T19" fmla="*/ 68 h 77"/>
                <a:gd name="T20" fmla="*/ 17 w 65"/>
                <a:gd name="T21" fmla="*/ 74 h 77"/>
                <a:gd name="T22" fmla="*/ 23 w 65"/>
                <a:gd name="T23" fmla="*/ 72 h 77"/>
                <a:gd name="T24" fmla="*/ 39 w 65"/>
                <a:gd name="T25" fmla="*/ 58 h 77"/>
                <a:gd name="T26" fmla="*/ 54 w 65"/>
                <a:gd name="T27" fmla="*/ 54 h 77"/>
                <a:gd name="T28" fmla="*/ 64 w 65"/>
                <a:gd name="T29" fmla="*/ 45 h 77"/>
                <a:gd name="T30" fmla="*/ 60 w 65"/>
                <a:gd name="T31" fmla="*/ 43 h 77"/>
                <a:gd name="T32" fmla="*/ 52 w 65"/>
                <a:gd name="T33" fmla="*/ 32 h 77"/>
                <a:gd name="T34" fmla="*/ 50 w 65"/>
                <a:gd name="T35" fmla="*/ 27 h 77"/>
                <a:gd name="T36" fmla="*/ 41 w 65"/>
                <a:gd name="T37" fmla="*/ 19 h 77"/>
                <a:gd name="T38" fmla="*/ 33 w 65"/>
                <a:gd name="T39" fmla="*/ 13 h 77"/>
                <a:gd name="T40" fmla="*/ 28 w 65"/>
                <a:gd name="T41" fmla="*/ 9 h 77"/>
                <a:gd name="T42" fmla="*/ 24 w 65"/>
                <a:gd name="T43" fmla="*/ 9 h 77"/>
                <a:gd name="T44" fmla="*/ 18 w 65"/>
                <a:gd name="T45" fmla="*/ 5 h 77"/>
                <a:gd name="T46" fmla="*/ 8 w 65"/>
                <a:gd name="T47" fmla="*/ 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5" h="77">
                  <a:moveTo>
                    <a:pt x="8" y="8"/>
                  </a:moveTo>
                  <a:cubicBezTo>
                    <a:pt x="8" y="8"/>
                    <a:pt x="9" y="9"/>
                    <a:pt x="9" y="12"/>
                  </a:cubicBezTo>
                  <a:cubicBezTo>
                    <a:pt x="9" y="15"/>
                    <a:pt x="11" y="17"/>
                    <a:pt x="9" y="19"/>
                  </a:cubicBezTo>
                  <a:cubicBezTo>
                    <a:pt x="7" y="21"/>
                    <a:pt x="5" y="21"/>
                    <a:pt x="6" y="24"/>
                  </a:cubicBezTo>
                  <a:cubicBezTo>
                    <a:pt x="6" y="27"/>
                    <a:pt x="2" y="24"/>
                    <a:pt x="1" y="27"/>
                  </a:cubicBezTo>
                  <a:cubicBezTo>
                    <a:pt x="0" y="30"/>
                    <a:pt x="0" y="34"/>
                    <a:pt x="1" y="35"/>
                  </a:cubicBezTo>
                  <a:cubicBezTo>
                    <a:pt x="3" y="37"/>
                    <a:pt x="5" y="39"/>
                    <a:pt x="5" y="41"/>
                  </a:cubicBezTo>
                  <a:cubicBezTo>
                    <a:pt x="5" y="42"/>
                    <a:pt x="5" y="44"/>
                    <a:pt x="7" y="47"/>
                  </a:cubicBezTo>
                  <a:cubicBezTo>
                    <a:pt x="9" y="49"/>
                    <a:pt x="8" y="52"/>
                    <a:pt x="7" y="56"/>
                  </a:cubicBezTo>
                  <a:cubicBezTo>
                    <a:pt x="6" y="59"/>
                    <a:pt x="7" y="68"/>
                    <a:pt x="10" y="68"/>
                  </a:cubicBezTo>
                  <a:cubicBezTo>
                    <a:pt x="13" y="68"/>
                    <a:pt x="16" y="71"/>
                    <a:pt x="17" y="74"/>
                  </a:cubicBezTo>
                  <a:cubicBezTo>
                    <a:pt x="18" y="76"/>
                    <a:pt x="22" y="77"/>
                    <a:pt x="23" y="72"/>
                  </a:cubicBezTo>
                  <a:cubicBezTo>
                    <a:pt x="24" y="68"/>
                    <a:pt x="35" y="58"/>
                    <a:pt x="39" y="58"/>
                  </a:cubicBezTo>
                  <a:cubicBezTo>
                    <a:pt x="44" y="58"/>
                    <a:pt x="49" y="56"/>
                    <a:pt x="54" y="54"/>
                  </a:cubicBezTo>
                  <a:cubicBezTo>
                    <a:pt x="58" y="52"/>
                    <a:pt x="64" y="48"/>
                    <a:pt x="64" y="45"/>
                  </a:cubicBezTo>
                  <a:cubicBezTo>
                    <a:pt x="65" y="43"/>
                    <a:pt x="63" y="44"/>
                    <a:pt x="60" y="43"/>
                  </a:cubicBezTo>
                  <a:cubicBezTo>
                    <a:pt x="58" y="42"/>
                    <a:pt x="55" y="35"/>
                    <a:pt x="52" y="32"/>
                  </a:cubicBezTo>
                  <a:cubicBezTo>
                    <a:pt x="50" y="30"/>
                    <a:pt x="51" y="28"/>
                    <a:pt x="50" y="27"/>
                  </a:cubicBezTo>
                  <a:cubicBezTo>
                    <a:pt x="48" y="26"/>
                    <a:pt x="42" y="21"/>
                    <a:pt x="41" y="19"/>
                  </a:cubicBezTo>
                  <a:cubicBezTo>
                    <a:pt x="39" y="17"/>
                    <a:pt x="35" y="13"/>
                    <a:pt x="33" y="13"/>
                  </a:cubicBezTo>
                  <a:cubicBezTo>
                    <a:pt x="32" y="13"/>
                    <a:pt x="28" y="10"/>
                    <a:pt x="28" y="9"/>
                  </a:cubicBezTo>
                  <a:cubicBezTo>
                    <a:pt x="27" y="9"/>
                    <a:pt x="25" y="9"/>
                    <a:pt x="24" y="9"/>
                  </a:cubicBezTo>
                  <a:cubicBezTo>
                    <a:pt x="22" y="9"/>
                    <a:pt x="22" y="8"/>
                    <a:pt x="18" y="5"/>
                  </a:cubicBezTo>
                  <a:cubicBezTo>
                    <a:pt x="14" y="2"/>
                    <a:pt x="7" y="0"/>
                    <a:pt x="8" y="8"/>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59" name="Freeform 53"/>
            <p:cNvSpPr>
              <a:spLocks/>
            </p:cNvSpPr>
            <p:nvPr/>
          </p:nvSpPr>
          <p:spPr bwMode="auto">
            <a:xfrm>
              <a:off x="2420802" y="2821590"/>
              <a:ext cx="80073" cy="54516"/>
            </a:xfrm>
            <a:custGeom>
              <a:avLst/>
              <a:gdLst>
                <a:gd name="T0" fmla="*/ 13 w 35"/>
                <a:gd name="T1" fmla="*/ 16 h 25"/>
                <a:gd name="T2" fmla="*/ 17 w 35"/>
                <a:gd name="T3" fmla="*/ 24 h 25"/>
                <a:gd name="T4" fmla="*/ 26 w 35"/>
                <a:gd name="T5" fmla="*/ 23 h 25"/>
                <a:gd name="T6" fmla="*/ 34 w 35"/>
                <a:gd name="T7" fmla="*/ 19 h 25"/>
                <a:gd name="T8" fmla="*/ 30 w 35"/>
                <a:gd name="T9" fmla="*/ 11 h 25"/>
                <a:gd name="T10" fmla="*/ 22 w 35"/>
                <a:gd name="T11" fmla="*/ 7 h 25"/>
                <a:gd name="T12" fmla="*/ 16 w 35"/>
                <a:gd name="T13" fmla="*/ 7 h 25"/>
                <a:gd name="T14" fmla="*/ 9 w 35"/>
                <a:gd name="T15" fmla="*/ 4 h 25"/>
                <a:gd name="T16" fmla="*/ 5 w 35"/>
                <a:gd name="T17" fmla="*/ 2 h 25"/>
                <a:gd name="T18" fmla="*/ 3 w 35"/>
                <a:gd name="T19" fmla="*/ 10 h 25"/>
                <a:gd name="T20" fmla="*/ 11 w 35"/>
                <a:gd name="T21" fmla="*/ 13 h 25"/>
                <a:gd name="T22" fmla="*/ 13 w 35"/>
                <a:gd name="T23"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25">
                  <a:moveTo>
                    <a:pt x="13" y="16"/>
                  </a:moveTo>
                  <a:cubicBezTo>
                    <a:pt x="13" y="16"/>
                    <a:pt x="12" y="24"/>
                    <a:pt x="17" y="24"/>
                  </a:cubicBezTo>
                  <a:cubicBezTo>
                    <a:pt x="22" y="25"/>
                    <a:pt x="23" y="23"/>
                    <a:pt x="26" y="23"/>
                  </a:cubicBezTo>
                  <a:cubicBezTo>
                    <a:pt x="29" y="23"/>
                    <a:pt x="34" y="22"/>
                    <a:pt x="34" y="19"/>
                  </a:cubicBezTo>
                  <a:cubicBezTo>
                    <a:pt x="35" y="15"/>
                    <a:pt x="34" y="14"/>
                    <a:pt x="30" y="11"/>
                  </a:cubicBezTo>
                  <a:cubicBezTo>
                    <a:pt x="26" y="9"/>
                    <a:pt x="24" y="7"/>
                    <a:pt x="22" y="7"/>
                  </a:cubicBezTo>
                  <a:cubicBezTo>
                    <a:pt x="21" y="6"/>
                    <a:pt x="19" y="7"/>
                    <a:pt x="16" y="7"/>
                  </a:cubicBezTo>
                  <a:cubicBezTo>
                    <a:pt x="13" y="7"/>
                    <a:pt x="11" y="5"/>
                    <a:pt x="9" y="4"/>
                  </a:cubicBezTo>
                  <a:cubicBezTo>
                    <a:pt x="8" y="2"/>
                    <a:pt x="7" y="0"/>
                    <a:pt x="5" y="2"/>
                  </a:cubicBezTo>
                  <a:cubicBezTo>
                    <a:pt x="2" y="4"/>
                    <a:pt x="0" y="9"/>
                    <a:pt x="3" y="10"/>
                  </a:cubicBezTo>
                  <a:cubicBezTo>
                    <a:pt x="7" y="12"/>
                    <a:pt x="8" y="13"/>
                    <a:pt x="11" y="13"/>
                  </a:cubicBezTo>
                  <a:cubicBezTo>
                    <a:pt x="14" y="14"/>
                    <a:pt x="13" y="16"/>
                    <a:pt x="13" y="16"/>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60" name="Freeform 54"/>
            <p:cNvSpPr>
              <a:spLocks/>
            </p:cNvSpPr>
            <p:nvPr/>
          </p:nvSpPr>
          <p:spPr bwMode="auto">
            <a:xfrm>
              <a:off x="2373040" y="2829767"/>
              <a:ext cx="42144" cy="32710"/>
            </a:xfrm>
            <a:custGeom>
              <a:avLst/>
              <a:gdLst>
                <a:gd name="T0" fmla="*/ 5 w 18"/>
                <a:gd name="T1" fmla="*/ 5 h 15"/>
                <a:gd name="T2" fmla="*/ 7 w 18"/>
                <a:gd name="T3" fmla="*/ 9 h 15"/>
                <a:gd name="T4" fmla="*/ 12 w 18"/>
                <a:gd name="T5" fmla="*/ 13 h 15"/>
                <a:gd name="T6" fmla="*/ 16 w 18"/>
                <a:gd name="T7" fmla="*/ 8 h 15"/>
                <a:gd name="T8" fmla="*/ 13 w 18"/>
                <a:gd name="T9" fmla="*/ 3 h 15"/>
                <a:gd name="T10" fmla="*/ 5 w 18"/>
                <a:gd name="T11" fmla="*/ 5 h 15"/>
              </a:gdLst>
              <a:ahLst/>
              <a:cxnLst>
                <a:cxn ang="0">
                  <a:pos x="T0" y="T1"/>
                </a:cxn>
                <a:cxn ang="0">
                  <a:pos x="T2" y="T3"/>
                </a:cxn>
                <a:cxn ang="0">
                  <a:pos x="T4" y="T5"/>
                </a:cxn>
                <a:cxn ang="0">
                  <a:pos x="T6" y="T7"/>
                </a:cxn>
                <a:cxn ang="0">
                  <a:pos x="T8" y="T9"/>
                </a:cxn>
                <a:cxn ang="0">
                  <a:pos x="T10" y="T11"/>
                </a:cxn>
              </a:cxnLst>
              <a:rect l="0" t="0" r="r" b="b"/>
              <a:pathLst>
                <a:path w="18" h="15">
                  <a:moveTo>
                    <a:pt x="5" y="5"/>
                  </a:moveTo>
                  <a:cubicBezTo>
                    <a:pt x="5" y="5"/>
                    <a:pt x="7" y="7"/>
                    <a:pt x="7" y="9"/>
                  </a:cubicBezTo>
                  <a:cubicBezTo>
                    <a:pt x="7" y="11"/>
                    <a:pt x="10" y="15"/>
                    <a:pt x="12" y="13"/>
                  </a:cubicBezTo>
                  <a:cubicBezTo>
                    <a:pt x="15" y="12"/>
                    <a:pt x="18" y="11"/>
                    <a:pt x="16" y="8"/>
                  </a:cubicBezTo>
                  <a:cubicBezTo>
                    <a:pt x="14" y="6"/>
                    <a:pt x="18" y="3"/>
                    <a:pt x="13" y="3"/>
                  </a:cubicBezTo>
                  <a:cubicBezTo>
                    <a:pt x="8" y="2"/>
                    <a:pt x="0" y="0"/>
                    <a:pt x="5" y="5"/>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61" name="Freeform 55"/>
            <p:cNvSpPr>
              <a:spLocks/>
            </p:cNvSpPr>
            <p:nvPr/>
          </p:nvSpPr>
          <p:spPr bwMode="auto">
            <a:xfrm>
              <a:off x="2343540" y="2797058"/>
              <a:ext cx="82882" cy="24532"/>
            </a:xfrm>
            <a:custGeom>
              <a:avLst/>
              <a:gdLst>
                <a:gd name="T0" fmla="*/ 0 w 36"/>
                <a:gd name="T1" fmla="*/ 9 h 11"/>
                <a:gd name="T2" fmla="*/ 7 w 36"/>
                <a:gd name="T3" fmla="*/ 9 h 11"/>
                <a:gd name="T4" fmla="*/ 14 w 36"/>
                <a:gd name="T5" fmla="*/ 9 h 11"/>
                <a:gd name="T6" fmla="*/ 21 w 36"/>
                <a:gd name="T7" fmla="*/ 10 h 11"/>
                <a:gd name="T8" fmla="*/ 29 w 36"/>
                <a:gd name="T9" fmla="*/ 9 h 11"/>
                <a:gd name="T10" fmla="*/ 33 w 36"/>
                <a:gd name="T11" fmla="*/ 8 h 11"/>
                <a:gd name="T12" fmla="*/ 31 w 36"/>
                <a:gd name="T13" fmla="*/ 4 h 11"/>
                <a:gd name="T14" fmla="*/ 22 w 36"/>
                <a:gd name="T15" fmla="*/ 4 h 11"/>
                <a:gd name="T16" fmla="*/ 16 w 36"/>
                <a:gd name="T17" fmla="*/ 4 h 11"/>
                <a:gd name="T18" fmla="*/ 11 w 36"/>
                <a:gd name="T19" fmla="*/ 5 h 11"/>
                <a:gd name="T20" fmla="*/ 5 w 36"/>
                <a:gd name="T21" fmla="*/ 3 h 11"/>
                <a:gd name="T22" fmla="*/ 2 w 36"/>
                <a:gd name="T23" fmla="*/ 2 h 11"/>
                <a:gd name="T24" fmla="*/ 0 w 36"/>
                <a:gd name="T25"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11">
                  <a:moveTo>
                    <a:pt x="0" y="9"/>
                  </a:moveTo>
                  <a:cubicBezTo>
                    <a:pt x="2" y="9"/>
                    <a:pt x="4" y="9"/>
                    <a:pt x="7" y="9"/>
                  </a:cubicBezTo>
                  <a:cubicBezTo>
                    <a:pt x="10" y="10"/>
                    <a:pt x="13" y="10"/>
                    <a:pt x="14" y="9"/>
                  </a:cubicBezTo>
                  <a:cubicBezTo>
                    <a:pt x="15" y="8"/>
                    <a:pt x="18" y="11"/>
                    <a:pt x="21" y="10"/>
                  </a:cubicBezTo>
                  <a:cubicBezTo>
                    <a:pt x="25" y="10"/>
                    <a:pt x="28" y="10"/>
                    <a:pt x="29" y="9"/>
                  </a:cubicBezTo>
                  <a:cubicBezTo>
                    <a:pt x="29" y="9"/>
                    <a:pt x="31" y="9"/>
                    <a:pt x="33" y="8"/>
                  </a:cubicBezTo>
                  <a:cubicBezTo>
                    <a:pt x="36" y="6"/>
                    <a:pt x="34" y="4"/>
                    <a:pt x="31" y="4"/>
                  </a:cubicBezTo>
                  <a:cubicBezTo>
                    <a:pt x="28" y="4"/>
                    <a:pt x="25" y="6"/>
                    <a:pt x="22" y="4"/>
                  </a:cubicBezTo>
                  <a:cubicBezTo>
                    <a:pt x="20" y="2"/>
                    <a:pt x="18" y="4"/>
                    <a:pt x="16" y="4"/>
                  </a:cubicBezTo>
                  <a:cubicBezTo>
                    <a:pt x="15" y="4"/>
                    <a:pt x="13" y="6"/>
                    <a:pt x="11" y="5"/>
                  </a:cubicBezTo>
                  <a:cubicBezTo>
                    <a:pt x="9" y="4"/>
                    <a:pt x="6" y="3"/>
                    <a:pt x="5" y="3"/>
                  </a:cubicBezTo>
                  <a:cubicBezTo>
                    <a:pt x="5" y="3"/>
                    <a:pt x="3" y="0"/>
                    <a:pt x="2" y="2"/>
                  </a:cubicBezTo>
                  <a:cubicBezTo>
                    <a:pt x="1" y="4"/>
                    <a:pt x="0" y="9"/>
                    <a:pt x="0" y="9"/>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62" name="Freeform 56"/>
            <p:cNvSpPr>
              <a:spLocks/>
            </p:cNvSpPr>
            <p:nvPr/>
          </p:nvSpPr>
          <p:spPr bwMode="auto">
            <a:xfrm>
              <a:off x="2236775" y="2739815"/>
              <a:ext cx="74453" cy="57243"/>
            </a:xfrm>
            <a:custGeom>
              <a:avLst/>
              <a:gdLst>
                <a:gd name="T0" fmla="*/ 26 w 33"/>
                <a:gd name="T1" fmla="*/ 17 h 26"/>
                <a:gd name="T2" fmla="*/ 29 w 33"/>
                <a:gd name="T3" fmla="*/ 17 h 26"/>
                <a:gd name="T4" fmla="*/ 32 w 33"/>
                <a:gd name="T5" fmla="*/ 22 h 26"/>
                <a:gd name="T6" fmla="*/ 28 w 33"/>
                <a:gd name="T7" fmla="*/ 24 h 26"/>
                <a:gd name="T8" fmla="*/ 21 w 33"/>
                <a:gd name="T9" fmla="*/ 23 h 26"/>
                <a:gd name="T10" fmla="*/ 18 w 33"/>
                <a:gd name="T11" fmla="*/ 19 h 26"/>
                <a:gd name="T12" fmla="*/ 14 w 33"/>
                <a:gd name="T13" fmla="*/ 22 h 26"/>
                <a:gd name="T14" fmla="*/ 9 w 33"/>
                <a:gd name="T15" fmla="*/ 20 h 26"/>
                <a:gd name="T16" fmla="*/ 7 w 33"/>
                <a:gd name="T17" fmla="*/ 16 h 26"/>
                <a:gd name="T18" fmla="*/ 3 w 33"/>
                <a:gd name="T19" fmla="*/ 13 h 26"/>
                <a:gd name="T20" fmla="*/ 3 w 33"/>
                <a:gd name="T21" fmla="*/ 8 h 26"/>
                <a:gd name="T22" fmla="*/ 8 w 33"/>
                <a:gd name="T23" fmla="*/ 6 h 26"/>
                <a:gd name="T24" fmla="*/ 16 w 33"/>
                <a:gd name="T25" fmla="*/ 0 h 26"/>
                <a:gd name="T26" fmla="*/ 20 w 33"/>
                <a:gd name="T27" fmla="*/ 5 h 26"/>
                <a:gd name="T28" fmla="*/ 22 w 33"/>
                <a:gd name="T29" fmla="*/ 11 h 26"/>
                <a:gd name="T30" fmla="*/ 26 w 33"/>
                <a:gd name="T31"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 h="26">
                  <a:moveTo>
                    <a:pt x="26" y="17"/>
                  </a:moveTo>
                  <a:cubicBezTo>
                    <a:pt x="26" y="17"/>
                    <a:pt x="29" y="14"/>
                    <a:pt x="29" y="17"/>
                  </a:cubicBezTo>
                  <a:cubicBezTo>
                    <a:pt x="30" y="20"/>
                    <a:pt x="32" y="21"/>
                    <a:pt x="32" y="22"/>
                  </a:cubicBezTo>
                  <a:cubicBezTo>
                    <a:pt x="33" y="23"/>
                    <a:pt x="30" y="24"/>
                    <a:pt x="28" y="24"/>
                  </a:cubicBezTo>
                  <a:cubicBezTo>
                    <a:pt x="26" y="24"/>
                    <a:pt x="23" y="26"/>
                    <a:pt x="21" y="23"/>
                  </a:cubicBezTo>
                  <a:cubicBezTo>
                    <a:pt x="20" y="21"/>
                    <a:pt x="19" y="19"/>
                    <a:pt x="18" y="19"/>
                  </a:cubicBezTo>
                  <a:cubicBezTo>
                    <a:pt x="17" y="19"/>
                    <a:pt x="15" y="21"/>
                    <a:pt x="14" y="22"/>
                  </a:cubicBezTo>
                  <a:cubicBezTo>
                    <a:pt x="12" y="24"/>
                    <a:pt x="10" y="22"/>
                    <a:pt x="9" y="20"/>
                  </a:cubicBezTo>
                  <a:cubicBezTo>
                    <a:pt x="8" y="18"/>
                    <a:pt x="8" y="16"/>
                    <a:pt x="7" y="16"/>
                  </a:cubicBezTo>
                  <a:cubicBezTo>
                    <a:pt x="6" y="15"/>
                    <a:pt x="3" y="13"/>
                    <a:pt x="3" y="13"/>
                  </a:cubicBezTo>
                  <a:cubicBezTo>
                    <a:pt x="3" y="12"/>
                    <a:pt x="0" y="11"/>
                    <a:pt x="3" y="8"/>
                  </a:cubicBezTo>
                  <a:cubicBezTo>
                    <a:pt x="5" y="6"/>
                    <a:pt x="6" y="6"/>
                    <a:pt x="8" y="6"/>
                  </a:cubicBezTo>
                  <a:cubicBezTo>
                    <a:pt x="11" y="6"/>
                    <a:pt x="13" y="0"/>
                    <a:pt x="16" y="0"/>
                  </a:cubicBezTo>
                  <a:cubicBezTo>
                    <a:pt x="19" y="1"/>
                    <a:pt x="19" y="3"/>
                    <a:pt x="20" y="5"/>
                  </a:cubicBezTo>
                  <a:cubicBezTo>
                    <a:pt x="20" y="7"/>
                    <a:pt x="22" y="8"/>
                    <a:pt x="22" y="11"/>
                  </a:cubicBezTo>
                  <a:cubicBezTo>
                    <a:pt x="23" y="14"/>
                    <a:pt x="25" y="17"/>
                    <a:pt x="26" y="17"/>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63" name="Freeform 57"/>
            <p:cNvSpPr>
              <a:spLocks/>
            </p:cNvSpPr>
            <p:nvPr/>
          </p:nvSpPr>
          <p:spPr bwMode="auto">
            <a:xfrm>
              <a:off x="2056962" y="2677121"/>
              <a:ext cx="70240" cy="42251"/>
            </a:xfrm>
            <a:custGeom>
              <a:avLst/>
              <a:gdLst>
                <a:gd name="T0" fmla="*/ 26 w 31"/>
                <a:gd name="T1" fmla="*/ 13 h 19"/>
                <a:gd name="T2" fmla="*/ 23 w 31"/>
                <a:gd name="T3" fmla="*/ 19 h 19"/>
                <a:gd name="T4" fmla="*/ 14 w 31"/>
                <a:gd name="T5" fmla="*/ 19 h 19"/>
                <a:gd name="T6" fmla="*/ 10 w 31"/>
                <a:gd name="T7" fmla="*/ 16 h 19"/>
                <a:gd name="T8" fmla="*/ 5 w 31"/>
                <a:gd name="T9" fmla="*/ 12 h 19"/>
                <a:gd name="T10" fmla="*/ 5 w 31"/>
                <a:gd name="T11" fmla="*/ 8 h 19"/>
                <a:gd name="T12" fmla="*/ 9 w 31"/>
                <a:gd name="T13" fmla="*/ 3 h 19"/>
                <a:gd name="T14" fmla="*/ 15 w 31"/>
                <a:gd name="T15" fmla="*/ 1 h 19"/>
                <a:gd name="T16" fmla="*/ 24 w 31"/>
                <a:gd name="T17" fmla="*/ 1 h 19"/>
                <a:gd name="T18" fmla="*/ 29 w 31"/>
                <a:gd name="T19" fmla="*/ 2 h 19"/>
                <a:gd name="T20" fmla="*/ 26 w 31"/>
                <a:gd name="T21" fmla="*/ 1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9">
                  <a:moveTo>
                    <a:pt x="26" y="13"/>
                  </a:moveTo>
                  <a:cubicBezTo>
                    <a:pt x="26" y="13"/>
                    <a:pt x="29" y="19"/>
                    <a:pt x="23" y="19"/>
                  </a:cubicBezTo>
                  <a:cubicBezTo>
                    <a:pt x="18" y="19"/>
                    <a:pt x="15" y="19"/>
                    <a:pt x="14" y="19"/>
                  </a:cubicBezTo>
                  <a:cubicBezTo>
                    <a:pt x="13" y="19"/>
                    <a:pt x="13" y="19"/>
                    <a:pt x="10" y="16"/>
                  </a:cubicBezTo>
                  <a:cubicBezTo>
                    <a:pt x="8" y="13"/>
                    <a:pt x="9" y="12"/>
                    <a:pt x="5" y="12"/>
                  </a:cubicBezTo>
                  <a:cubicBezTo>
                    <a:pt x="0" y="12"/>
                    <a:pt x="2" y="10"/>
                    <a:pt x="5" y="8"/>
                  </a:cubicBezTo>
                  <a:cubicBezTo>
                    <a:pt x="7" y="5"/>
                    <a:pt x="9" y="5"/>
                    <a:pt x="9" y="3"/>
                  </a:cubicBezTo>
                  <a:cubicBezTo>
                    <a:pt x="10" y="1"/>
                    <a:pt x="11" y="1"/>
                    <a:pt x="15" y="1"/>
                  </a:cubicBezTo>
                  <a:cubicBezTo>
                    <a:pt x="20" y="1"/>
                    <a:pt x="21" y="0"/>
                    <a:pt x="24" y="1"/>
                  </a:cubicBezTo>
                  <a:cubicBezTo>
                    <a:pt x="27" y="2"/>
                    <a:pt x="29" y="1"/>
                    <a:pt x="29" y="2"/>
                  </a:cubicBezTo>
                  <a:cubicBezTo>
                    <a:pt x="29" y="3"/>
                    <a:pt x="31" y="8"/>
                    <a:pt x="26" y="13"/>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64" name="Freeform 58"/>
            <p:cNvSpPr>
              <a:spLocks/>
            </p:cNvSpPr>
            <p:nvPr/>
          </p:nvSpPr>
          <p:spPr bwMode="auto">
            <a:xfrm>
              <a:off x="2009200" y="2692113"/>
              <a:ext cx="30905" cy="38162"/>
            </a:xfrm>
            <a:custGeom>
              <a:avLst/>
              <a:gdLst>
                <a:gd name="T0" fmla="*/ 12 w 14"/>
                <a:gd name="T1" fmla="*/ 8 h 17"/>
                <a:gd name="T2" fmla="*/ 8 w 14"/>
                <a:gd name="T3" fmla="*/ 13 h 17"/>
                <a:gd name="T4" fmla="*/ 6 w 14"/>
                <a:gd name="T5" fmla="*/ 17 h 17"/>
                <a:gd name="T6" fmla="*/ 2 w 14"/>
                <a:gd name="T7" fmla="*/ 10 h 17"/>
                <a:gd name="T8" fmla="*/ 8 w 14"/>
                <a:gd name="T9" fmla="*/ 6 h 17"/>
                <a:gd name="T10" fmla="*/ 12 w 14"/>
                <a:gd name="T11" fmla="*/ 2 h 17"/>
                <a:gd name="T12" fmla="*/ 12 w 14"/>
                <a:gd name="T13" fmla="*/ 8 h 17"/>
              </a:gdLst>
              <a:ahLst/>
              <a:cxnLst>
                <a:cxn ang="0">
                  <a:pos x="T0" y="T1"/>
                </a:cxn>
                <a:cxn ang="0">
                  <a:pos x="T2" y="T3"/>
                </a:cxn>
                <a:cxn ang="0">
                  <a:pos x="T4" y="T5"/>
                </a:cxn>
                <a:cxn ang="0">
                  <a:pos x="T6" y="T7"/>
                </a:cxn>
                <a:cxn ang="0">
                  <a:pos x="T8" y="T9"/>
                </a:cxn>
                <a:cxn ang="0">
                  <a:pos x="T10" y="T11"/>
                </a:cxn>
                <a:cxn ang="0">
                  <a:pos x="T12" y="T13"/>
                </a:cxn>
              </a:cxnLst>
              <a:rect l="0" t="0" r="r" b="b"/>
              <a:pathLst>
                <a:path w="14" h="17">
                  <a:moveTo>
                    <a:pt x="12" y="8"/>
                  </a:moveTo>
                  <a:cubicBezTo>
                    <a:pt x="12" y="8"/>
                    <a:pt x="10" y="13"/>
                    <a:pt x="8" y="13"/>
                  </a:cubicBezTo>
                  <a:cubicBezTo>
                    <a:pt x="5" y="13"/>
                    <a:pt x="10" y="17"/>
                    <a:pt x="6" y="17"/>
                  </a:cubicBezTo>
                  <a:cubicBezTo>
                    <a:pt x="3" y="17"/>
                    <a:pt x="0" y="15"/>
                    <a:pt x="2" y="10"/>
                  </a:cubicBezTo>
                  <a:cubicBezTo>
                    <a:pt x="4" y="5"/>
                    <a:pt x="8" y="6"/>
                    <a:pt x="8" y="6"/>
                  </a:cubicBezTo>
                  <a:cubicBezTo>
                    <a:pt x="8" y="6"/>
                    <a:pt x="10" y="0"/>
                    <a:pt x="12" y="2"/>
                  </a:cubicBezTo>
                  <a:cubicBezTo>
                    <a:pt x="14" y="4"/>
                    <a:pt x="12" y="8"/>
                    <a:pt x="12" y="8"/>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65" name="Freeform 59"/>
            <p:cNvSpPr>
              <a:spLocks/>
            </p:cNvSpPr>
            <p:nvPr/>
          </p:nvSpPr>
          <p:spPr bwMode="auto">
            <a:xfrm>
              <a:off x="1146660" y="2862477"/>
              <a:ext cx="23881" cy="16355"/>
            </a:xfrm>
            <a:custGeom>
              <a:avLst/>
              <a:gdLst>
                <a:gd name="T0" fmla="*/ 7 w 10"/>
                <a:gd name="T1" fmla="*/ 2 h 7"/>
                <a:gd name="T2" fmla="*/ 7 w 10"/>
                <a:gd name="T3" fmla="*/ 2 h 7"/>
                <a:gd name="T4" fmla="*/ 3 w 10"/>
                <a:gd name="T5" fmla="*/ 1 h 7"/>
                <a:gd name="T6" fmla="*/ 3 w 10"/>
                <a:gd name="T7" fmla="*/ 4 h 7"/>
                <a:gd name="T8" fmla="*/ 8 w 10"/>
                <a:gd name="T9" fmla="*/ 6 h 7"/>
                <a:gd name="T10" fmla="*/ 7 w 10"/>
                <a:gd name="T11" fmla="*/ 2 h 7"/>
              </a:gdLst>
              <a:ahLst/>
              <a:cxnLst>
                <a:cxn ang="0">
                  <a:pos x="T0" y="T1"/>
                </a:cxn>
                <a:cxn ang="0">
                  <a:pos x="T2" y="T3"/>
                </a:cxn>
                <a:cxn ang="0">
                  <a:pos x="T4" y="T5"/>
                </a:cxn>
                <a:cxn ang="0">
                  <a:pos x="T6" y="T7"/>
                </a:cxn>
                <a:cxn ang="0">
                  <a:pos x="T8" y="T9"/>
                </a:cxn>
                <a:cxn ang="0">
                  <a:pos x="T10" y="T11"/>
                </a:cxn>
              </a:cxnLst>
              <a:rect l="0" t="0" r="r" b="b"/>
              <a:pathLst>
                <a:path w="10" h="7">
                  <a:moveTo>
                    <a:pt x="7" y="2"/>
                  </a:moveTo>
                  <a:cubicBezTo>
                    <a:pt x="7" y="2"/>
                    <a:pt x="7" y="2"/>
                    <a:pt x="7" y="2"/>
                  </a:cubicBezTo>
                  <a:cubicBezTo>
                    <a:pt x="6" y="2"/>
                    <a:pt x="4" y="0"/>
                    <a:pt x="3" y="1"/>
                  </a:cubicBezTo>
                  <a:cubicBezTo>
                    <a:pt x="2" y="2"/>
                    <a:pt x="0" y="3"/>
                    <a:pt x="3" y="4"/>
                  </a:cubicBezTo>
                  <a:cubicBezTo>
                    <a:pt x="5" y="6"/>
                    <a:pt x="7" y="7"/>
                    <a:pt x="8" y="6"/>
                  </a:cubicBezTo>
                  <a:cubicBezTo>
                    <a:pt x="8" y="6"/>
                    <a:pt x="10" y="4"/>
                    <a:pt x="7" y="2"/>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66" name="Freeform 60"/>
            <p:cNvSpPr>
              <a:spLocks/>
            </p:cNvSpPr>
            <p:nvPr/>
          </p:nvSpPr>
          <p:spPr bwMode="auto">
            <a:xfrm>
              <a:off x="1135422" y="2814775"/>
              <a:ext cx="39334" cy="21806"/>
            </a:xfrm>
            <a:custGeom>
              <a:avLst/>
              <a:gdLst>
                <a:gd name="T0" fmla="*/ 5 w 17"/>
                <a:gd name="T1" fmla="*/ 7 h 10"/>
                <a:gd name="T2" fmla="*/ 8 w 17"/>
                <a:gd name="T3" fmla="*/ 9 h 10"/>
                <a:gd name="T4" fmla="*/ 14 w 17"/>
                <a:gd name="T5" fmla="*/ 6 h 10"/>
                <a:gd name="T6" fmla="*/ 15 w 17"/>
                <a:gd name="T7" fmla="*/ 2 h 10"/>
                <a:gd name="T8" fmla="*/ 10 w 17"/>
                <a:gd name="T9" fmla="*/ 1 h 10"/>
                <a:gd name="T10" fmla="*/ 3 w 17"/>
                <a:gd name="T11" fmla="*/ 3 h 10"/>
                <a:gd name="T12" fmla="*/ 5 w 17"/>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17" h="10">
                  <a:moveTo>
                    <a:pt x="5" y="7"/>
                  </a:moveTo>
                  <a:cubicBezTo>
                    <a:pt x="5" y="7"/>
                    <a:pt x="6" y="10"/>
                    <a:pt x="8" y="9"/>
                  </a:cubicBezTo>
                  <a:cubicBezTo>
                    <a:pt x="10" y="8"/>
                    <a:pt x="12" y="7"/>
                    <a:pt x="14" y="6"/>
                  </a:cubicBezTo>
                  <a:cubicBezTo>
                    <a:pt x="15" y="5"/>
                    <a:pt x="17" y="3"/>
                    <a:pt x="15" y="2"/>
                  </a:cubicBezTo>
                  <a:cubicBezTo>
                    <a:pt x="13" y="1"/>
                    <a:pt x="12" y="0"/>
                    <a:pt x="10" y="1"/>
                  </a:cubicBezTo>
                  <a:cubicBezTo>
                    <a:pt x="9" y="2"/>
                    <a:pt x="6" y="3"/>
                    <a:pt x="3" y="3"/>
                  </a:cubicBezTo>
                  <a:cubicBezTo>
                    <a:pt x="0" y="3"/>
                    <a:pt x="3" y="6"/>
                    <a:pt x="5" y="7"/>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67" name="Freeform 61"/>
            <p:cNvSpPr>
              <a:spLocks/>
            </p:cNvSpPr>
            <p:nvPr/>
          </p:nvSpPr>
          <p:spPr bwMode="auto">
            <a:xfrm>
              <a:off x="1280114" y="2747992"/>
              <a:ext cx="47763" cy="32710"/>
            </a:xfrm>
            <a:custGeom>
              <a:avLst/>
              <a:gdLst>
                <a:gd name="T0" fmla="*/ 17 w 21"/>
                <a:gd name="T1" fmla="*/ 9 h 15"/>
                <a:gd name="T2" fmla="*/ 16 w 21"/>
                <a:gd name="T3" fmla="*/ 4 h 15"/>
                <a:gd name="T4" fmla="*/ 11 w 21"/>
                <a:gd name="T5" fmla="*/ 0 h 15"/>
                <a:gd name="T6" fmla="*/ 7 w 21"/>
                <a:gd name="T7" fmla="*/ 2 h 15"/>
                <a:gd name="T8" fmla="*/ 0 w 21"/>
                <a:gd name="T9" fmla="*/ 3 h 15"/>
                <a:gd name="T10" fmla="*/ 4 w 21"/>
                <a:gd name="T11" fmla="*/ 5 h 15"/>
                <a:gd name="T12" fmla="*/ 6 w 21"/>
                <a:gd name="T13" fmla="*/ 7 h 15"/>
                <a:gd name="T14" fmla="*/ 4 w 21"/>
                <a:gd name="T15" fmla="*/ 10 h 15"/>
                <a:gd name="T16" fmla="*/ 8 w 21"/>
                <a:gd name="T17" fmla="*/ 14 h 15"/>
                <a:gd name="T18" fmla="*/ 12 w 21"/>
                <a:gd name="T19" fmla="*/ 11 h 15"/>
                <a:gd name="T20" fmla="*/ 17 w 21"/>
                <a:gd name="T21"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5">
                  <a:moveTo>
                    <a:pt x="17" y="9"/>
                  </a:moveTo>
                  <a:cubicBezTo>
                    <a:pt x="17" y="8"/>
                    <a:pt x="16" y="7"/>
                    <a:pt x="16" y="4"/>
                  </a:cubicBezTo>
                  <a:cubicBezTo>
                    <a:pt x="16" y="1"/>
                    <a:pt x="14" y="0"/>
                    <a:pt x="11" y="0"/>
                  </a:cubicBezTo>
                  <a:cubicBezTo>
                    <a:pt x="9" y="1"/>
                    <a:pt x="10" y="2"/>
                    <a:pt x="7" y="2"/>
                  </a:cubicBezTo>
                  <a:cubicBezTo>
                    <a:pt x="4" y="2"/>
                    <a:pt x="0" y="1"/>
                    <a:pt x="0" y="3"/>
                  </a:cubicBezTo>
                  <a:cubicBezTo>
                    <a:pt x="0" y="4"/>
                    <a:pt x="3" y="5"/>
                    <a:pt x="4" y="5"/>
                  </a:cubicBezTo>
                  <a:cubicBezTo>
                    <a:pt x="5" y="5"/>
                    <a:pt x="7" y="5"/>
                    <a:pt x="6" y="7"/>
                  </a:cubicBezTo>
                  <a:cubicBezTo>
                    <a:pt x="5" y="8"/>
                    <a:pt x="2" y="8"/>
                    <a:pt x="4" y="10"/>
                  </a:cubicBezTo>
                  <a:cubicBezTo>
                    <a:pt x="7" y="13"/>
                    <a:pt x="7" y="15"/>
                    <a:pt x="8" y="14"/>
                  </a:cubicBezTo>
                  <a:cubicBezTo>
                    <a:pt x="10" y="13"/>
                    <a:pt x="9" y="11"/>
                    <a:pt x="12" y="11"/>
                  </a:cubicBezTo>
                  <a:cubicBezTo>
                    <a:pt x="15" y="11"/>
                    <a:pt x="21" y="13"/>
                    <a:pt x="17" y="9"/>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68" name="Freeform 62"/>
            <p:cNvSpPr>
              <a:spLocks/>
            </p:cNvSpPr>
            <p:nvPr/>
          </p:nvSpPr>
          <p:spPr bwMode="auto">
            <a:xfrm>
              <a:off x="1171947" y="2652589"/>
              <a:ext cx="25286" cy="46340"/>
            </a:xfrm>
            <a:custGeom>
              <a:avLst/>
              <a:gdLst>
                <a:gd name="T0" fmla="*/ 2 w 11"/>
                <a:gd name="T1" fmla="*/ 1 h 21"/>
                <a:gd name="T2" fmla="*/ 3 w 11"/>
                <a:gd name="T3" fmla="*/ 6 h 21"/>
                <a:gd name="T4" fmla="*/ 2 w 11"/>
                <a:gd name="T5" fmla="*/ 13 h 21"/>
                <a:gd name="T6" fmla="*/ 6 w 11"/>
                <a:gd name="T7" fmla="*/ 18 h 21"/>
                <a:gd name="T8" fmla="*/ 10 w 11"/>
                <a:gd name="T9" fmla="*/ 19 h 21"/>
                <a:gd name="T10" fmla="*/ 9 w 11"/>
                <a:gd name="T11" fmla="*/ 13 h 21"/>
                <a:gd name="T12" fmla="*/ 5 w 11"/>
                <a:gd name="T13" fmla="*/ 7 h 21"/>
                <a:gd name="T14" fmla="*/ 4 w 11"/>
                <a:gd name="T15" fmla="*/ 1 h 21"/>
                <a:gd name="T16" fmla="*/ 2 w 11"/>
                <a:gd name="T17"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1">
                  <a:moveTo>
                    <a:pt x="2" y="1"/>
                  </a:moveTo>
                  <a:cubicBezTo>
                    <a:pt x="4" y="3"/>
                    <a:pt x="5" y="4"/>
                    <a:pt x="3" y="6"/>
                  </a:cubicBezTo>
                  <a:cubicBezTo>
                    <a:pt x="1" y="8"/>
                    <a:pt x="0" y="11"/>
                    <a:pt x="2" y="13"/>
                  </a:cubicBezTo>
                  <a:cubicBezTo>
                    <a:pt x="4" y="15"/>
                    <a:pt x="7" y="16"/>
                    <a:pt x="6" y="18"/>
                  </a:cubicBezTo>
                  <a:cubicBezTo>
                    <a:pt x="5" y="20"/>
                    <a:pt x="8" y="21"/>
                    <a:pt x="10" y="19"/>
                  </a:cubicBezTo>
                  <a:cubicBezTo>
                    <a:pt x="11" y="17"/>
                    <a:pt x="11" y="15"/>
                    <a:pt x="9" y="13"/>
                  </a:cubicBezTo>
                  <a:cubicBezTo>
                    <a:pt x="7" y="11"/>
                    <a:pt x="3" y="10"/>
                    <a:pt x="5" y="7"/>
                  </a:cubicBezTo>
                  <a:cubicBezTo>
                    <a:pt x="7" y="5"/>
                    <a:pt x="5" y="2"/>
                    <a:pt x="4" y="1"/>
                  </a:cubicBezTo>
                  <a:cubicBezTo>
                    <a:pt x="3" y="0"/>
                    <a:pt x="1" y="0"/>
                    <a:pt x="2" y="1"/>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69" name="Line 49"/>
            <p:cNvSpPr>
              <a:spLocks noChangeShapeType="1"/>
            </p:cNvSpPr>
            <p:nvPr/>
          </p:nvSpPr>
          <p:spPr bwMode="auto">
            <a:xfrm>
              <a:off x="1288543" y="2752081"/>
              <a:ext cx="0" cy="0"/>
            </a:xfrm>
            <a:prstGeom prst="line">
              <a:avLst/>
            </a:prstGeom>
            <a:grpFill/>
            <a:ln w="9525">
              <a:noFill/>
              <a:round/>
              <a:headEnd/>
              <a:tailEnd/>
            </a:ln>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70" name="Line 50"/>
            <p:cNvSpPr>
              <a:spLocks noChangeShapeType="1"/>
            </p:cNvSpPr>
            <p:nvPr/>
          </p:nvSpPr>
          <p:spPr bwMode="auto">
            <a:xfrm>
              <a:off x="1288543" y="2752081"/>
              <a:ext cx="0" cy="0"/>
            </a:xfrm>
            <a:prstGeom prst="line">
              <a:avLst/>
            </a:prstGeom>
            <a:grpFill/>
            <a:ln w="9525">
              <a:noFill/>
              <a:round/>
              <a:headEnd/>
              <a:tailEnd/>
            </a:ln>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71" name="Freeform 65"/>
            <p:cNvSpPr>
              <a:spLocks/>
            </p:cNvSpPr>
            <p:nvPr/>
          </p:nvSpPr>
          <p:spPr bwMode="auto">
            <a:xfrm>
              <a:off x="1263256" y="2562636"/>
              <a:ext cx="64620" cy="61332"/>
            </a:xfrm>
            <a:custGeom>
              <a:avLst/>
              <a:gdLst>
                <a:gd name="T0" fmla="*/ 10 w 28"/>
                <a:gd name="T1" fmla="*/ 0 h 28"/>
                <a:gd name="T2" fmla="*/ 3 w 28"/>
                <a:gd name="T3" fmla="*/ 6 h 28"/>
                <a:gd name="T4" fmla="*/ 1 w 28"/>
                <a:gd name="T5" fmla="*/ 11 h 28"/>
                <a:gd name="T6" fmla="*/ 4 w 28"/>
                <a:gd name="T7" fmla="*/ 12 h 28"/>
                <a:gd name="T8" fmla="*/ 9 w 28"/>
                <a:gd name="T9" fmla="*/ 12 h 28"/>
                <a:gd name="T10" fmla="*/ 14 w 28"/>
                <a:gd name="T11" fmla="*/ 19 h 28"/>
                <a:gd name="T12" fmla="*/ 16 w 28"/>
                <a:gd name="T13" fmla="*/ 26 h 28"/>
                <a:gd name="T14" fmla="*/ 18 w 28"/>
                <a:gd name="T15" fmla="*/ 23 h 28"/>
                <a:gd name="T16" fmla="*/ 20 w 28"/>
                <a:gd name="T17" fmla="*/ 25 h 28"/>
                <a:gd name="T18" fmla="*/ 26 w 28"/>
                <a:gd name="T19" fmla="*/ 25 h 28"/>
                <a:gd name="T20" fmla="*/ 24 w 28"/>
                <a:gd name="T21" fmla="*/ 19 h 28"/>
                <a:gd name="T22" fmla="*/ 22 w 28"/>
                <a:gd name="T23" fmla="*/ 18 h 28"/>
                <a:gd name="T24" fmla="*/ 20 w 28"/>
                <a:gd name="T25" fmla="*/ 15 h 28"/>
                <a:gd name="T26" fmla="*/ 19 w 28"/>
                <a:gd name="T27" fmla="*/ 14 h 28"/>
                <a:gd name="T28" fmla="*/ 20 w 28"/>
                <a:gd name="T29" fmla="*/ 12 h 28"/>
                <a:gd name="T30" fmla="*/ 19 w 28"/>
                <a:gd name="T31" fmla="*/ 8 h 28"/>
                <a:gd name="T32" fmla="*/ 16 w 28"/>
                <a:gd name="T33" fmla="*/ 7 h 28"/>
                <a:gd name="T34" fmla="*/ 11 w 28"/>
                <a:gd name="T35" fmla="*/ 7 h 28"/>
                <a:gd name="T36" fmla="*/ 11 w 28"/>
                <a:gd name="T37" fmla="*/ 3 h 28"/>
                <a:gd name="T38" fmla="*/ 10 w 28"/>
                <a:gd name="T3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8">
                  <a:moveTo>
                    <a:pt x="10" y="0"/>
                  </a:moveTo>
                  <a:cubicBezTo>
                    <a:pt x="10" y="0"/>
                    <a:pt x="4" y="2"/>
                    <a:pt x="3" y="6"/>
                  </a:cubicBezTo>
                  <a:cubicBezTo>
                    <a:pt x="1" y="9"/>
                    <a:pt x="2" y="11"/>
                    <a:pt x="1" y="11"/>
                  </a:cubicBezTo>
                  <a:cubicBezTo>
                    <a:pt x="0" y="11"/>
                    <a:pt x="1" y="13"/>
                    <a:pt x="4" y="12"/>
                  </a:cubicBezTo>
                  <a:cubicBezTo>
                    <a:pt x="6" y="12"/>
                    <a:pt x="7" y="9"/>
                    <a:pt x="9" y="12"/>
                  </a:cubicBezTo>
                  <a:cubicBezTo>
                    <a:pt x="11" y="15"/>
                    <a:pt x="14" y="16"/>
                    <a:pt x="14" y="19"/>
                  </a:cubicBezTo>
                  <a:cubicBezTo>
                    <a:pt x="15" y="23"/>
                    <a:pt x="15" y="28"/>
                    <a:pt x="16" y="26"/>
                  </a:cubicBezTo>
                  <a:cubicBezTo>
                    <a:pt x="17" y="25"/>
                    <a:pt x="17" y="23"/>
                    <a:pt x="18" y="23"/>
                  </a:cubicBezTo>
                  <a:cubicBezTo>
                    <a:pt x="20" y="23"/>
                    <a:pt x="18" y="24"/>
                    <a:pt x="20" y="25"/>
                  </a:cubicBezTo>
                  <a:cubicBezTo>
                    <a:pt x="22" y="27"/>
                    <a:pt x="28" y="27"/>
                    <a:pt x="26" y="25"/>
                  </a:cubicBezTo>
                  <a:cubicBezTo>
                    <a:pt x="24" y="22"/>
                    <a:pt x="24" y="19"/>
                    <a:pt x="24" y="19"/>
                  </a:cubicBezTo>
                  <a:cubicBezTo>
                    <a:pt x="24" y="19"/>
                    <a:pt x="23" y="20"/>
                    <a:pt x="22" y="18"/>
                  </a:cubicBezTo>
                  <a:cubicBezTo>
                    <a:pt x="20" y="17"/>
                    <a:pt x="21" y="16"/>
                    <a:pt x="20" y="15"/>
                  </a:cubicBezTo>
                  <a:cubicBezTo>
                    <a:pt x="20" y="14"/>
                    <a:pt x="19" y="14"/>
                    <a:pt x="19" y="14"/>
                  </a:cubicBezTo>
                  <a:cubicBezTo>
                    <a:pt x="19" y="14"/>
                    <a:pt x="20" y="14"/>
                    <a:pt x="20" y="12"/>
                  </a:cubicBezTo>
                  <a:cubicBezTo>
                    <a:pt x="20" y="10"/>
                    <a:pt x="19" y="8"/>
                    <a:pt x="19" y="8"/>
                  </a:cubicBezTo>
                  <a:cubicBezTo>
                    <a:pt x="18" y="7"/>
                    <a:pt x="17" y="6"/>
                    <a:pt x="16" y="7"/>
                  </a:cubicBezTo>
                  <a:cubicBezTo>
                    <a:pt x="14" y="8"/>
                    <a:pt x="12" y="10"/>
                    <a:pt x="11" y="7"/>
                  </a:cubicBezTo>
                  <a:cubicBezTo>
                    <a:pt x="10" y="5"/>
                    <a:pt x="10" y="4"/>
                    <a:pt x="11" y="3"/>
                  </a:cubicBezTo>
                  <a:cubicBezTo>
                    <a:pt x="11" y="2"/>
                    <a:pt x="10" y="0"/>
                    <a:pt x="10" y="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72" name="Freeform 66"/>
            <p:cNvSpPr>
              <a:spLocks/>
            </p:cNvSpPr>
            <p:nvPr/>
          </p:nvSpPr>
          <p:spPr bwMode="auto">
            <a:xfrm>
              <a:off x="5049160" y="587772"/>
              <a:ext cx="318887" cy="475658"/>
            </a:xfrm>
            <a:custGeom>
              <a:avLst/>
              <a:gdLst>
                <a:gd name="T0" fmla="*/ 134 w 140"/>
                <a:gd name="T1" fmla="*/ 94 h 215"/>
                <a:gd name="T2" fmla="*/ 132 w 140"/>
                <a:gd name="T3" fmla="*/ 89 h 215"/>
                <a:gd name="T4" fmla="*/ 131 w 140"/>
                <a:gd name="T5" fmla="*/ 84 h 215"/>
                <a:gd name="T6" fmla="*/ 119 w 140"/>
                <a:gd name="T7" fmla="*/ 73 h 215"/>
                <a:gd name="T8" fmla="*/ 111 w 140"/>
                <a:gd name="T9" fmla="*/ 71 h 215"/>
                <a:gd name="T10" fmla="*/ 101 w 140"/>
                <a:gd name="T11" fmla="*/ 70 h 215"/>
                <a:gd name="T12" fmla="*/ 90 w 140"/>
                <a:gd name="T13" fmla="*/ 47 h 215"/>
                <a:gd name="T14" fmla="*/ 76 w 140"/>
                <a:gd name="T15" fmla="*/ 10 h 215"/>
                <a:gd name="T16" fmla="*/ 69 w 140"/>
                <a:gd name="T17" fmla="*/ 6 h 215"/>
                <a:gd name="T18" fmla="*/ 59 w 140"/>
                <a:gd name="T19" fmla="*/ 3 h 215"/>
                <a:gd name="T20" fmla="*/ 49 w 140"/>
                <a:gd name="T21" fmla="*/ 2 h 215"/>
                <a:gd name="T22" fmla="*/ 41 w 140"/>
                <a:gd name="T23" fmla="*/ 6 h 215"/>
                <a:gd name="T24" fmla="*/ 30 w 140"/>
                <a:gd name="T25" fmla="*/ 5 h 215"/>
                <a:gd name="T26" fmla="*/ 10 w 140"/>
                <a:gd name="T27" fmla="*/ 42 h 215"/>
                <a:gd name="T28" fmla="*/ 15 w 140"/>
                <a:gd name="T29" fmla="*/ 80 h 215"/>
                <a:gd name="T30" fmla="*/ 11 w 140"/>
                <a:gd name="T31" fmla="*/ 95 h 215"/>
                <a:gd name="T32" fmla="*/ 3 w 140"/>
                <a:gd name="T33" fmla="*/ 111 h 215"/>
                <a:gd name="T34" fmla="*/ 35 w 140"/>
                <a:gd name="T35" fmla="*/ 206 h 215"/>
                <a:gd name="T36" fmla="*/ 49 w 140"/>
                <a:gd name="T37" fmla="*/ 207 h 215"/>
                <a:gd name="T38" fmla="*/ 57 w 140"/>
                <a:gd name="T39" fmla="*/ 189 h 215"/>
                <a:gd name="T40" fmla="*/ 54 w 140"/>
                <a:gd name="T41" fmla="*/ 185 h 215"/>
                <a:gd name="T42" fmla="*/ 57 w 140"/>
                <a:gd name="T43" fmla="*/ 175 h 215"/>
                <a:gd name="T44" fmla="*/ 60 w 140"/>
                <a:gd name="T45" fmla="*/ 168 h 215"/>
                <a:gd name="T46" fmla="*/ 70 w 140"/>
                <a:gd name="T47" fmla="*/ 176 h 215"/>
                <a:gd name="T48" fmla="*/ 69 w 140"/>
                <a:gd name="T49" fmla="*/ 163 h 215"/>
                <a:gd name="T50" fmla="*/ 75 w 140"/>
                <a:gd name="T51" fmla="*/ 152 h 215"/>
                <a:gd name="T52" fmla="*/ 82 w 140"/>
                <a:gd name="T53" fmla="*/ 157 h 215"/>
                <a:gd name="T54" fmla="*/ 83 w 140"/>
                <a:gd name="T55" fmla="*/ 146 h 215"/>
                <a:gd name="T56" fmla="*/ 83 w 140"/>
                <a:gd name="T57" fmla="*/ 123 h 215"/>
                <a:gd name="T58" fmla="*/ 90 w 140"/>
                <a:gd name="T59" fmla="*/ 135 h 215"/>
                <a:gd name="T60" fmla="*/ 96 w 140"/>
                <a:gd name="T61" fmla="*/ 127 h 215"/>
                <a:gd name="T62" fmla="*/ 106 w 140"/>
                <a:gd name="T63" fmla="*/ 132 h 215"/>
                <a:gd name="T64" fmla="*/ 105 w 140"/>
                <a:gd name="T65" fmla="*/ 123 h 215"/>
                <a:gd name="T66" fmla="*/ 114 w 140"/>
                <a:gd name="T67" fmla="*/ 128 h 215"/>
                <a:gd name="T68" fmla="*/ 116 w 140"/>
                <a:gd name="T69" fmla="*/ 122 h 215"/>
                <a:gd name="T70" fmla="*/ 118 w 140"/>
                <a:gd name="T71" fmla="*/ 119 h 215"/>
                <a:gd name="T72" fmla="*/ 119 w 140"/>
                <a:gd name="T73" fmla="*/ 115 h 215"/>
                <a:gd name="T74" fmla="*/ 126 w 140"/>
                <a:gd name="T75" fmla="*/ 110 h 215"/>
                <a:gd name="T76" fmla="*/ 140 w 140"/>
                <a:gd name="T77" fmla="*/ 99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0" h="215">
                  <a:moveTo>
                    <a:pt x="136" y="97"/>
                  </a:moveTo>
                  <a:cubicBezTo>
                    <a:pt x="136" y="97"/>
                    <a:pt x="135" y="94"/>
                    <a:pt x="134" y="94"/>
                  </a:cubicBezTo>
                  <a:cubicBezTo>
                    <a:pt x="133" y="91"/>
                    <a:pt x="133" y="91"/>
                    <a:pt x="133" y="91"/>
                  </a:cubicBezTo>
                  <a:cubicBezTo>
                    <a:pt x="132" y="89"/>
                    <a:pt x="132" y="89"/>
                    <a:pt x="132" y="89"/>
                  </a:cubicBezTo>
                  <a:cubicBezTo>
                    <a:pt x="132" y="86"/>
                    <a:pt x="132" y="86"/>
                    <a:pt x="132" y="86"/>
                  </a:cubicBezTo>
                  <a:cubicBezTo>
                    <a:pt x="132" y="86"/>
                    <a:pt x="132" y="84"/>
                    <a:pt x="131" y="84"/>
                  </a:cubicBezTo>
                  <a:cubicBezTo>
                    <a:pt x="130" y="83"/>
                    <a:pt x="126" y="79"/>
                    <a:pt x="125" y="77"/>
                  </a:cubicBezTo>
                  <a:cubicBezTo>
                    <a:pt x="124" y="74"/>
                    <a:pt x="122" y="73"/>
                    <a:pt x="119" y="73"/>
                  </a:cubicBezTo>
                  <a:cubicBezTo>
                    <a:pt x="117" y="73"/>
                    <a:pt x="114" y="73"/>
                    <a:pt x="114" y="73"/>
                  </a:cubicBezTo>
                  <a:cubicBezTo>
                    <a:pt x="114" y="73"/>
                    <a:pt x="112" y="72"/>
                    <a:pt x="111" y="71"/>
                  </a:cubicBezTo>
                  <a:cubicBezTo>
                    <a:pt x="110" y="70"/>
                    <a:pt x="108" y="70"/>
                    <a:pt x="106" y="70"/>
                  </a:cubicBezTo>
                  <a:cubicBezTo>
                    <a:pt x="104" y="70"/>
                    <a:pt x="101" y="70"/>
                    <a:pt x="101" y="70"/>
                  </a:cubicBezTo>
                  <a:cubicBezTo>
                    <a:pt x="101" y="70"/>
                    <a:pt x="99" y="70"/>
                    <a:pt x="98" y="68"/>
                  </a:cubicBezTo>
                  <a:cubicBezTo>
                    <a:pt x="97" y="65"/>
                    <a:pt x="90" y="47"/>
                    <a:pt x="90" y="47"/>
                  </a:cubicBezTo>
                  <a:cubicBezTo>
                    <a:pt x="81" y="22"/>
                    <a:pt x="81" y="22"/>
                    <a:pt x="81" y="22"/>
                  </a:cubicBezTo>
                  <a:cubicBezTo>
                    <a:pt x="76" y="10"/>
                    <a:pt x="76" y="10"/>
                    <a:pt x="76" y="10"/>
                  </a:cubicBezTo>
                  <a:cubicBezTo>
                    <a:pt x="76" y="10"/>
                    <a:pt x="74" y="7"/>
                    <a:pt x="73" y="6"/>
                  </a:cubicBezTo>
                  <a:cubicBezTo>
                    <a:pt x="72" y="6"/>
                    <a:pt x="71" y="6"/>
                    <a:pt x="69" y="6"/>
                  </a:cubicBezTo>
                  <a:cubicBezTo>
                    <a:pt x="68" y="6"/>
                    <a:pt x="66" y="6"/>
                    <a:pt x="64" y="4"/>
                  </a:cubicBezTo>
                  <a:cubicBezTo>
                    <a:pt x="61" y="3"/>
                    <a:pt x="60" y="3"/>
                    <a:pt x="59" y="3"/>
                  </a:cubicBezTo>
                  <a:cubicBezTo>
                    <a:pt x="57" y="3"/>
                    <a:pt x="56" y="4"/>
                    <a:pt x="55" y="4"/>
                  </a:cubicBezTo>
                  <a:cubicBezTo>
                    <a:pt x="53" y="3"/>
                    <a:pt x="51" y="3"/>
                    <a:pt x="49" y="2"/>
                  </a:cubicBezTo>
                  <a:cubicBezTo>
                    <a:pt x="47" y="1"/>
                    <a:pt x="45" y="0"/>
                    <a:pt x="45" y="0"/>
                  </a:cubicBezTo>
                  <a:cubicBezTo>
                    <a:pt x="45" y="0"/>
                    <a:pt x="44" y="4"/>
                    <a:pt x="41" y="6"/>
                  </a:cubicBezTo>
                  <a:cubicBezTo>
                    <a:pt x="38" y="7"/>
                    <a:pt x="34" y="8"/>
                    <a:pt x="34" y="8"/>
                  </a:cubicBezTo>
                  <a:cubicBezTo>
                    <a:pt x="33" y="8"/>
                    <a:pt x="32" y="7"/>
                    <a:pt x="30" y="5"/>
                  </a:cubicBezTo>
                  <a:cubicBezTo>
                    <a:pt x="29" y="3"/>
                    <a:pt x="27" y="0"/>
                    <a:pt x="26" y="0"/>
                  </a:cubicBezTo>
                  <a:cubicBezTo>
                    <a:pt x="10" y="42"/>
                    <a:pt x="10" y="42"/>
                    <a:pt x="10" y="42"/>
                  </a:cubicBezTo>
                  <a:cubicBezTo>
                    <a:pt x="10" y="42"/>
                    <a:pt x="6" y="50"/>
                    <a:pt x="11" y="62"/>
                  </a:cubicBezTo>
                  <a:cubicBezTo>
                    <a:pt x="15" y="73"/>
                    <a:pt x="17" y="77"/>
                    <a:pt x="15" y="80"/>
                  </a:cubicBezTo>
                  <a:cubicBezTo>
                    <a:pt x="13" y="83"/>
                    <a:pt x="13" y="86"/>
                    <a:pt x="14" y="89"/>
                  </a:cubicBezTo>
                  <a:cubicBezTo>
                    <a:pt x="16" y="91"/>
                    <a:pt x="13" y="94"/>
                    <a:pt x="11" y="95"/>
                  </a:cubicBezTo>
                  <a:cubicBezTo>
                    <a:pt x="9" y="96"/>
                    <a:pt x="8" y="96"/>
                    <a:pt x="9" y="100"/>
                  </a:cubicBezTo>
                  <a:cubicBezTo>
                    <a:pt x="10" y="103"/>
                    <a:pt x="9" y="111"/>
                    <a:pt x="3" y="111"/>
                  </a:cubicBezTo>
                  <a:cubicBezTo>
                    <a:pt x="0" y="111"/>
                    <a:pt x="0" y="111"/>
                    <a:pt x="0" y="111"/>
                  </a:cubicBezTo>
                  <a:cubicBezTo>
                    <a:pt x="35" y="206"/>
                    <a:pt x="35" y="206"/>
                    <a:pt x="35" y="206"/>
                  </a:cubicBezTo>
                  <a:cubicBezTo>
                    <a:pt x="35" y="206"/>
                    <a:pt x="38" y="215"/>
                    <a:pt x="43" y="214"/>
                  </a:cubicBezTo>
                  <a:cubicBezTo>
                    <a:pt x="43" y="214"/>
                    <a:pt x="48" y="210"/>
                    <a:pt x="49" y="207"/>
                  </a:cubicBezTo>
                  <a:cubicBezTo>
                    <a:pt x="50" y="204"/>
                    <a:pt x="51" y="199"/>
                    <a:pt x="49" y="197"/>
                  </a:cubicBezTo>
                  <a:cubicBezTo>
                    <a:pt x="49" y="197"/>
                    <a:pt x="57" y="195"/>
                    <a:pt x="57" y="189"/>
                  </a:cubicBezTo>
                  <a:cubicBezTo>
                    <a:pt x="57" y="189"/>
                    <a:pt x="54" y="191"/>
                    <a:pt x="53" y="189"/>
                  </a:cubicBezTo>
                  <a:cubicBezTo>
                    <a:pt x="51" y="188"/>
                    <a:pt x="52" y="187"/>
                    <a:pt x="54" y="185"/>
                  </a:cubicBezTo>
                  <a:cubicBezTo>
                    <a:pt x="57" y="184"/>
                    <a:pt x="60" y="182"/>
                    <a:pt x="60" y="180"/>
                  </a:cubicBezTo>
                  <a:cubicBezTo>
                    <a:pt x="60" y="178"/>
                    <a:pt x="58" y="176"/>
                    <a:pt x="57" y="175"/>
                  </a:cubicBezTo>
                  <a:cubicBezTo>
                    <a:pt x="55" y="174"/>
                    <a:pt x="55" y="171"/>
                    <a:pt x="57" y="170"/>
                  </a:cubicBezTo>
                  <a:cubicBezTo>
                    <a:pt x="59" y="168"/>
                    <a:pt x="60" y="168"/>
                    <a:pt x="60" y="168"/>
                  </a:cubicBezTo>
                  <a:cubicBezTo>
                    <a:pt x="60" y="168"/>
                    <a:pt x="63" y="166"/>
                    <a:pt x="64" y="169"/>
                  </a:cubicBezTo>
                  <a:cubicBezTo>
                    <a:pt x="65" y="171"/>
                    <a:pt x="67" y="178"/>
                    <a:pt x="70" y="176"/>
                  </a:cubicBezTo>
                  <a:cubicBezTo>
                    <a:pt x="74" y="173"/>
                    <a:pt x="72" y="172"/>
                    <a:pt x="71" y="171"/>
                  </a:cubicBezTo>
                  <a:cubicBezTo>
                    <a:pt x="70" y="170"/>
                    <a:pt x="67" y="166"/>
                    <a:pt x="69" y="163"/>
                  </a:cubicBezTo>
                  <a:cubicBezTo>
                    <a:pt x="71" y="160"/>
                    <a:pt x="73" y="159"/>
                    <a:pt x="73" y="157"/>
                  </a:cubicBezTo>
                  <a:cubicBezTo>
                    <a:pt x="73" y="154"/>
                    <a:pt x="73" y="153"/>
                    <a:pt x="75" y="152"/>
                  </a:cubicBezTo>
                  <a:cubicBezTo>
                    <a:pt x="77" y="152"/>
                    <a:pt x="79" y="153"/>
                    <a:pt x="79" y="154"/>
                  </a:cubicBezTo>
                  <a:cubicBezTo>
                    <a:pt x="79" y="156"/>
                    <a:pt x="79" y="158"/>
                    <a:pt x="82" y="157"/>
                  </a:cubicBezTo>
                  <a:cubicBezTo>
                    <a:pt x="84" y="157"/>
                    <a:pt x="85" y="156"/>
                    <a:pt x="83" y="154"/>
                  </a:cubicBezTo>
                  <a:cubicBezTo>
                    <a:pt x="82" y="152"/>
                    <a:pt x="82" y="149"/>
                    <a:pt x="83" y="146"/>
                  </a:cubicBezTo>
                  <a:cubicBezTo>
                    <a:pt x="84" y="144"/>
                    <a:pt x="83" y="140"/>
                    <a:pt x="83" y="135"/>
                  </a:cubicBezTo>
                  <a:cubicBezTo>
                    <a:pt x="82" y="131"/>
                    <a:pt x="82" y="125"/>
                    <a:pt x="83" y="123"/>
                  </a:cubicBezTo>
                  <a:cubicBezTo>
                    <a:pt x="83" y="123"/>
                    <a:pt x="87" y="124"/>
                    <a:pt x="88" y="128"/>
                  </a:cubicBezTo>
                  <a:cubicBezTo>
                    <a:pt x="88" y="133"/>
                    <a:pt x="88" y="135"/>
                    <a:pt x="90" y="135"/>
                  </a:cubicBezTo>
                  <a:cubicBezTo>
                    <a:pt x="91" y="134"/>
                    <a:pt x="93" y="134"/>
                    <a:pt x="93" y="131"/>
                  </a:cubicBezTo>
                  <a:cubicBezTo>
                    <a:pt x="93" y="129"/>
                    <a:pt x="93" y="127"/>
                    <a:pt x="96" y="127"/>
                  </a:cubicBezTo>
                  <a:cubicBezTo>
                    <a:pt x="98" y="127"/>
                    <a:pt x="102" y="131"/>
                    <a:pt x="102" y="131"/>
                  </a:cubicBezTo>
                  <a:cubicBezTo>
                    <a:pt x="102" y="131"/>
                    <a:pt x="105" y="133"/>
                    <a:pt x="106" y="132"/>
                  </a:cubicBezTo>
                  <a:cubicBezTo>
                    <a:pt x="108" y="130"/>
                    <a:pt x="107" y="129"/>
                    <a:pt x="106" y="128"/>
                  </a:cubicBezTo>
                  <a:cubicBezTo>
                    <a:pt x="105" y="127"/>
                    <a:pt x="104" y="125"/>
                    <a:pt x="105" y="123"/>
                  </a:cubicBezTo>
                  <a:cubicBezTo>
                    <a:pt x="105" y="122"/>
                    <a:pt x="106" y="123"/>
                    <a:pt x="108" y="124"/>
                  </a:cubicBezTo>
                  <a:cubicBezTo>
                    <a:pt x="109" y="126"/>
                    <a:pt x="113" y="128"/>
                    <a:pt x="114" y="128"/>
                  </a:cubicBezTo>
                  <a:cubicBezTo>
                    <a:pt x="114" y="128"/>
                    <a:pt x="113" y="124"/>
                    <a:pt x="113" y="124"/>
                  </a:cubicBezTo>
                  <a:cubicBezTo>
                    <a:pt x="112" y="123"/>
                    <a:pt x="114" y="120"/>
                    <a:pt x="116" y="122"/>
                  </a:cubicBezTo>
                  <a:cubicBezTo>
                    <a:pt x="118" y="124"/>
                    <a:pt x="119" y="124"/>
                    <a:pt x="120" y="123"/>
                  </a:cubicBezTo>
                  <a:cubicBezTo>
                    <a:pt x="121" y="121"/>
                    <a:pt x="119" y="120"/>
                    <a:pt x="118" y="119"/>
                  </a:cubicBezTo>
                  <a:cubicBezTo>
                    <a:pt x="117" y="119"/>
                    <a:pt x="115" y="117"/>
                    <a:pt x="116" y="116"/>
                  </a:cubicBezTo>
                  <a:cubicBezTo>
                    <a:pt x="117" y="114"/>
                    <a:pt x="118" y="114"/>
                    <a:pt x="119" y="115"/>
                  </a:cubicBezTo>
                  <a:cubicBezTo>
                    <a:pt x="120" y="116"/>
                    <a:pt x="122" y="118"/>
                    <a:pt x="124" y="115"/>
                  </a:cubicBezTo>
                  <a:cubicBezTo>
                    <a:pt x="126" y="113"/>
                    <a:pt x="127" y="110"/>
                    <a:pt x="126" y="110"/>
                  </a:cubicBezTo>
                  <a:cubicBezTo>
                    <a:pt x="126" y="110"/>
                    <a:pt x="130" y="110"/>
                    <a:pt x="134" y="107"/>
                  </a:cubicBezTo>
                  <a:cubicBezTo>
                    <a:pt x="137" y="104"/>
                    <a:pt x="138" y="101"/>
                    <a:pt x="140" y="99"/>
                  </a:cubicBezTo>
                  <a:cubicBezTo>
                    <a:pt x="140" y="99"/>
                    <a:pt x="138" y="97"/>
                    <a:pt x="136" y="97"/>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73" name="Freeform 67"/>
            <p:cNvSpPr>
              <a:spLocks/>
            </p:cNvSpPr>
            <p:nvPr/>
          </p:nvSpPr>
          <p:spPr bwMode="auto">
            <a:xfrm>
              <a:off x="2113154" y="1400070"/>
              <a:ext cx="615297" cy="468843"/>
            </a:xfrm>
            <a:custGeom>
              <a:avLst/>
              <a:gdLst>
                <a:gd name="T0" fmla="*/ 266 w 270"/>
                <a:gd name="T1" fmla="*/ 72 h 212"/>
                <a:gd name="T2" fmla="*/ 270 w 270"/>
                <a:gd name="T3" fmla="*/ 30 h 212"/>
                <a:gd name="T4" fmla="*/ 199 w 270"/>
                <a:gd name="T5" fmla="*/ 21 h 212"/>
                <a:gd name="T6" fmla="*/ 29 w 270"/>
                <a:gd name="T7" fmla="*/ 0 h 212"/>
                <a:gd name="T8" fmla="*/ 27 w 270"/>
                <a:gd name="T9" fmla="*/ 0 h 212"/>
                <a:gd name="T10" fmla="*/ 0 w 270"/>
                <a:gd name="T11" fmla="*/ 180 h 212"/>
                <a:gd name="T12" fmla="*/ 252 w 270"/>
                <a:gd name="T13" fmla="*/ 212 h 212"/>
                <a:gd name="T14" fmla="*/ 252 w 270"/>
                <a:gd name="T15" fmla="*/ 211 h 212"/>
                <a:gd name="T16" fmla="*/ 252 w 270"/>
                <a:gd name="T17" fmla="*/ 211 h 212"/>
                <a:gd name="T18" fmla="*/ 252 w 270"/>
                <a:gd name="T19" fmla="*/ 211 h 212"/>
                <a:gd name="T20" fmla="*/ 266 w 270"/>
                <a:gd name="T21" fmla="*/ 72 h 212"/>
                <a:gd name="T22" fmla="*/ 266 w 270"/>
                <a:gd name="T23" fmla="*/ 7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0" h="212">
                  <a:moveTo>
                    <a:pt x="266" y="72"/>
                  </a:moveTo>
                  <a:cubicBezTo>
                    <a:pt x="270" y="30"/>
                    <a:pt x="270" y="30"/>
                    <a:pt x="270" y="30"/>
                  </a:cubicBezTo>
                  <a:cubicBezTo>
                    <a:pt x="199" y="21"/>
                    <a:pt x="199" y="21"/>
                    <a:pt x="199" y="21"/>
                  </a:cubicBezTo>
                  <a:cubicBezTo>
                    <a:pt x="29" y="0"/>
                    <a:pt x="29" y="0"/>
                    <a:pt x="29" y="0"/>
                  </a:cubicBezTo>
                  <a:cubicBezTo>
                    <a:pt x="27" y="0"/>
                    <a:pt x="27" y="0"/>
                    <a:pt x="27" y="0"/>
                  </a:cubicBezTo>
                  <a:cubicBezTo>
                    <a:pt x="0" y="180"/>
                    <a:pt x="0" y="180"/>
                    <a:pt x="0" y="180"/>
                  </a:cubicBezTo>
                  <a:cubicBezTo>
                    <a:pt x="12" y="182"/>
                    <a:pt x="171" y="206"/>
                    <a:pt x="252" y="212"/>
                  </a:cubicBezTo>
                  <a:cubicBezTo>
                    <a:pt x="252" y="211"/>
                    <a:pt x="252" y="211"/>
                    <a:pt x="252" y="211"/>
                  </a:cubicBezTo>
                  <a:cubicBezTo>
                    <a:pt x="252" y="211"/>
                    <a:pt x="252" y="211"/>
                    <a:pt x="252" y="211"/>
                  </a:cubicBezTo>
                  <a:cubicBezTo>
                    <a:pt x="252" y="211"/>
                    <a:pt x="252" y="211"/>
                    <a:pt x="252" y="211"/>
                  </a:cubicBezTo>
                  <a:cubicBezTo>
                    <a:pt x="266" y="72"/>
                    <a:pt x="266" y="72"/>
                    <a:pt x="266" y="72"/>
                  </a:cubicBezTo>
                  <a:cubicBezTo>
                    <a:pt x="266" y="72"/>
                    <a:pt x="266" y="72"/>
                    <a:pt x="266" y="72"/>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74" name="Freeform 68"/>
            <p:cNvSpPr>
              <a:spLocks/>
            </p:cNvSpPr>
            <p:nvPr/>
          </p:nvSpPr>
          <p:spPr bwMode="auto">
            <a:xfrm>
              <a:off x="1690312" y="1226979"/>
              <a:ext cx="484651" cy="571062"/>
            </a:xfrm>
            <a:custGeom>
              <a:avLst/>
              <a:gdLst>
                <a:gd name="T0" fmla="*/ 144 w 213"/>
                <a:gd name="T1" fmla="*/ 65 h 258"/>
                <a:gd name="T2" fmla="*/ 153 w 213"/>
                <a:gd name="T3" fmla="*/ 20 h 258"/>
                <a:gd name="T4" fmla="*/ 51 w 213"/>
                <a:gd name="T5" fmla="*/ 0 h 258"/>
                <a:gd name="T6" fmla="*/ 0 w 213"/>
                <a:gd name="T7" fmla="*/ 225 h 258"/>
                <a:gd name="T8" fmla="*/ 185 w 213"/>
                <a:gd name="T9" fmla="*/ 258 h 258"/>
                <a:gd name="T10" fmla="*/ 185 w 213"/>
                <a:gd name="T11" fmla="*/ 258 h 258"/>
                <a:gd name="T12" fmla="*/ 186 w 213"/>
                <a:gd name="T13" fmla="*/ 258 h 258"/>
                <a:gd name="T14" fmla="*/ 213 w 213"/>
                <a:gd name="T15" fmla="*/ 78 h 258"/>
                <a:gd name="T16" fmla="*/ 144 w 213"/>
                <a:gd name="T17" fmla="*/ 65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 h="258">
                  <a:moveTo>
                    <a:pt x="144" y="65"/>
                  </a:moveTo>
                  <a:cubicBezTo>
                    <a:pt x="153" y="20"/>
                    <a:pt x="153" y="20"/>
                    <a:pt x="153" y="20"/>
                  </a:cubicBezTo>
                  <a:cubicBezTo>
                    <a:pt x="51" y="0"/>
                    <a:pt x="51" y="0"/>
                    <a:pt x="51" y="0"/>
                  </a:cubicBezTo>
                  <a:cubicBezTo>
                    <a:pt x="0" y="225"/>
                    <a:pt x="0" y="225"/>
                    <a:pt x="0" y="225"/>
                  </a:cubicBezTo>
                  <a:cubicBezTo>
                    <a:pt x="185" y="258"/>
                    <a:pt x="185" y="258"/>
                    <a:pt x="185" y="258"/>
                  </a:cubicBezTo>
                  <a:cubicBezTo>
                    <a:pt x="185" y="258"/>
                    <a:pt x="185" y="258"/>
                    <a:pt x="185" y="258"/>
                  </a:cubicBezTo>
                  <a:cubicBezTo>
                    <a:pt x="185" y="258"/>
                    <a:pt x="185" y="258"/>
                    <a:pt x="186" y="258"/>
                  </a:cubicBezTo>
                  <a:cubicBezTo>
                    <a:pt x="213" y="78"/>
                    <a:pt x="213" y="78"/>
                    <a:pt x="213" y="78"/>
                  </a:cubicBezTo>
                  <a:lnTo>
                    <a:pt x="144" y="6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75" name="Freeform 69"/>
            <p:cNvSpPr>
              <a:spLocks/>
            </p:cNvSpPr>
            <p:nvPr/>
          </p:nvSpPr>
          <p:spPr bwMode="auto">
            <a:xfrm>
              <a:off x="3921116" y="959848"/>
              <a:ext cx="351197" cy="422504"/>
            </a:xfrm>
            <a:custGeom>
              <a:avLst/>
              <a:gdLst>
                <a:gd name="T0" fmla="*/ 133 w 154"/>
                <a:gd name="T1" fmla="*/ 185 h 191"/>
                <a:gd name="T2" fmla="*/ 140 w 154"/>
                <a:gd name="T3" fmla="*/ 170 h 191"/>
                <a:gd name="T4" fmla="*/ 145 w 154"/>
                <a:gd name="T5" fmla="*/ 153 h 191"/>
                <a:gd name="T6" fmla="*/ 147 w 154"/>
                <a:gd name="T7" fmla="*/ 143 h 191"/>
                <a:gd name="T8" fmla="*/ 153 w 154"/>
                <a:gd name="T9" fmla="*/ 131 h 191"/>
                <a:gd name="T10" fmla="*/ 149 w 154"/>
                <a:gd name="T11" fmla="*/ 115 h 191"/>
                <a:gd name="T12" fmla="*/ 139 w 154"/>
                <a:gd name="T13" fmla="*/ 82 h 191"/>
                <a:gd name="T14" fmla="*/ 119 w 154"/>
                <a:gd name="T15" fmla="*/ 80 h 191"/>
                <a:gd name="T16" fmla="*/ 113 w 154"/>
                <a:gd name="T17" fmla="*/ 84 h 191"/>
                <a:gd name="T18" fmla="*/ 109 w 154"/>
                <a:gd name="T19" fmla="*/ 93 h 191"/>
                <a:gd name="T20" fmla="*/ 101 w 154"/>
                <a:gd name="T21" fmla="*/ 98 h 191"/>
                <a:gd name="T22" fmla="*/ 99 w 154"/>
                <a:gd name="T23" fmla="*/ 79 h 191"/>
                <a:gd name="T24" fmla="*/ 105 w 154"/>
                <a:gd name="T25" fmla="*/ 76 h 191"/>
                <a:gd name="T26" fmla="*/ 110 w 154"/>
                <a:gd name="T27" fmla="*/ 57 h 191"/>
                <a:gd name="T28" fmla="*/ 104 w 154"/>
                <a:gd name="T29" fmla="*/ 35 h 191"/>
                <a:gd name="T30" fmla="*/ 108 w 154"/>
                <a:gd name="T31" fmla="*/ 29 h 191"/>
                <a:gd name="T32" fmla="*/ 103 w 154"/>
                <a:gd name="T33" fmla="*/ 18 h 191"/>
                <a:gd name="T34" fmla="*/ 96 w 154"/>
                <a:gd name="T35" fmla="*/ 14 h 191"/>
                <a:gd name="T36" fmla="*/ 82 w 154"/>
                <a:gd name="T37" fmla="*/ 11 h 191"/>
                <a:gd name="T38" fmla="*/ 73 w 154"/>
                <a:gd name="T39" fmla="*/ 9 h 191"/>
                <a:gd name="T40" fmla="*/ 60 w 154"/>
                <a:gd name="T41" fmla="*/ 0 h 191"/>
                <a:gd name="T42" fmla="*/ 51 w 154"/>
                <a:gd name="T43" fmla="*/ 1 h 191"/>
                <a:gd name="T44" fmla="*/ 49 w 154"/>
                <a:gd name="T45" fmla="*/ 13 h 191"/>
                <a:gd name="T46" fmla="*/ 40 w 154"/>
                <a:gd name="T47" fmla="*/ 32 h 191"/>
                <a:gd name="T48" fmla="*/ 36 w 154"/>
                <a:gd name="T49" fmla="*/ 46 h 191"/>
                <a:gd name="T50" fmla="*/ 34 w 154"/>
                <a:gd name="T51" fmla="*/ 30 h 191"/>
                <a:gd name="T52" fmla="*/ 23 w 154"/>
                <a:gd name="T53" fmla="*/ 43 h 191"/>
                <a:gd name="T54" fmla="*/ 8 w 154"/>
                <a:gd name="T55" fmla="*/ 66 h 191"/>
                <a:gd name="T56" fmla="*/ 6 w 154"/>
                <a:gd name="T57" fmla="*/ 96 h 191"/>
                <a:gd name="T58" fmla="*/ 10 w 154"/>
                <a:gd name="T59" fmla="*/ 113 h 191"/>
                <a:gd name="T60" fmla="*/ 19 w 154"/>
                <a:gd name="T61" fmla="*/ 136 h 191"/>
                <a:gd name="T62" fmla="*/ 11 w 154"/>
                <a:gd name="T63" fmla="*/ 180 h 191"/>
                <a:gd name="T64" fmla="*/ 73 w 154"/>
                <a:gd name="T65" fmla="*/ 18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4" h="191">
                  <a:moveTo>
                    <a:pt x="74" y="190"/>
                  </a:moveTo>
                  <a:cubicBezTo>
                    <a:pt x="133" y="185"/>
                    <a:pt x="133" y="185"/>
                    <a:pt x="133" y="185"/>
                  </a:cubicBezTo>
                  <a:cubicBezTo>
                    <a:pt x="133" y="183"/>
                    <a:pt x="135" y="179"/>
                    <a:pt x="137" y="177"/>
                  </a:cubicBezTo>
                  <a:cubicBezTo>
                    <a:pt x="138" y="175"/>
                    <a:pt x="140" y="173"/>
                    <a:pt x="140" y="170"/>
                  </a:cubicBezTo>
                  <a:cubicBezTo>
                    <a:pt x="140" y="167"/>
                    <a:pt x="141" y="164"/>
                    <a:pt x="142" y="162"/>
                  </a:cubicBezTo>
                  <a:cubicBezTo>
                    <a:pt x="143" y="161"/>
                    <a:pt x="145" y="155"/>
                    <a:pt x="145" y="153"/>
                  </a:cubicBezTo>
                  <a:cubicBezTo>
                    <a:pt x="145" y="151"/>
                    <a:pt x="142" y="147"/>
                    <a:pt x="143" y="144"/>
                  </a:cubicBezTo>
                  <a:cubicBezTo>
                    <a:pt x="144" y="142"/>
                    <a:pt x="146" y="143"/>
                    <a:pt x="147" y="143"/>
                  </a:cubicBezTo>
                  <a:cubicBezTo>
                    <a:pt x="148" y="144"/>
                    <a:pt x="151" y="145"/>
                    <a:pt x="151" y="141"/>
                  </a:cubicBezTo>
                  <a:cubicBezTo>
                    <a:pt x="152" y="138"/>
                    <a:pt x="154" y="134"/>
                    <a:pt x="153" y="131"/>
                  </a:cubicBezTo>
                  <a:cubicBezTo>
                    <a:pt x="153" y="128"/>
                    <a:pt x="152" y="124"/>
                    <a:pt x="150" y="122"/>
                  </a:cubicBezTo>
                  <a:cubicBezTo>
                    <a:pt x="148" y="120"/>
                    <a:pt x="149" y="116"/>
                    <a:pt x="149" y="115"/>
                  </a:cubicBezTo>
                  <a:cubicBezTo>
                    <a:pt x="149" y="114"/>
                    <a:pt x="148" y="107"/>
                    <a:pt x="147" y="102"/>
                  </a:cubicBezTo>
                  <a:cubicBezTo>
                    <a:pt x="146" y="97"/>
                    <a:pt x="142" y="87"/>
                    <a:pt x="139" y="82"/>
                  </a:cubicBezTo>
                  <a:cubicBezTo>
                    <a:pt x="136" y="77"/>
                    <a:pt x="128" y="72"/>
                    <a:pt x="123" y="77"/>
                  </a:cubicBezTo>
                  <a:cubicBezTo>
                    <a:pt x="123" y="77"/>
                    <a:pt x="120" y="80"/>
                    <a:pt x="119" y="80"/>
                  </a:cubicBezTo>
                  <a:cubicBezTo>
                    <a:pt x="118" y="80"/>
                    <a:pt x="112" y="80"/>
                    <a:pt x="112" y="80"/>
                  </a:cubicBezTo>
                  <a:cubicBezTo>
                    <a:pt x="112" y="80"/>
                    <a:pt x="112" y="83"/>
                    <a:pt x="113" y="84"/>
                  </a:cubicBezTo>
                  <a:cubicBezTo>
                    <a:pt x="113" y="85"/>
                    <a:pt x="113" y="87"/>
                    <a:pt x="113" y="88"/>
                  </a:cubicBezTo>
                  <a:cubicBezTo>
                    <a:pt x="112" y="90"/>
                    <a:pt x="110" y="91"/>
                    <a:pt x="109" y="93"/>
                  </a:cubicBezTo>
                  <a:cubicBezTo>
                    <a:pt x="107" y="94"/>
                    <a:pt x="107" y="94"/>
                    <a:pt x="106" y="96"/>
                  </a:cubicBezTo>
                  <a:cubicBezTo>
                    <a:pt x="105" y="97"/>
                    <a:pt x="104" y="99"/>
                    <a:pt x="101" y="98"/>
                  </a:cubicBezTo>
                  <a:cubicBezTo>
                    <a:pt x="98" y="97"/>
                    <a:pt x="92" y="93"/>
                    <a:pt x="93" y="88"/>
                  </a:cubicBezTo>
                  <a:cubicBezTo>
                    <a:pt x="94" y="82"/>
                    <a:pt x="97" y="79"/>
                    <a:pt x="99" y="79"/>
                  </a:cubicBezTo>
                  <a:cubicBezTo>
                    <a:pt x="100" y="79"/>
                    <a:pt x="103" y="79"/>
                    <a:pt x="103" y="79"/>
                  </a:cubicBezTo>
                  <a:cubicBezTo>
                    <a:pt x="105" y="76"/>
                    <a:pt x="105" y="76"/>
                    <a:pt x="105" y="76"/>
                  </a:cubicBezTo>
                  <a:cubicBezTo>
                    <a:pt x="105" y="76"/>
                    <a:pt x="104" y="73"/>
                    <a:pt x="106" y="69"/>
                  </a:cubicBezTo>
                  <a:cubicBezTo>
                    <a:pt x="107" y="66"/>
                    <a:pt x="111" y="60"/>
                    <a:pt x="110" y="57"/>
                  </a:cubicBezTo>
                  <a:cubicBezTo>
                    <a:pt x="110" y="54"/>
                    <a:pt x="108" y="47"/>
                    <a:pt x="107" y="44"/>
                  </a:cubicBezTo>
                  <a:cubicBezTo>
                    <a:pt x="106" y="40"/>
                    <a:pt x="105" y="38"/>
                    <a:pt x="104" y="35"/>
                  </a:cubicBezTo>
                  <a:cubicBezTo>
                    <a:pt x="102" y="33"/>
                    <a:pt x="102" y="27"/>
                    <a:pt x="104" y="29"/>
                  </a:cubicBezTo>
                  <a:cubicBezTo>
                    <a:pt x="106" y="32"/>
                    <a:pt x="110" y="33"/>
                    <a:pt x="108" y="29"/>
                  </a:cubicBezTo>
                  <a:cubicBezTo>
                    <a:pt x="107" y="24"/>
                    <a:pt x="106" y="24"/>
                    <a:pt x="106" y="22"/>
                  </a:cubicBezTo>
                  <a:cubicBezTo>
                    <a:pt x="105" y="21"/>
                    <a:pt x="105" y="19"/>
                    <a:pt x="103" y="18"/>
                  </a:cubicBezTo>
                  <a:cubicBezTo>
                    <a:pt x="102" y="17"/>
                    <a:pt x="100" y="14"/>
                    <a:pt x="99" y="14"/>
                  </a:cubicBezTo>
                  <a:cubicBezTo>
                    <a:pt x="99" y="13"/>
                    <a:pt x="97" y="14"/>
                    <a:pt x="96" y="14"/>
                  </a:cubicBezTo>
                  <a:cubicBezTo>
                    <a:pt x="94" y="15"/>
                    <a:pt x="92" y="16"/>
                    <a:pt x="90" y="14"/>
                  </a:cubicBezTo>
                  <a:cubicBezTo>
                    <a:pt x="88" y="12"/>
                    <a:pt x="85" y="11"/>
                    <a:pt x="82" y="11"/>
                  </a:cubicBezTo>
                  <a:cubicBezTo>
                    <a:pt x="80" y="11"/>
                    <a:pt x="76" y="10"/>
                    <a:pt x="76" y="10"/>
                  </a:cubicBezTo>
                  <a:cubicBezTo>
                    <a:pt x="76" y="10"/>
                    <a:pt x="74" y="9"/>
                    <a:pt x="73" y="9"/>
                  </a:cubicBezTo>
                  <a:cubicBezTo>
                    <a:pt x="72" y="9"/>
                    <a:pt x="70" y="9"/>
                    <a:pt x="68" y="7"/>
                  </a:cubicBezTo>
                  <a:cubicBezTo>
                    <a:pt x="66" y="5"/>
                    <a:pt x="62" y="0"/>
                    <a:pt x="60" y="0"/>
                  </a:cubicBezTo>
                  <a:cubicBezTo>
                    <a:pt x="58" y="0"/>
                    <a:pt x="57" y="1"/>
                    <a:pt x="55" y="1"/>
                  </a:cubicBezTo>
                  <a:cubicBezTo>
                    <a:pt x="53" y="1"/>
                    <a:pt x="52" y="2"/>
                    <a:pt x="51" y="1"/>
                  </a:cubicBezTo>
                  <a:cubicBezTo>
                    <a:pt x="51" y="1"/>
                    <a:pt x="53" y="4"/>
                    <a:pt x="51" y="5"/>
                  </a:cubicBezTo>
                  <a:cubicBezTo>
                    <a:pt x="50" y="7"/>
                    <a:pt x="46" y="9"/>
                    <a:pt x="49" y="13"/>
                  </a:cubicBezTo>
                  <a:cubicBezTo>
                    <a:pt x="52" y="17"/>
                    <a:pt x="52" y="18"/>
                    <a:pt x="49" y="20"/>
                  </a:cubicBezTo>
                  <a:cubicBezTo>
                    <a:pt x="46" y="22"/>
                    <a:pt x="39" y="24"/>
                    <a:pt x="40" y="32"/>
                  </a:cubicBezTo>
                  <a:cubicBezTo>
                    <a:pt x="42" y="41"/>
                    <a:pt x="38" y="47"/>
                    <a:pt x="38" y="47"/>
                  </a:cubicBezTo>
                  <a:cubicBezTo>
                    <a:pt x="38" y="47"/>
                    <a:pt x="36" y="49"/>
                    <a:pt x="36" y="46"/>
                  </a:cubicBezTo>
                  <a:cubicBezTo>
                    <a:pt x="36" y="46"/>
                    <a:pt x="32" y="47"/>
                    <a:pt x="32" y="44"/>
                  </a:cubicBezTo>
                  <a:cubicBezTo>
                    <a:pt x="33" y="40"/>
                    <a:pt x="36" y="32"/>
                    <a:pt x="34" y="30"/>
                  </a:cubicBezTo>
                  <a:cubicBezTo>
                    <a:pt x="33" y="29"/>
                    <a:pt x="31" y="33"/>
                    <a:pt x="30" y="35"/>
                  </a:cubicBezTo>
                  <a:cubicBezTo>
                    <a:pt x="29" y="37"/>
                    <a:pt x="24" y="41"/>
                    <a:pt x="23" y="43"/>
                  </a:cubicBezTo>
                  <a:cubicBezTo>
                    <a:pt x="22" y="45"/>
                    <a:pt x="19" y="51"/>
                    <a:pt x="14" y="52"/>
                  </a:cubicBezTo>
                  <a:cubicBezTo>
                    <a:pt x="9" y="54"/>
                    <a:pt x="5" y="58"/>
                    <a:pt x="8" y="66"/>
                  </a:cubicBezTo>
                  <a:cubicBezTo>
                    <a:pt x="12" y="74"/>
                    <a:pt x="10" y="78"/>
                    <a:pt x="8" y="81"/>
                  </a:cubicBezTo>
                  <a:cubicBezTo>
                    <a:pt x="7" y="83"/>
                    <a:pt x="3" y="90"/>
                    <a:pt x="6" y="96"/>
                  </a:cubicBezTo>
                  <a:cubicBezTo>
                    <a:pt x="6" y="96"/>
                    <a:pt x="7" y="98"/>
                    <a:pt x="6" y="101"/>
                  </a:cubicBezTo>
                  <a:cubicBezTo>
                    <a:pt x="6" y="104"/>
                    <a:pt x="8" y="110"/>
                    <a:pt x="10" y="113"/>
                  </a:cubicBezTo>
                  <a:cubicBezTo>
                    <a:pt x="12" y="116"/>
                    <a:pt x="18" y="124"/>
                    <a:pt x="18" y="126"/>
                  </a:cubicBezTo>
                  <a:cubicBezTo>
                    <a:pt x="19" y="128"/>
                    <a:pt x="20" y="128"/>
                    <a:pt x="19" y="136"/>
                  </a:cubicBezTo>
                  <a:cubicBezTo>
                    <a:pt x="19" y="144"/>
                    <a:pt x="20" y="150"/>
                    <a:pt x="19" y="158"/>
                  </a:cubicBezTo>
                  <a:cubicBezTo>
                    <a:pt x="17" y="167"/>
                    <a:pt x="17" y="173"/>
                    <a:pt x="11" y="180"/>
                  </a:cubicBezTo>
                  <a:cubicBezTo>
                    <a:pt x="5" y="186"/>
                    <a:pt x="2" y="189"/>
                    <a:pt x="0" y="191"/>
                  </a:cubicBezTo>
                  <a:cubicBezTo>
                    <a:pt x="73" y="187"/>
                    <a:pt x="73" y="187"/>
                    <a:pt x="73" y="187"/>
                  </a:cubicBezTo>
                  <a:lnTo>
                    <a:pt x="74" y="19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76" name="Freeform 70"/>
            <p:cNvSpPr>
              <a:spLocks/>
            </p:cNvSpPr>
            <p:nvPr/>
          </p:nvSpPr>
          <p:spPr bwMode="auto">
            <a:xfrm>
              <a:off x="1247805" y="1109769"/>
              <a:ext cx="557700" cy="804120"/>
            </a:xfrm>
            <a:custGeom>
              <a:avLst/>
              <a:gdLst>
                <a:gd name="T0" fmla="*/ 149 w 245"/>
                <a:gd name="T1" fmla="*/ 29 h 363"/>
                <a:gd name="T2" fmla="*/ 40 w 245"/>
                <a:gd name="T3" fmla="*/ 0 h 363"/>
                <a:gd name="T4" fmla="*/ 7 w 245"/>
                <a:gd name="T5" fmla="*/ 111 h 363"/>
                <a:gd name="T6" fmla="*/ 11 w 245"/>
                <a:gd name="T7" fmla="*/ 118 h 363"/>
                <a:gd name="T8" fmla="*/ 3 w 245"/>
                <a:gd name="T9" fmla="*/ 131 h 363"/>
                <a:gd name="T10" fmla="*/ 2 w 245"/>
                <a:gd name="T11" fmla="*/ 136 h 363"/>
                <a:gd name="T12" fmla="*/ 149 w 245"/>
                <a:gd name="T13" fmla="*/ 362 h 363"/>
                <a:gd name="T14" fmla="*/ 154 w 245"/>
                <a:gd name="T15" fmla="*/ 357 h 363"/>
                <a:gd name="T16" fmla="*/ 152 w 245"/>
                <a:gd name="T17" fmla="*/ 339 h 363"/>
                <a:gd name="T18" fmla="*/ 153 w 245"/>
                <a:gd name="T19" fmla="*/ 329 h 363"/>
                <a:gd name="T20" fmla="*/ 157 w 245"/>
                <a:gd name="T21" fmla="*/ 319 h 363"/>
                <a:gd name="T22" fmla="*/ 169 w 245"/>
                <a:gd name="T23" fmla="*/ 306 h 363"/>
                <a:gd name="T24" fmla="*/ 178 w 245"/>
                <a:gd name="T25" fmla="*/ 309 h 363"/>
                <a:gd name="T26" fmla="*/ 186 w 245"/>
                <a:gd name="T27" fmla="*/ 317 h 363"/>
                <a:gd name="T28" fmla="*/ 194 w 245"/>
                <a:gd name="T29" fmla="*/ 278 h 363"/>
                <a:gd name="T30" fmla="*/ 245 w 245"/>
                <a:gd name="T31" fmla="*/ 53 h 363"/>
                <a:gd name="T32" fmla="*/ 149 w 245"/>
                <a:gd name="T33" fmla="*/ 29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5" h="363">
                  <a:moveTo>
                    <a:pt x="149" y="29"/>
                  </a:moveTo>
                  <a:cubicBezTo>
                    <a:pt x="40" y="0"/>
                    <a:pt x="40" y="0"/>
                    <a:pt x="40" y="0"/>
                  </a:cubicBezTo>
                  <a:cubicBezTo>
                    <a:pt x="7" y="111"/>
                    <a:pt x="7" y="111"/>
                    <a:pt x="7" y="111"/>
                  </a:cubicBezTo>
                  <a:cubicBezTo>
                    <a:pt x="7" y="111"/>
                    <a:pt x="6" y="118"/>
                    <a:pt x="11" y="118"/>
                  </a:cubicBezTo>
                  <a:cubicBezTo>
                    <a:pt x="11" y="118"/>
                    <a:pt x="4" y="129"/>
                    <a:pt x="3" y="131"/>
                  </a:cubicBezTo>
                  <a:cubicBezTo>
                    <a:pt x="2" y="133"/>
                    <a:pt x="3" y="135"/>
                    <a:pt x="2" y="136"/>
                  </a:cubicBezTo>
                  <a:cubicBezTo>
                    <a:pt x="0" y="138"/>
                    <a:pt x="149" y="362"/>
                    <a:pt x="149" y="362"/>
                  </a:cubicBezTo>
                  <a:cubicBezTo>
                    <a:pt x="149" y="362"/>
                    <a:pt x="154" y="363"/>
                    <a:pt x="154" y="357"/>
                  </a:cubicBezTo>
                  <a:cubicBezTo>
                    <a:pt x="154" y="350"/>
                    <a:pt x="154" y="343"/>
                    <a:pt x="152" y="339"/>
                  </a:cubicBezTo>
                  <a:cubicBezTo>
                    <a:pt x="151" y="336"/>
                    <a:pt x="152" y="331"/>
                    <a:pt x="153" y="329"/>
                  </a:cubicBezTo>
                  <a:cubicBezTo>
                    <a:pt x="154" y="326"/>
                    <a:pt x="157" y="323"/>
                    <a:pt x="157" y="319"/>
                  </a:cubicBezTo>
                  <a:cubicBezTo>
                    <a:pt x="157" y="314"/>
                    <a:pt x="160" y="305"/>
                    <a:pt x="169" y="306"/>
                  </a:cubicBezTo>
                  <a:cubicBezTo>
                    <a:pt x="177" y="306"/>
                    <a:pt x="177" y="305"/>
                    <a:pt x="178" y="309"/>
                  </a:cubicBezTo>
                  <a:cubicBezTo>
                    <a:pt x="180" y="313"/>
                    <a:pt x="186" y="317"/>
                    <a:pt x="186" y="317"/>
                  </a:cubicBezTo>
                  <a:cubicBezTo>
                    <a:pt x="194" y="278"/>
                    <a:pt x="194" y="278"/>
                    <a:pt x="194" y="278"/>
                  </a:cubicBezTo>
                  <a:cubicBezTo>
                    <a:pt x="245" y="53"/>
                    <a:pt x="245" y="53"/>
                    <a:pt x="245" y="53"/>
                  </a:cubicBezTo>
                  <a:lnTo>
                    <a:pt x="149" y="29"/>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77" name="Freeform 71"/>
            <p:cNvSpPr>
              <a:spLocks/>
            </p:cNvSpPr>
            <p:nvPr/>
          </p:nvSpPr>
          <p:spPr bwMode="auto">
            <a:xfrm>
              <a:off x="2687712" y="1559530"/>
              <a:ext cx="629345" cy="332552"/>
            </a:xfrm>
            <a:custGeom>
              <a:avLst/>
              <a:gdLst>
                <a:gd name="T0" fmla="*/ 264 w 276"/>
                <a:gd name="T1" fmla="*/ 39 h 150"/>
                <a:gd name="T2" fmla="*/ 269 w 276"/>
                <a:gd name="T3" fmla="*/ 25 h 150"/>
                <a:gd name="T4" fmla="*/ 250 w 276"/>
                <a:gd name="T5" fmla="*/ 10 h 150"/>
                <a:gd name="T6" fmla="*/ 14 w 276"/>
                <a:gd name="T7" fmla="*/ 0 h 150"/>
                <a:gd name="T8" fmla="*/ 0 w 276"/>
                <a:gd name="T9" fmla="*/ 139 h 150"/>
                <a:gd name="T10" fmla="*/ 276 w 276"/>
                <a:gd name="T11" fmla="*/ 150 h 150"/>
                <a:gd name="T12" fmla="*/ 274 w 276"/>
                <a:gd name="T13" fmla="*/ 54 h 150"/>
                <a:gd name="T14" fmla="*/ 264 w 276"/>
                <a:gd name="T15" fmla="*/ 39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6" h="150">
                  <a:moveTo>
                    <a:pt x="264" y="39"/>
                  </a:moveTo>
                  <a:cubicBezTo>
                    <a:pt x="264" y="29"/>
                    <a:pt x="269" y="30"/>
                    <a:pt x="269" y="25"/>
                  </a:cubicBezTo>
                  <a:cubicBezTo>
                    <a:pt x="269" y="20"/>
                    <a:pt x="250" y="10"/>
                    <a:pt x="250" y="10"/>
                  </a:cubicBezTo>
                  <a:cubicBezTo>
                    <a:pt x="195" y="13"/>
                    <a:pt x="15" y="0"/>
                    <a:pt x="14" y="0"/>
                  </a:cubicBezTo>
                  <a:cubicBezTo>
                    <a:pt x="0" y="139"/>
                    <a:pt x="0" y="139"/>
                    <a:pt x="0" y="139"/>
                  </a:cubicBezTo>
                  <a:cubicBezTo>
                    <a:pt x="276" y="150"/>
                    <a:pt x="276" y="150"/>
                    <a:pt x="276" y="150"/>
                  </a:cubicBezTo>
                  <a:cubicBezTo>
                    <a:pt x="274" y="54"/>
                    <a:pt x="274" y="54"/>
                    <a:pt x="274" y="54"/>
                  </a:cubicBezTo>
                  <a:cubicBezTo>
                    <a:pt x="274" y="54"/>
                    <a:pt x="264" y="50"/>
                    <a:pt x="264" y="39"/>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78" name="Freeform 72"/>
            <p:cNvSpPr>
              <a:spLocks/>
            </p:cNvSpPr>
            <p:nvPr/>
          </p:nvSpPr>
          <p:spPr bwMode="auto">
            <a:xfrm>
              <a:off x="2017629" y="970751"/>
              <a:ext cx="595630" cy="475658"/>
            </a:xfrm>
            <a:custGeom>
              <a:avLst/>
              <a:gdLst>
                <a:gd name="T0" fmla="*/ 259 w 261"/>
                <a:gd name="T1" fmla="*/ 34 h 215"/>
                <a:gd name="T2" fmla="*/ 39 w 261"/>
                <a:gd name="T3" fmla="*/ 0 h 215"/>
                <a:gd name="T4" fmla="*/ 33 w 261"/>
                <a:gd name="T5" fmla="*/ 24 h 215"/>
                <a:gd name="T6" fmla="*/ 34 w 261"/>
                <a:gd name="T7" fmla="*/ 24 h 215"/>
                <a:gd name="T8" fmla="*/ 9 w 261"/>
                <a:gd name="T9" fmla="*/ 136 h 215"/>
                <a:gd name="T10" fmla="*/ 0 w 261"/>
                <a:gd name="T11" fmla="*/ 181 h 215"/>
                <a:gd name="T12" fmla="*/ 69 w 261"/>
                <a:gd name="T13" fmla="*/ 194 h 215"/>
                <a:gd name="T14" fmla="*/ 69 w 261"/>
                <a:gd name="T15" fmla="*/ 193 h 215"/>
                <a:gd name="T16" fmla="*/ 69 w 261"/>
                <a:gd name="T17" fmla="*/ 194 h 215"/>
                <a:gd name="T18" fmla="*/ 71 w 261"/>
                <a:gd name="T19" fmla="*/ 194 h 215"/>
                <a:gd name="T20" fmla="*/ 241 w 261"/>
                <a:gd name="T21" fmla="*/ 215 h 215"/>
                <a:gd name="T22" fmla="*/ 241 w 261"/>
                <a:gd name="T23" fmla="*/ 214 h 215"/>
                <a:gd name="T24" fmla="*/ 250 w 261"/>
                <a:gd name="T25" fmla="*/ 125 h 215"/>
                <a:gd name="T26" fmla="*/ 261 w 261"/>
                <a:gd name="T27" fmla="*/ 34 h 215"/>
                <a:gd name="T28" fmla="*/ 259 w 261"/>
                <a:gd name="T29" fmla="*/ 3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1" h="215">
                  <a:moveTo>
                    <a:pt x="259" y="34"/>
                  </a:moveTo>
                  <a:cubicBezTo>
                    <a:pt x="39" y="0"/>
                    <a:pt x="39" y="0"/>
                    <a:pt x="39" y="0"/>
                  </a:cubicBezTo>
                  <a:cubicBezTo>
                    <a:pt x="33" y="24"/>
                    <a:pt x="33" y="24"/>
                    <a:pt x="33" y="24"/>
                  </a:cubicBezTo>
                  <a:cubicBezTo>
                    <a:pt x="34" y="24"/>
                    <a:pt x="34" y="24"/>
                    <a:pt x="34" y="24"/>
                  </a:cubicBezTo>
                  <a:cubicBezTo>
                    <a:pt x="9" y="136"/>
                    <a:pt x="9" y="136"/>
                    <a:pt x="9" y="136"/>
                  </a:cubicBezTo>
                  <a:cubicBezTo>
                    <a:pt x="0" y="181"/>
                    <a:pt x="0" y="181"/>
                    <a:pt x="0" y="181"/>
                  </a:cubicBezTo>
                  <a:cubicBezTo>
                    <a:pt x="69" y="194"/>
                    <a:pt x="69" y="194"/>
                    <a:pt x="69" y="194"/>
                  </a:cubicBezTo>
                  <a:cubicBezTo>
                    <a:pt x="69" y="193"/>
                    <a:pt x="69" y="193"/>
                    <a:pt x="69" y="193"/>
                  </a:cubicBezTo>
                  <a:cubicBezTo>
                    <a:pt x="69" y="194"/>
                    <a:pt x="69" y="194"/>
                    <a:pt x="69" y="194"/>
                  </a:cubicBezTo>
                  <a:cubicBezTo>
                    <a:pt x="71" y="194"/>
                    <a:pt x="71" y="194"/>
                    <a:pt x="71" y="194"/>
                  </a:cubicBezTo>
                  <a:cubicBezTo>
                    <a:pt x="241" y="215"/>
                    <a:pt x="241" y="215"/>
                    <a:pt x="241" y="215"/>
                  </a:cubicBezTo>
                  <a:cubicBezTo>
                    <a:pt x="241" y="214"/>
                    <a:pt x="241" y="214"/>
                    <a:pt x="241" y="214"/>
                  </a:cubicBezTo>
                  <a:cubicBezTo>
                    <a:pt x="240" y="206"/>
                    <a:pt x="250" y="125"/>
                    <a:pt x="250" y="125"/>
                  </a:cubicBezTo>
                  <a:cubicBezTo>
                    <a:pt x="261" y="34"/>
                    <a:pt x="261" y="34"/>
                    <a:pt x="261" y="34"/>
                  </a:cubicBezTo>
                  <a:cubicBezTo>
                    <a:pt x="260" y="35"/>
                    <a:pt x="259" y="34"/>
                    <a:pt x="259" y="34"/>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79" name="Freeform 73"/>
            <p:cNvSpPr>
              <a:spLocks/>
            </p:cNvSpPr>
            <p:nvPr/>
          </p:nvSpPr>
          <p:spPr bwMode="auto">
            <a:xfrm>
              <a:off x="3241199" y="1528183"/>
              <a:ext cx="549272" cy="445674"/>
            </a:xfrm>
            <a:custGeom>
              <a:avLst/>
              <a:gdLst>
                <a:gd name="T0" fmla="*/ 1 w 241"/>
                <a:gd name="T1" fmla="*/ 9 h 201"/>
                <a:gd name="T2" fmla="*/ 5 w 241"/>
                <a:gd name="T3" fmla="*/ 16 h 201"/>
                <a:gd name="T4" fmla="*/ 7 w 241"/>
                <a:gd name="T5" fmla="*/ 24 h 201"/>
                <a:gd name="T6" fmla="*/ 26 w 241"/>
                <a:gd name="T7" fmla="*/ 39 h 201"/>
                <a:gd name="T8" fmla="*/ 21 w 241"/>
                <a:gd name="T9" fmla="*/ 53 h 201"/>
                <a:gd name="T10" fmla="*/ 31 w 241"/>
                <a:gd name="T11" fmla="*/ 68 h 201"/>
                <a:gd name="T12" fmla="*/ 33 w 241"/>
                <a:gd name="T13" fmla="*/ 164 h 201"/>
                <a:gd name="T14" fmla="*/ 33 w 241"/>
                <a:gd name="T15" fmla="*/ 188 h 201"/>
                <a:gd name="T16" fmla="*/ 199 w 241"/>
                <a:gd name="T17" fmla="*/ 183 h 201"/>
                <a:gd name="T18" fmla="*/ 201 w 241"/>
                <a:gd name="T19" fmla="*/ 188 h 201"/>
                <a:gd name="T20" fmla="*/ 202 w 241"/>
                <a:gd name="T21" fmla="*/ 193 h 201"/>
                <a:gd name="T22" fmla="*/ 204 w 241"/>
                <a:gd name="T23" fmla="*/ 201 h 201"/>
                <a:gd name="T24" fmla="*/ 220 w 241"/>
                <a:gd name="T25" fmla="*/ 200 h 201"/>
                <a:gd name="T26" fmla="*/ 222 w 241"/>
                <a:gd name="T27" fmla="*/ 192 h 201"/>
                <a:gd name="T28" fmla="*/ 223 w 241"/>
                <a:gd name="T29" fmla="*/ 185 h 201"/>
                <a:gd name="T30" fmla="*/ 223 w 241"/>
                <a:gd name="T31" fmla="*/ 181 h 201"/>
                <a:gd name="T32" fmla="*/ 227 w 241"/>
                <a:gd name="T33" fmla="*/ 177 h 201"/>
                <a:gd name="T34" fmla="*/ 232 w 241"/>
                <a:gd name="T35" fmla="*/ 178 h 201"/>
                <a:gd name="T36" fmla="*/ 236 w 241"/>
                <a:gd name="T37" fmla="*/ 161 h 201"/>
                <a:gd name="T38" fmla="*/ 222 w 241"/>
                <a:gd name="T39" fmla="*/ 148 h 201"/>
                <a:gd name="T40" fmla="*/ 220 w 241"/>
                <a:gd name="T41" fmla="*/ 132 h 201"/>
                <a:gd name="T42" fmla="*/ 213 w 241"/>
                <a:gd name="T43" fmla="*/ 123 h 201"/>
                <a:gd name="T44" fmla="*/ 207 w 241"/>
                <a:gd name="T45" fmla="*/ 120 h 201"/>
                <a:gd name="T46" fmla="*/ 192 w 241"/>
                <a:gd name="T47" fmla="*/ 103 h 201"/>
                <a:gd name="T48" fmla="*/ 192 w 241"/>
                <a:gd name="T49" fmla="*/ 97 h 201"/>
                <a:gd name="T50" fmla="*/ 196 w 241"/>
                <a:gd name="T51" fmla="*/ 84 h 201"/>
                <a:gd name="T52" fmla="*/ 184 w 241"/>
                <a:gd name="T53" fmla="*/ 73 h 201"/>
                <a:gd name="T54" fmla="*/ 176 w 241"/>
                <a:gd name="T55" fmla="*/ 68 h 201"/>
                <a:gd name="T56" fmla="*/ 170 w 241"/>
                <a:gd name="T57" fmla="*/ 59 h 201"/>
                <a:gd name="T58" fmla="*/ 166 w 241"/>
                <a:gd name="T59" fmla="*/ 52 h 201"/>
                <a:gd name="T60" fmla="*/ 158 w 241"/>
                <a:gd name="T61" fmla="*/ 48 h 201"/>
                <a:gd name="T62" fmla="*/ 149 w 241"/>
                <a:gd name="T63" fmla="*/ 41 h 201"/>
                <a:gd name="T64" fmla="*/ 150 w 241"/>
                <a:gd name="T65" fmla="*/ 27 h 201"/>
                <a:gd name="T66" fmla="*/ 146 w 241"/>
                <a:gd name="T67" fmla="*/ 14 h 201"/>
                <a:gd name="T68" fmla="*/ 143 w 241"/>
                <a:gd name="T69" fmla="*/ 10 h 201"/>
                <a:gd name="T70" fmla="*/ 140 w 241"/>
                <a:gd name="T71" fmla="*/ 7 h 201"/>
                <a:gd name="T72" fmla="*/ 135 w 241"/>
                <a:gd name="T73" fmla="*/ 3 h 201"/>
                <a:gd name="T74" fmla="*/ 129 w 241"/>
                <a:gd name="T75" fmla="*/ 0 h 201"/>
                <a:gd name="T76" fmla="*/ 1 w 241"/>
                <a:gd name="T77" fmla="*/ 2 h 201"/>
                <a:gd name="T78" fmla="*/ 1 w 241"/>
                <a:gd name="T79" fmla="*/ 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1" h="201">
                  <a:moveTo>
                    <a:pt x="1" y="9"/>
                  </a:moveTo>
                  <a:cubicBezTo>
                    <a:pt x="0" y="12"/>
                    <a:pt x="2" y="13"/>
                    <a:pt x="5" y="16"/>
                  </a:cubicBezTo>
                  <a:cubicBezTo>
                    <a:pt x="7" y="19"/>
                    <a:pt x="7" y="24"/>
                    <a:pt x="7" y="24"/>
                  </a:cubicBezTo>
                  <a:cubicBezTo>
                    <a:pt x="7" y="24"/>
                    <a:pt x="26" y="34"/>
                    <a:pt x="26" y="39"/>
                  </a:cubicBezTo>
                  <a:cubicBezTo>
                    <a:pt x="26" y="44"/>
                    <a:pt x="21" y="43"/>
                    <a:pt x="21" y="53"/>
                  </a:cubicBezTo>
                  <a:cubicBezTo>
                    <a:pt x="21" y="64"/>
                    <a:pt x="31" y="68"/>
                    <a:pt x="31" y="68"/>
                  </a:cubicBezTo>
                  <a:cubicBezTo>
                    <a:pt x="33" y="164"/>
                    <a:pt x="33" y="164"/>
                    <a:pt x="33" y="164"/>
                  </a:cubicBezTo>
                  <a:cubicBezTo>
                    <a:pt x="33" y="188"/>
                    <a:pt x="33" y="188"/>
                    <a:pt x="33" y="188"/>
                  </a:cubicBezTo>
                  <a:cubicBezTo>
                    <a:pt x="199" y="183"/>
                    <a:pt x="199" y="183"/>
                    <a:pt x="199" y="183"/>
                  </a:cubicBezTo>
                  <a:cubicBezTo>
                    <a:pt x="199" y="183"/>
                    <a:pt x="199" y="186"/>
                    <a:pt x="201" y="188"/>
                  </a:cubicBezTo>
                  <a:cubicBezTo>
                    <a:pt x="202" y="190"/>
                    <a:pt x="203" y="191"/>
                    <a:pt x="202" y="193"/>
                  </a:cubicBezTo>
                  <a:cubicBezTo>
                    <a:pt x="200" y="195"/>
                    <a:pt x="200" y="201"/>
                    <a:pt x="204" y="201"/>
                  </a:cubicBezTo>
                  <a:cubicBezTo>
                    <a:pt x="207" y="201"/>
                    <a:pt x="220" y="200"/>
                    <a:pt x="220" y="200"/>
                  </a:cubicBezTo>
                  <a:cubicBezTo>
                    <a:pt x="220" y="200"/>
                    <a:pt x="222" y="196"/>
                    <a:pt x="222" y="192"/>
                  </a:cubicBezTo>
                  <a:cubicBezTo>
                    <a:pt x="222" y="188"/>
                    <a:pt x="223" y="185"/>
                    <a:pt x="223" y="185"/>
                  </a:cubicBezTo>
                  <a:cubicBezTo>
                    <a:pt x="223" y="185"/>
                    <a:pt x="223" y="185"/>
                    <a:pt x="223" y="181"/>
                  </a:cubicBezTo>
                  <a:cubicBezTo>
                    <a:pt x="223" y="176"/>
                    <a:pt x="227" y="177"/>
                    <a:pt x="227" y="177"/>
                  </a:cubicBezTo>
                  <a:cubicBezTo>
                    <a:pt x="232" y="178"/>
                    <a:pt x="232" y="178"/>
                    <a:pt x="232" y="178"/>
                  </a:cubicBezTo>
                  <a:cubicBezTo>
                    <a:pt x="241" y="176"/>
                    <a:pt x="239" y="163"/>
                    <a:pt x="236" y="161"/>
                  </a:cubicBezTo>
                  <a:cubicBezTo>
                    <a:pt x="233" y="159"/>
                    <a:pt x="224" y="153"/>
                    <a:pt x="222" y="148"/>
                  </a:cubicBezTo>
                  <a:cubicBezTo>
                    <a:pt x="220" y="144"/>
                    <a:pt x="221" y="136"/>
                    <a:pt x="220" y="132"/>
                  </a:cubicBezTo>
                  <a:cubicBezTo>
                    <a:pt x="219" y="127"/>
                    <a:pt x="216" y="123"/>
                    <a:pt x="213" y="123"/>
                  </a:cubicBezTo>
                  <a:cubicBezTo>
                    <a:pt x="210" y="123"/>
                    <a:pt x="207" y="120"/>
                    <a:pt x="207" y="120"/>
                  </a:cubicBezTo>
                  <a:cubicBezTo>
                    <a:pt x="207" y="120"/>
                    <a:pt x="197" y="108"/>
                    <a:pt x="192" y="103"/>
                  </a:cubicBezTo>
                  <a:cubicBezTo>
                    <a:pt x="187" y="98"/>
                    <a:pt x="192" y="97"/>
                    <a:pt x="192" y="97"/>
                  </a:cubicBezTo>
                  <a:cubicBezTo>
                    <a:pt x="192" y="97"/>
                    <a:pt x="198" y="93"/>
                    <a:pt x="196" y="84"/>
                  </a:cubicBezTo>
                  <a:cubicBezTo>
                    <a:pt x="194" y="74"/>
                    <a:pt x="188" y="73"/>
                    <a:pt x="184" y="73"/>
                  </a:cubicBezTo>
                  <a:cubicBezTo>
                    <a:pt x="180" y="74"/>
                    <a:pt x="176" y="72"/>
                    <a:pt x="176" y="68"/>
                  </a:cubicBezTo>
                  <a:cubicBezTo>
                    <a:pt x="175" y="65"/>
                    <a:pt x="174" y="61"/>
                    <a:pt x="170" y="59"/>
                  </a:cubicBezTo>
                  <a:cubicBezTo>
                    <a:pt x="166" y="57"/>
                    <a:pt x="166" y="52"/>
                    <a:pt x="166" y="52"/>
                  </a:cubicBezTo>
                  <a:cubicBezTo>
                    <a:pt x="166" y="52"/>
                    <a:pt x="160" y="49"/>
                    <a:pt x="158" y="48"/>
                  </a:cubicBezTo>
                  <a:cubicBezTo>
                    <a:pt x="155" y="47"/>
                    <a:pt x="153" y="44"/>
                    <a:pt x="149" y="41"/>
                  </a:cubicBezTo>
                  <a:cubicBezTo>
                    <a:pt x="146" y="38"/>
                    <a:pt x="150" y="31"/>
                    <a:pt x="150" y="27"/>
                  </a:cubicBezTo>
                  <a:cubicBezTo>
                    <a:pt x="149" y="23"/>
                    <a:pt x="146" y="14"/>
                    <a:pt x="146" y="14"/>
                  </a:cubicBezTo>
                  <a:cubicBezTo>
                    <a:pt x="145" y="14"/>
                    <a:pt x="144" y="12"/>
                    <a:pt x="143" y="10"/>
                  </a:cubicBezTo>
                  <a:cubicBezTo>
                    <a:pt x="142" y="8"/>
                    <a:pt x="142" y="7"/>
                    <a:pt x="140" y="7"/>
                  </a:cubicBezTo>
                  <a:cubicBezTo>
                    <a:pt x="137" y="7"/>
                    <a:pt x="137" y="6"/>
                    <a:pt x="135" y="3"/>
                  </a:cubicBezTo>
                  <a:cubicBezTo>
                    <a:pt x="133" y="0"/>
                    <a:pt x="129" y="0"/>
                    <a:pt x="129" y="0"/>
                  </a:cubicBezTo>
                  <a:cubicBezTo>
                    <a:pt x="1" y="2"/>
                    <a:pt x="1" y="2"/>
                    <a:pt x="1" y="2"/>
                  </a:cubicBezTo>
                  <a:cubicBezTo>
                    <a:pt x="4" y="4"/>
                    <a:pt x="2" y="6"/>
                    <a:pt x="1" y="9"/>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80" name="Freeform 74"/>
            <p:cNvSpPr>
              <a:spLocks/>
            </p:cNvSpPr>
            <p:nvPr/>
          </p:nvSpPr>
          <p:spPr bwMode="auto">
            <a:xfrm>
              <a:off x="2565496" y="1247423"/>
              <a:ext cx="692560" cy="340729"/>
            </a:xfrm>
            <a:custGeom>
              <a:avLst/>
              <a:gdLst>
                <a:gd name="T0" fmla="*/ 1 w 304"/>
                <a:gd name="T1" fmla="*/ 89 h 154"/>
                <a:gd name="T2" fmla="*/ 1 w 304"/>
                <a:gd name="T3" fmla="*/ 90 h 154"/>
                <a:gd name="T4" fmla="*/ 72 w 304"/>
                <a:gd name="T5" fmla="*/ 99 h 154"/>
                <a:gd name="T6" fmla="*/ 68 w 304"/>
                <a:gd name="T7" fmla="*/ 141 h 154"/>
                <a:gd name="T8" fmla="*/ 68 w 304"/>
                <a:gd name="T9" fmla="*/ 141 h 154"/>
                <a:gd name="T10" fmla="*/ 68 w 304"/>
                <a:gd name="T11" fmla="*/ 140 h 154"/>
                <a:gd name="T12" fmla="*/ 68 w 304"/>
                <a:gd name="T13" fmla="*/ 141 h 154"/>
                <a:gd name="T14" fmla="*/ 304 w 304"/>
                <a:gd name="T15" fmla="*/ 151 h 154"/>
                <a:gd name="T16" fmla="*/ 302 w 304"/>
                <a:gd name="T17" fmla="*/ 143 h 154"/>
                <a:gd name="T18" fmla="*/ 298 w 304"/>
                <a:gd name="T19" fmla="*/ 136 h 154"/>
                <a:gd name="T20" fmla="*/ 298 w 304"/>
                <a:gd name="T21" fmla="*/ 129 h 154"/>
                <a:gd name="T22" fmla="*/ 298 w 304"/>
                <a:gd name="T23" fmla="*/ 129 h 154"/>
                <a:gd name="T24" fmla="*/ 298 w 304"/>
                <a:gd name="T25" fmla="*/ 129 h 154"/>
                <a:gd name="T26" fmla="*/ 298 w 304"/>
                <a:gd name="T27" fmla="*/ 128 h 154"/>
                <a:gd name="T28" fmla="*/ 289 w 304"/>
                <a:gd name="T29" fmla="*/ 111 h 154"/>
                <a:gd name="T30" fmla="*/ 285 w 304"/>
                <a:gd name="T31" fmla="*/ 88 h 154"/>
                <a:gd name="T32" fmla="*/ 281 w 304"/>
                <a:gd name="T33" fmla="*/ 70 h 154"/>
                <a:gd name="T34" fmla="*/ 277 w 304"/>
                <a:gd name="T35" fmla="*/ 64 h 154"/>
                <a:gd name="T36" fmla="*/ 276 w 304"/>
                <a:gd name="T37" fmla="*/ 58 h 154"/>
                <a:gd name="T38" fmla="*/ 270 w 304"/>
                <a:gd name="T39" fmla="*/ 47 h 154"/>
                <a:gd name="T40" fmla="*/ 270 w 304"/>
                <a:gd name="T41" fmla="*/ 39 h 154"/>
                <a:gd name="T42" fmla="*/ 248 w 304"/>
                <a:gd name="T43" fmla="*/ 29 h 154"/>
                <a:gd name="T44" fmla="*/ 239 w 304"/>
                <a:gd name="T45" fmla="*/ 28 h 154"/>
                <a:gd name="T46" fmla="*/ 224 w 304"/>
                <a:gd name="T47" fmla="*/ 28 h 154"/>
                <a:gd name="T48" fmla="*/ 207 w 304"/>
                <a:gd name="T49" fmla="*/ 31 h 154"/>
                <a:gd name="T50" fmla="*/ 194 w 304"/>
                <a:gd name="T51" fmla="*/ 25 h 154"/>
                <a:gd name="T52" fmla="*/ 183 w 304"/>
                <a:gd name="T53" fmla="*/ 22 h 154"/>
                <a:gd name="T54" fmla="*/ 170 w 304"/>
                <a:gd name="T55" fmla="*/ 18 h 154"/>
                <a:gd name="T56" fmla="*/ 162 w 304"/>
                <a:gd name="T57" fmla="*/ 15 h 154"/>
                <a:gd name="T58" fmla="*/ 153 w 304"/>
                <a:gd name="T59" fmla="*/ 11 h 154"/>
                <a:gd name="T60" fmla="*/ 10 w 304"/>
                <a:gd name="T61" fmla="*/ 0 h 154"/>
                <a:gd name="T62" fmla="*/ 1 w 304"/>
                <a:gd name="T63" fmla="*/ 89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4" h="154">
                  <a:moveTo>
                    <a:pt x="1" y="89"/>
                  </a:moveTo>
                  <a:cubicBezTo>
                    <a:pt x="1" y="90"/>
                    <a:pt x="1" y="90"/>
                    <a:pt x="1" y="90"/>
                  </a:cubicBezTo>
                  <a:cubicBezTo>
                    <a:pt x="72" y="99"/>
                    <a:pt x="72" y="99"/>
                    <a:pt x="72" y="99"/>
                  </a:cubicBezTo>
                  <a:cubicBezTo>
                    <a:pt x="68" y="141"/>
                    <a:pt x="68" y="141"/>
                    <a:pt x="68" y="141"/>
                  </a:cubicBezTo>
                  <a:cubicBezTo>
                    <a:pt x="68" y="141"/>
                    <a:pt x="68" y="141"/>
                    <a:pt x="68" y="141"/>
                  </a:cubicBezTo>
                  <a:cubicBezTo>
                    <a:pt x="68" y="140"/>
                    <a:pt x="68" y="140"/>
                    <a:pt x="68" y="140"/>
                  </a:cubicBezTo>
                  <a:cubicBezTo>
                    <a:pt x="68" y="141"/>
                    <a:pt x="68" y="141"/>
                    <a:pt x="68" y="141"/>
                  </a:cubicBezTo>
                  <a:cubicBezTo>
                    <a:pt x="69" y="141"/>
                    <a:pt x="249" y="154"/>
                    <a:pt x="304" y="151"/>
                  </a:cubicBezTo>
                  <a:cubicBezTo>
                    <a:pt x="304" y="151"/>
                    <a:pt x="304" y="146"/>
                    <a:pt x="302" y="143"/>
                  </a:cubicBezTo>
                  <a:cubicBezTo>
                    <a:pt x="299" y="140"/>
                    <a:pt x="297" y="139"/>
                    <a:pt x="298" y="136"/>
                  </a:cubicBezTo>
                  <a:cubicBezTo>
                    <a:pt x="299" y="133"/>
                    <a:pt x="301" y="131"/>
                    <a:pt x="298" y="129"/>
                  </a:cubicBezTo>
                  <a:cubicBezTo>
                    <a:pt x="298" y="129"/>
                    <a:pt x="298" y="129"/>
                    <a:pt x="298" y="129"/>
                  </a:cubicBezTo>
                  <a:cubicBezTo>
                    <a:pt x="298" y="129"/>
                    <a:pt x="298" y="129"/>
                    <a:pt x="298" y="129"/>
                  </a:cubicBezTo>
                  <a:cubicBezTo>
                    <a:pt x="298" y="129"/>
                    <a:pt x="298" y="128"/>
                    <a:pt x="298" y="128"/>
                  </a:cubicBezTo>
                  <a:cubicBezTo>
                    <a:pt x="294" y="126"/>
                    <a:pt x="289" y="122"/>
                    <a:pt x="289" y="111"/>
                  </a:cubicBezTo>
                  <a:cubicBezTo>
                    <a:pt x="288" y="100"/>
                    <a:pt x="289" y="92"/>
                    <a:pt x="285" y="88"/>
                  </a:cubicBezTo>
                  <a:cubicBezTo>
                    <a:pt x="282" y="85"/>
                    <a:pt x="281" y="70"/>
                    <a:pt x="281" y="70"/>
                  </a:cubicBezTo>
                  <a:cubicBezTo>
                    <a:pt x="281" y="70"/>
                    <a:pt x="280" y="65"/>
                    <a:pt x="277" y="64"/>
                  </a:cubicBezTo>
                  <a:cubicBezTo>
                    <a:pt x="277" y="64"/>
                    <a:pt x="276" y="62"/>
                    <a:pt x="276" y="58"/>
                  </a:cubicBezTo>
                  <a:cubicBezTo>
                    <a:pt x="276" y="54"/>
                    <a:pt x="270" y="47"/>
                    <a:pt x="270" y="47"/>
                  </a:cubicBezTo>
                  <a:cubicBezTo>
                    <a:pt x="270" y="47"/>
                    <a:pt x="271" y="40"/>
                    <a:pt x="270" y="39"/>
                  </a:cubicBezTo>
                  <a:cubicBezTo>
                    <a:pt x="269" y="38"/>
                    <a:pt x="248" y="29"/>
                    <a:pt x="248" y="29"/>
                  </a:cubicBezTo>
                  <a:cubicBezTo>
                    <a:pt x="248" y="29"/>
                    <a:pt x="242" y="28"/>
                    <a:pt x="239" y="28"/>
                  </a:cubicBezTo>
                  <a:cubicBezTo>
                    <a:pt x="235" y="28"/>
                    <a:pt x="231" y="24"/>
                    <a:pt x="224" y="28"/>
                  </a:cubicBezTo>
                  <a:cubicBezTo>
                    <a:pt x="216" y="32"/>
                    <a:pt x="210" y="33"/>
                    <a:pt x="207" y="31"/>
                  </a:cubicBezTo>
                  <a:cubicBezTo>
                    <a:pt x="204" y="28"/>
                    <a:pt x="197" y="25"/>
                    <a:pt x="194" y="25"/>
                  </a:cubicBezTo>
                  <a:cubicBezTo>
                    <a:pt x="191" y="25"/>
                    <a:pt x="187" y="22"/>
                    <a:pt x="183" y="22"/>
                  </a:cubicBezTo>
                  <a:cubicBezTo>
                    <a:pt x="179" y="22"/>
                    <a:pt x="173" y="20"/>
                    <a:pt x="170" y="18"/>
                  </a:cubicBezTo>
                  <a:cubicBezTo>
                    <a:pt x="167" y="16"/>
                    <a:pt x="165" y="15"/>
                    <a:pt x="162" y="15"/>
                  </a:cubicBezTo>
                  <a:cubicBezTo>
                    <a:pt x="159" y="15"/>
                    <a:pt x="153" y="11"/>
                    <a:pt x="153" y="11"/>
                  </a:cubicBezTo>
                  <a:cubicBezTo>
                    <a:pt x="10" y="0"/>
                    <a:pt x="10" y="0"/>
                    <a:pt x="10" y="0"/>
                  </a:cubicBezTo>
                  <a:cubicBezTo>
                    <a:pt x="10" y="0"/>
                    <a:pt x="0" y="81"/>
                    <a:pt x="1" y="89"/>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81" name="Freeform 75"/>
            <p:cNvSpPr>
              <a:spLocks/>
            </p:cNvSpPr>
            <p:nvPr/>
          </p:nvSpPr>
          <p:spPr bwMode="auto">
            <a:xfrm>
              <a:off x="3866329" y="2067897"/>
              <a:ext cx="321696" cy="509730"/>
            </a:xfrm>
            <a:custGeom>
              <a:avLst/>
              <a:gdLst>
                <a:gd name="T0" fmla="*/ 38 w 141"/>
                <a:gd name="T1" fmla="*/ 218 h 230"/>
                <a:gd name="T2" fmla="*/ 43 w 141"/>
                <a:gd name="T3" fmla="*/ 213 h 230"/>
                <a:gd name="T4" fmla="*/ 40 w 141"/>
                <a:gd name="T5" fmla="*/ 205 h 230"/>
                <a:gd name="T6" fmla="*/ 37 w 141"/>
                <a:gd name="T7" fmla="*/ 190 h 230"/>
                <a:gd name="T8" fmla="*/ 137 w 141"/>
                <a:gd name="T9" fmla="*/ 184 h 230"/>
                <a:gd name="T10" fmla="*/ 132 w 141"/>
                <a:gd name="T11" fmla="*/ 154 h 230"/>
                <a:gd name="T12" fmla="*/ 137 w 141"/>
                <a:gd name="T13" fmla="*/ 126 h 230"/>
                <a:gd name="T14" fmla="*/ 138 w 141"/>
                <a:gd name="T15" fmla="*/ 116 h 230"/>
                <a:gd name="T16" fmla="*/ 123 w 141"/>
                <a:gd name="T17" fmla="*/ 90 h 230"/>
                <a:gd name="T18" fmla="*/ 104 w 141"/>
                <a:gd name="T19" fmla="*/ 0 h 230"/>
                <a:gd name="T20" fmla="*/ 2 w 141"/>
                <a:gd name="T21" fmla="*/ 7 h 230"/>
                <a:gd name="T22" fmla="*/ 5 w 141"/>
                <a:gd name="T23" fmla="*/ 13 h 230"/>
                <a:gd name="T24" fmla="*/ 0 w 141"/>
                <a:gd name="T25" fmla="*/ 155 h 230"/>
                <a:gd name="T26" fmla="*/ 5 w 141"/>
                <a:gd name="T27" fmla="*/ 224 h 230"/>
                <a:gd name="T28" fmla="*/ 11 w 141"/>
                <a:gd name="T29" fmla="*/ 222 h 230"/>
                <a:gd name="T30" fmla="*/ 15 w 141"/>
                <a:gd name="T31" fmla="*/ 223 h 230"/>
                <a:gd name="T32" fmla="*/ 19 w 141"/>
                <a:gd name="T33" fmla="*/ 220 h 230"/>
                <a:gd name="T34" fmla="*/ 19 w 141"/>
                <a:gd name="T35" fmla="*/ 216 h 230"/>
                <a:gd name="T36" fmla="*/ 18 w 141"/>
                <a:gd name="T37" fmla="*/ 210 h 230"/>
                <a:gd name="T38" fmla="*/ 18 w 141"/>
                <a:gd name="T39" fmla="*/ 208 h 230"/>
                <a:gd name="T40" fmla="*/ 18 w 141"/>
                <a:gd name="T41" fmla="*/ 199 h 230"/>
                <a:gd name="T42" fmla="*/ 19 w 141"/>
                <a:gd name="T43" fmla="*/ 188 h 230"/>
                <a:gd name="T44" fmla="*/ 20 w 141"/>
                <a:gd name="T45" fmla="*/ 185 h 230"/>
                <a:gd name="T46" fmla="*/ 21 w 141"/>
                <a:gd name="T47" fmla="*/ 192 h 230"/>
                <a:gd name="T48" fmla="*/ 24 w 141"/>
                <a:gd name="T49" fmla="*/ 198 h 230"/>
                <a:gd name="T50" fmla="*/ 22 w 141"/>
                <a:gd name="T51" fmla="*/ 204 h 230"/>
                <a:gd name="T52" fmla="*/ 27 w 141"/>
                <a:gd name="T53" fmla="*/ 212 h 230"/>
                <a:gd name="T54" fmla="*/ 29 w 141"/>
                <a:gd name="T55" fmla="*/ 219 h 230"/>
                <a:gd name="T56" fmla="*/ 28 w 141"/>
                <a:gd name="T57" fmla="*/ 224 h 230"/>
                <a:gd name="T58" fmla="*/ 19 w 141"/>
                <a:gd name="T59" fmla="*/ 228 h 230"/>
                <a:gd name="T60" fmla="*/ 24 w 141"/>
                <a:gd name="T61" fmla="*/ 228 h 230"/>
                <a:gd name="T62" fmla="*/ 30 w 141"/>
                <a:gd name="T63" fmla="*/ 227 h 230"/>
                <a:gd name="T64" fmla="*/ 41 w 141"/>
                <a:gd name="T65" fmla="*/ 222 h 230"/>
                <a:gd name="T66" fmla="*/ 38 w 141"/>
                <a:gd name="T67" fmla="*/ 218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1" h="230">
                  <a:moveTo>
                    <a:pt x="38" y="218"/>
                  </a:moveTo>
                  <a:cubicBezTo>
                    <a:pt x="38" y="215"/>
                    <a:pt x="44" y="216"/>
                    <a:pt x="43" y="213"/>
                  </a:cubicBezTo>
                  <a:cubicBezTo>
                    <a:pt x="43" y="210"/>
                    <a:pt x="40" y="208"/>
                    <a:pt x="40" y="205"/>
                  </a:cubicBezTo>
                  <a:cubicBezTo>
                    <a:pt x="40" y="202"/>
                    <a:pt x="41" y="191"/>
                    <a:pt x="37" y="190"/>
                  </a:cubicBezTo>
                  <a:cubicBezTo>
                    <a:pt x="137" y="184"/>
                    <a:pt x="137" y="184"/>
                    <a:pt x="137" y="184"/>
                  </a:cubicBezTo>
                  <a:cubicBezTo>
                    <a:pt x="138" y="175"/>
                    <a:pt x="133" y="166"/>
                    <a:pt x="132" y="154"/>
                  </a:cubicBezTo>
                  <a:cubicBezTo>
                    <a:pt x="130" y="142"/>
                    <a:pt x="132" y="129"/>
                    <a:pt x="137" y="126"/>
                  </a:cubicBezTo>
                  <a:cubicBezTo>
                    <a:pt x="141" y="122"/>
                    <a:pt x="138" y="116"/>
                    <a:pt x="138" y="116"/>
                  </a:cubicBezTo>
                  <a:cubicBezTo>
                    <a:pt x="123" y="90"/>
                    <a:pt x="123" y="90"/>
                    <a:pt x="123" y="90"/>
                  </a:cubicBezTo>
                  <a:cubicBezTo>
                    <a:pt x="104" y="0"/>
                    <a:pt x="104" y="0"/>
                    <a:pt x="104" y="0"/>
                  </a:cubicBezTo>
                  <a:cubicBezTo>
                    <a:pt x="64" y="6"/>
                    <a:pt x="2" y="7"/>
                    <a:pt x="2" y="7"/>
                  </a:cubicBezTo>
                  <a:cubicBezTo>
                    <a:pt x="2" y="11"/>
                    <a:pt x="5" y="13"/>
                    <a:pt x="5" y="13"/>
                  </a:cubicBezTo>
                  <a:cubicBezTo>
                    <a:pt x="0" y="155"/>
                    <a:pt x="0" y="155"/>
                    <a:pt x="0" y="155"/>
                  </a:cubicBezTo>
                  <a:cubicBezTo>
                    <a:pt x="5" y="224"/>
                    <a:pt x="5" y="224"/>
                    <a:pt x="5" y="224"/>
                  </a:cubicBezTo>
                  <a:cubicBezTo>
                    <a:pt x="8" y="224"/>
                    <a:pt x="10" y="224"/>
                    <a:pt x="11" y="222"/>
                  </a:cubicBezTo>
                  <a:cubicBezTo>
                    <a:pt x="12" y="221"/>
                    <a:pt x="13" y="222"/>
                    <a:pt x="15" y="223"/>
                  </a:cubicBezTo>
                  <a:cubicBezTo>
                    <a:pt x="16" y="223"/>
                    <a:pt x="19" y="222"/>
                    <a:pt x="19" y="220"/>
                  </a:cubicBezTo>
                  <a:cubicBezTo>
                    <a:pt x="19" y="218"/>
                    <a:pt x="20" y="217"/>
                    <a:pt x="19" y="216"/>
                  </a:cubicBezTo>
                  <a:cubicBezTo>
                    <a:pt x="17" y="215"/>
                    <a:pt x="18" y="210"/>
                    <a:pt x="18" y="210"/>
                  </a:cubicBezTo>
                  <a:cubicBezTo>
                    <a:pt x="18" y="210"/>
                    <a:pt x="17" y="210"/>
                    <a:pt x="18" y="208"/>
                  </a:cubicBezTo>
                  <a:cubicBezTo>
                    <a:pt x="20" y="206"/>
                    <a:pt x="20" y="203"/>
                    <a:pt x="18" y="199"/>
                  </a:cubicBezTo>
                  <a:cubicBezTo>
                    <a:pt x="16" y="195"/>
                    <a:pt x="15" y="192"/>
                    <a:pt x="19" y="188"/>
                  </a:cubicBezTo>
                  <a:cubicBezTo>
                    <a:pt x="19" y="188"/>
                    <a:pt x="20" y="187"/>
                    <a:pt x="20" y="185"/>
                  </a:cubicBezTo>
                  <a:cubicBezTo>
                    <a:pt x="20" y="185"/>
                    <a:pt x="20" y="189"/>
                    <a:pt x="21" y="192"/>
                  </a:cubicBezTo>
                  <a:cubicBezTo>
                    <a:pt x="22" y="194"/>
                    <a:pt x="24" y="197"/>
                    <a:pt x="24" y="198"/>
                  </a:cubicBezTo>
                  <a:cubicBezTo>
                    <a:pt x="24" y="199"/>
                    <a:pt x="22" y="202"/>
                    <a:pt x="22" y="204"/>
                  </a:cubicBezTo>
                  <a:cubicBezTo>
                    <a:pt x="23" y="207"/>
                    <a:pt x="27" y="210"/>
                    <a:pt x="27" y="212"/>
                  </a:cubicBezTo>
                  <a:cubicBezTo>
                    <a:pt x="27" y="214"/>
                    <a:pt x="27" y="219"/>
                    <a:pt x="29" y="219"/>
                  </a:cubicBezTo>
                  <a:cubicBezTo>
                    <a:pt x="30" y="220"/>
                    <a:pt x="33" y="222"/>
                    <a:pt x="28" y="224"/>
                  </a:cubicBezTo>
                  <a:cubicBezTo>
                    <a:pt x="23" y="226"/>
                    <a:pt x="19" y="227"/>
                    <a:pt x="19" y="228"/>
                  </a:cubicBezTo>
                  <a:cubicBezTo>
                    <a:pt x="19" y="230"/>
                    <a:pt x="22" y="229"/>
                    <a:pt x="24" y="228"/>
                  </a:cubicBezTo>
                  <a:cubicBezTo>
                    <a:pt x="26" y="228"/>
                    <a:pt x="27" y="227"/>
                    <a:pt x="30" y="227"/>
                  </a:cubicBezTo>
                  <a:cubicBezTo>
                    <a:pt x="33" y="226"/>
                    <a:pt x="41" y="226"/>
                    <a:pt x="41" y="222"/>
                  </a:cubicBezTo>
                  <a:cubicBezTo>
                    <a:pt x="41" y="222"/>
                    <a:pt x="38" y="221"/>
                    <a:pt x="38" y="218"/>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82" name="Freeform 76"/>
            <p:cNvSpPr>
              <a:spLocks/>
            </p:cNvSpPr>
            <p:nvPr/>
          </p:nvSpPr>
          <p:spPr bwMode="auto">
            <a:xfrm>
              <a:off x="3950616" y="2467232"/>
              <a:ext cx="733299" cy="572424"/>
            </a:xfrm>
            <a:custGeom>
              <a:avLst/>
              <a:gdLst>
                <a:gd name="T0" fmla="*/ 213 w 322"/>
                <a:gd name="T1" fmla="*/ 10 h 259"/>
                <a:gd name="T2" fmla="*/ 3 w 322"/>
                <a:gd name="T3" fmla="*/ 25 h 259"/>
                <a:gd name="T4" fmla="*/ 15 w 322"/>
                <a:gd name="T5" fmla="*/ 37 h 259"/>
                <a:gd name="T6" fmla="*/ 22 w 322"/>
                <a:gd name="T7" fmla="*/ 26 h 259"/>
                <a:gd name="T8" fmla="*/ 39 w 322"/>
                <a:gd name="T9" fmla="*/ 39 h 259"/>
                <a:gd name="T10" fmla="*/ 38 w 322"/>
                <a:gd name="T11" fmla="*/ 34 h 259"/>
                <a:gd name="T12" fmla="*/ 44 w 322"/>
                <a:gd name="T13" fmla="*/ 35 h 259"/>
                <a:gd name="T14" fmla="*/ 75 w 322"/>
                <a:gd name="T15" fmla="*/ 41 h 259"/>
                <a:gd name="T16" fmla="*/ 88 w 322"/>
                <a:gd name="T17" fmla="*/ 44 h 259"/>
                <a:gd name="T18" fmla="*/ 89 w 322"/>
                <a:gd name="T19" fmla="*/ 57 h 259"/>
                <a:gd name="T20" fmla="*/ 103 w 322"/>
                <a:gd name="T21" fmla="*/ 61 h 259"/>
                <a:gd name="T22" fmla="*/ 113 w 322"/>
                <a:gd name="T23" fmla="*/ 62 h 259"/>
                <a:gd name="T24" fmla="*/ 121 w 322"/>
                <a:gd name="T25" fmla="*/ 54 h 259"/>
                <a:gd name="T26" fmla="*/ 138 w 322"/>
                <a:gd name="T27" fmla="*/ 41 h 259"/>
                <a:gd name="T28" fmla="*/ 157 w 322"/>
                <a:gd name="T29" fmla="*/ 53 h 259"/>
                <a:gd name="T30" fmla="*/ 172 w 322"/>
                <a:gd name="T31" fmla="*/ 65 h 259"/>
                <a:gd name="T32" fmla="*/ 197 w 322"/>
                <a:gd name="T33" fmla="*/ 77 h 259"/>
                <a:gd name="T34" fmla="*/ 206 w 322"/>
                <a:gd name="T35" fmla="*/ 108 h 259"/>
                <a:gd name="T36" fmla="*/ 200 w 322"/>
                <a:gd name="T37" fmla="*/ 139 h 259"/>
                <a:gd name="T38" fmla="*/ 206 w 322"/>
                <a:gd name="T39" fmla="*/ 131 h 259"/>
                <a:gd name="T40" fmla="*/ 217 w 322"/>
                <a:gd name="T41" fmla="*/ 133 h 259"/>
                <a:gd name="T42" fmla="*/ 220 w 322"/>
                <a:gd name="T43" fmla="*/ 154 h 259"/>
                <a:gd name="T44" fmla="*/ 209 w 322"/>
                <a:gd name="T45" fmla="*/ 158 h 259"/>
                <a:gd name="T46" fmla="*/ 214 w 322"/>
                <a:gd name="T47" fmla="*/ 173 h 259"/>
                <a:gd name="T48" fmla="*/ 228 w 322"/>
                <a:gd name="T49" fmla="*/ 183 h 259"/>
                <a:gd name="T50" fmla="*/ 237 w 322"/>
                <a:gd name="T51" fmla="*/ 185 h 259"/>
                <a:gd name="T52" fmla="*/ 229 w 322"/>
                <a:gd name="T53" fmla="*/ 195 h 259"/>
                <a:gd name="T54" fmla="*/ 244 w 322"/>
                <a:gd name="T55" fmla="*/ 201 h 259"/>
                <a:gd name="T56" fmla="*/ 258 w 322"/>
                <a:gd name="T57" fmla="*/ 218 h 259"/>
                <a:gd name="T58" fmla="*/ 267 w 322"/>
                <a:gd name="T59" fmla="*/ 226 h 259"/>
                <a:gd name="T60" fmla="*/ 281 w 322"/>
                <a:gd name="T61" fmla="*/ 235 h 259"/>
                <a:gd name="T62" fmla="*/ 279 w 322"/>
                <a:gd name="T63" fmla="*/ 244 h 259"/>
                <a:gd name="T64" fmla="*/ 279 w 322"/>
                <a:gd name="T65" fmla="*/ 251 h 259"/>
                <a:gd name="T66" fmla="*/ 292 w 322"/>
                <a:gd name="T67" fmla="*/ 256 h 259"/>
                <a:gd name="T68" fmla="*/ 313 w 322"/>
                <a:gd name="T69" fmla="*/ 244 h 259"/>
                <a:gd name="T70" fmla="*/ 316 w 322"/>
                <a:gd name="T71" fmla="*/ 214 h 259"/>
                <a:gd name="T72" fmla="*/ 320 w 322"/>
                <a:gd name="T73" fmla="*/ 188 h 259"/>
                <a:gd name="T74" fmla="*/ 315 w 322"/>
                <a:gd name="T75" fmla="*/ 176 h 259"/>
                <a:gd name="T76" fmla="*/ 303 w 322"/>
                <a:gd name="T77" fmla="*/ 149 h 259"/>
                <a:gd name="T78" fmla="*/ 311 w 322"/>
                <a:gd name="T79" fmla="*/ 152 h 259"/>
                <a:gd name="T80" fmla="*/ 297 w 322"/>
                <a:gd name="T81" fmla="*/ 129 h 259"/>
                <a:gd name="T82" fmla="*/ 293 w 322"/>
                <a:gd name="T83" fmla="*/ 122 h 259"/>
                <a:gd name="T84" fmla="*/ 289 w 322"/>
                <a:gd name="T85" fmla="*/ 117 h 259"/>
                <a:gd name="T86" fmla="*/ 273 w 322"/>
                <a:gd name="T87" fmla="*/ 92 h 259"/>
                <a:gd name="T88" fmla="*/ 281 w 322"/>
                <a:gd name="T89" fmla="*/ 85 h 259"/>
                <a:gd name="T90" fmla="*/ 265 w 322"/>
                <a:gd name="T91" fmla="*/ 76 h 259"/>
                <a:gd name="T92" fmla="*/ 270 w 322"/>
                <a:gd name="T93" fmla="*/ 72 h 259"/>
                <a:gd name="T94" fmla="*/ 257 w 322"/>
                <a:gd name="T95" fmla="*/ 52 h 259"/>
                <a:gd name="T96" fmla="*/ 248 w 322"/>
                <a:gd name="T97" fmla="*/ 20 h 259"/>
                <a:gd name="T98" fmla="*/ 244 w 322"/>
                <a:gd name="T99" fmla="*/ 1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22" h="259">
                  <a:moveTo>
                    <a:pt x="226" y="0"/>
                  </a:moveTo>
                  <a:cubicBezTo>
                    <a:pt x="223" y="0"/>
                    <a:pt x="223" y="6"/>
                    <a:pt x="223" y="6"/>
                  </a:cubicBezTo>
                  <a:cubicBezTo>
                    <a:pt x="223" y="6"/>
                    <a:pt x="222" y="15"/>
                    <a:pt x="217" y="16"/>
                  </a:cubicBezTo>
                  <a:cubicBezTo>
                    <a:pt x="213" y="18"/>
                    <a:pt x="213" y="10"/>
                    <a:pt x="213" y="10"/>
                  </a:cubicBezTo>
                  <a:cubicBezTo>
                    <a:pt x="106" y="14"/>
                    <a:pt x="106" y="14"/>
                    <a:pt x="106" y="14"/>
                  </a:cubicBezTo>
                  <a:cubicBezTo>
                    <a:pt x="100" y="4"/>
                    <a:pt x="100" y="4"/>
                    <a:pt x="100" y="4"/>
                  </a:cubicBezTo>
                  <a:cubicBezTo>
                    <a:pt x="0" y="10"/>
                    <a:pt x="0" y="10"/>
                    <a:pt x="0" y="10"/>
                  </a:cubicBezTo>
                  <a:cubicBezTo>
                    <a:pt x="4" y="11"/>
                    <a:pt x="3" y="22"/>
                    <a:pt x="3" y="25"/>
                  </a:cubicBezTo>
                  <a:cubicBezTo>
                    <a:pt x="3" y="28"/>
                    <a:pt x="6" y="30"/>
                    <a:pt x="6" y="33"/>
                  </a:cubicBezTo>
                  <a:cubicBezTo>
                    <a:pt x="7" y="36"/>
                    <a:pt x="1" y="35"/>
                    <a:pt x="1" y="38"/>
                  </a:cubicBezTo>
                  <a:cubicBezTo>
                    <a:pt x="1" y="41"/>
                    <a:pt x="4" y="42"/>
                    <a:pt x="4" y="42"/>
                  </a:cubicBezTo>
                  <a:cubicBezTo>
                    <a:pt x="4" y="42"/>
                    <a:pt x="15" y="42"/>
                    <a:pt x="15" y="37"/>
                  </a:cubicBezTo>
                  <a:cubicBezTo>
                    <a:pt x="14" y="32"/>
                    <a:pt x="12" y="31"/>
                    <a:pt x="14" y="30"/>
                  </a:cubicBezTo>
                  <a:cubicBezTo>
                    <a:pt x="15" y="30"/>
                    <a:pt x="15" y="33"/>
                    <a:pt x="17" y="33"/>
                  </a:cubicBezTo>
                  <a:cubicBezTo>
                    <a:pt x="18" y="33"/>
                    <a:pt x="19" y="32"/>
                    <a:pt x="19" y="30"/>
                  </a:cubicBezTo>
                  <a:cubicBezTo>
                    <a:pt x="20" y="27"/>
                    <a:pt x="20" y="26"/>
                    <a:pt x="22" y="26"/>
                  </a:cubicBezTo>
                  <a:cubicBezTo>
                    <a:pt x="23" y="26"/>
                    <a:pt x="26" y="28"/>
                    <a:pt x="24" y="31"/>
                  </a:cubicBezTo>
                  <a:cubicBezTo>
                    <a:pt x="21" y="34"/>
                    <a:pt x="18" y="36"/>
                    <a:pt x="18" y="39"/>
                  </a:cubicBezTo>
                  <a:cubicBezTo>
                    <a:pt x="18" y="42"/>
                    <a:pt x="22" y="44"/>
                    <a:pt x="26" y="44"/>
                  </a:cubicBezTo>
                  <a:cubicBezTo>
                    <a:pt x="31" y="43"/>
                    <a:pt x="39" y="43"/>
                    <a:pt x="39" y="39"/>
                  </a:cubicBezTo>
                  <a:cubicBezTo>
                    <a:pt x="39" y="36"/>
                    <a:pt x="32" y="38"/>
                    <a:pt x="29" y="39"/>
                  </a:cubicBezTo>
                  <a:cubicBezTo>
                    <a:pt x="27" y="39"/>
                    <a:pt x="23" y="39"/>
                    <a:pt x="23" y="38"/>
                  </a:cubicBezTo>
                  <a:cubicBezTo>
                    <a:pt x="23" y="36"/>
                    <a:pt x="27" y="35"/>
                    <a:pt x="31" y="35"/>
                  </a:cubicBezTo>
                  <a:cubicBezTo>
                    <a:pt x="34" y="35"/>
                    <a:pt x="38" y="34"/>
                    <a:pt x="38" y="34"/>
                  </a:cubicBezTo>
                  <a:cubicBezTo>
                    <a:pt x="38" y="34"/>
                    <a:pt x="40" y="29"/>
                    <a:pt x="44" y="29"/>
                  </a:cubicBezTo>
                  <a:cubicBezTo>
                    <a:pt x="48" y="28"/>
                    <a:pt x="56" y="29"/>
                    <a:pt x="55" y="32"/>
                  </a:cubicBezTo>
                  <a:cubicBezTo>
                    <a:pt x="55" y="34"/>
                    <a:pt x="52" y="35"/>
                    <a:pt x="50" y="35"/>
                  </a:cubicBezTo>
                  <a:cubicBezTo>
                    <a:pt x="49" y="34"/>
                    <a:pt x="44" y="34"/>
                    <a:pt x="44" y="35"/>
                  </a:cubicBezTo>
                  <a:cubicBezTo>
                    <a:pt x="44" y="37"/>
                    <a:pt x="47" y="39"/>
                    <a:pt x="50" y="39"/>
                  </a:cubicBezTo>
                  <a:cubicBezTo>
                    <a:pt x="54" y="38"/>
                    <a:pt x="59" y="35"/>
                    <a:pt x="62" y="36"/>
                  </a:cubicBezTo>
                  <a:cubicBezTo>
                    <a:pt x="65" y="37"/>
                    <a:pt x="69" y="40"/>
                    <a:pt x="70" y="42"/>
                  </a:cubicBezTo>
                  <a:cubicBezTo>
                    <a:pt x="72" y="44"/>
                    <a:pt x="76" y="45"/>
                    <a:pt x="75" y="41"/>
                  </a:cubicBezTo>
                  <a:cubicBezTo>
                    <a:pt x="74" y="38"/>
                    <a:pt x="75" y="33"/>
                    <a:pt x="79" y="33"/>
                  </a:cubicBezTo>
                  <a:cubicBezTo>
                    <a:pt x="83" y="33"/>
                    <a:pt x="82" y="36"/>
                    <a:pt x="82" y="37"/>
                  </a:cubicBezTo>
                  <a:cubicBezTo>
                    <a:pt x="81" y="38"/>
                    <a:pt x="81" y="42"/>
                    <a:pt x="83" y="42"/>
                  </a:cubicBezTo>
                  <a:cubicBezTo>
                    <a:pt x="85" y="42"/>
                    <a:pt x="88" y="42"/>
                    <a:pt x="88" y="44"/>
                  </a:cubicBezTo>
                  <a:cubicBezTo>
                    <a:pt x="88" y="45"/>
                    <a:pt x="87" y="47"/>
                    <a:pt x="84" y="46"/>
                  </a:cubicBezTo>
                  <a:cubicBezTo>
                    <a:pt x="82" y="44"/>
                    <a:pt x="78" y="43"/>
                    <a:pt x="78" y="43"/>
                  </a:cubicBezTo>
                  <a:cubicBezTo>
                    <a:pt x="78" y="43"/>
                    <a:pt x="79" y="46"/>
                    <a:pt x="80" y="48"/>
                  </a:cubicBezTo>
                  <a:cubicBezTo>
                    <a:pt x="82" y="49"/>
                    <a:pt x="89" y="53"/>
                    <a:pt x="89" y="57"/>
                  </a:cubicBezTo>
                  <a:cubicBezTo>
                    <a:pt x="89" y="60"/>
                    <a:pt x="89" y="63"/>
                    <a:pt x="89" y="63"/>
                  </a:cubicBezTo>
                  <a:cubicBezTo>
                    <a:pt x="89" y="63"/>
                    <a:pt x="89" y="67"/>
                    <a:pt x="92" y="66"/>
                  </a:cubicBezTo>
                  <a:cubicBezTo>
                    <a:pt x="95" y="64"/>
                    <a:pt x="97" y="63"/>
                    <a:pt x="99" y="63"/>
                  </a:cubicBezTo>
                  <a:cubicBezTo>
                    <a:pt x="102" y="63"/>
                    <a:pt x="103" y="61"/>
                    <a:pt x="103" y="61"/>
                  </a:cubicBezTo>
                  <a:cubicBezTo>
                    <a:pt x="103" y="61"/>
                    <a:pt x="104" y="60"/>
                    <a:pt x="106" y="60"/>
                  </a:cubicBezTo>
                  <a:cubicBezTo>
                    <a:pt x="107" y="61"/>
                    <a:pt x="110" y="59"/>
                    <a:pt x="111" y="58"/>
                  </a:cubicBezTo>
                  <a:cubicBezTo>
                    <a:pt x="111" y="57"/>
                    <a:pt x="114" y="57"/>
                    <a:pt x="114" y="59"/>
                  </a:cubicBezTo>
                  <a:cubicBezTo>
                    <a:pt x="114" y="60"/>
                    <a:pt x="114" y="60"/>
                    <a:pt x="113" y="62"/>
                  </a:cubicBezTo>
                  <a:cubicBezTo>
                    <a:pt x="111" y="63"/>
                    <a:pt x="108" y="65"/>
                    <a:pt x="109" y="66"/>
                  </a:cubicBezTo>
                  <a:cubicBezTo>
                    <a:pt x="111" y="67"/>
                    <a:pt x="114" y="67"/>
                    <a:pt x="117" y="64"/>
                  </a:cubicBezTo>
                  <a:cubicBezTo>
                    <a:pt x="119" y="62"/>
                    <a:pt x="121" y="60"/>
                    <a:pt x="119" y="58"/>
                  </a:cubicBezTo>
                  <a:cubicBezTo>
                    <a:pt x="119" y="58"/>
                    <a:pt x="122" y="56"/>
                    <a:pt x="121" y="54"/>
                  </a:cubicBezTo>
                  <a:cubicBezTo>
                    <a:pt x="120" y="52"/>
                    <a:pt x="126" y="51"/>
                    <a:pt x="128" y="52"/>
                  </a:cubicBezTo>
                  <a:cubicBezTo>
                    <a:pt x="131" y="52"/>
                    <a:pt x="133" y="52"/>
                    <a:pt x="132" y="48"/>
                  </a:cubicBezTo>
                  <a:cubicBezTo>
                    <a:pt x="132" y="45"/>
                    <a:pt x="132" y="43"/>
                    <a:pt x="134" y="43"/>
                  </a:cubicBezTo>
                  <a:cubicBezTo>
                    <a:pt x="137" y="42"/>
                    <a:pt x="138" y="42"/>
                    <a:pt x="138" y="41"/>
                  </a:cubicBezTo>
                  <a:cubicBezTo>
                    <a:pt x="138" y="39"/>
                    <a:pt x="141" y="39"/>
                    <a:pt x="143" y="40"/>
                  </a:cubicBezTo>
                  <a:cubicBezTo>
                    <a:pt x="145" y="41"/>
                    <a:pt x="147" y="42"/>
                    <a:pt x="149" y="42"/>
                  </a:cubicBezTo>
                  <a:cubicBezTo>
                    <a:pt x="150" y="42"/>
                    <a:pt x="154" y="40"/>
                    <a:pt x="154" y="44"/>
                  </a:cubicBezTo>
                  <a:cubicBezTo>
                    <a:pt x="154" y="47"/>
                    <a:pt x="153" y="52"/>
                    <a:pt x="157" y="53"/>
                  </a:cubicBezTo>
                  <a:cubicBezTo>
                    <a:pt x="161" y="53"/>
                    <a:pt x="161" y="53"/>
                    <a:pt x="163" y="54"/>
                  </a:cubicBezTo>
                  <a:cubicBezTo>
                    <a:pt x="165" y="56"/>
                    <a:pt x="167" y="54"/>
                    <a:pt x="168" y="54"/>
                  </a:cubicBezTo>
                  <a:cubicBezTo>
                    <a:pt x="168" y="54"/>
                    <a:pt x="172" y="54"/>
                    <a:pt x="171" y="57"/>
                  </a:cubicBezTo>
                  <a:cubicBezTo>
                    <a:pt x="169" y="59"/>
                    <a:pt x="168" y="62"/>
                    <a:pt x="172" y="65"/>
                  </a:cubicBezTo>
                  <a:cubicBezTo>
                    <a:pt x="177" y="68"/>
                    <a:pt x="182" y="68"/>
                    <a:pt x="182" y="72"/>
                  </a:cubicBezTo>
                  <a:cubicBezTo>
                    <a:pt x="182" y="76"/>
                    <a:pt x="182" y="82"/>
                    <a:pt x="182" y="82"/>
                  </a:cubicBezTo>
                  <a:cubicBezTo>
                    <a:pt x="182" y="82"/>
                    <a:pt x="190" y="82"/>
                    <a:pt x="194" y="78"/>
                  </a:cubicBezTo>
                  <a:cubicBezTo>
                    <a:pt x="194" y="78"/>
                    <a:pt x="195" y="76"/>
                    <a:pt x="197" y="77"/>
                  </a:cubicBezTo>
                  <a:cubicBezTo>
                    <a:pt x="198" y="78"/>
                    <a:pt x="199" y="79"/>
                    <a:pt x="198" y="81"/>
                  </a:cubicBezTo>
                  <a:cubicBezTo>
                    <a:pt x="196" y="83"/>
                    <a:pt x="198" y="85"/>
                    <a:pt x="199" y="87"/>
                  </a:cubicBezTo>
                  <a:cubicBezTo>
                    <a:pt x="201" y="88"/>
                    <a:pt x="204" y="90"/>
                    <a:pt x="205" y="95"/>
                  </a:cubicBezTo>
                  <a:cubicBezTo>
                    <a:pt x="205" y="100"/>
                    <a:pt x="206" y="104"/>
                    <a:pt x="206" y="108"/>
                  </a:cubicBezTo>
                  <a:cubicBezTo>
                    <a:pt x="205" y="111"/>
                    <a:pt x="205" y="113"/>
                    <a:pt x="203" y="116"/>
                  </a:cubicBezTo>
                  <a:cubicBezTo>
                    <a:pt x="201" y="120"/>
                    <a:pt x="200" y="122"/>
                    <a:pt x="199" y="125"/>
                  </a:cubicBezTo>
                  <a:cubicBezTo>
                    <a:pt x="198" y="128"/>
                    <a:pt x="197" y="129"/>
                    <a:pt x="197" y="132"/>
                  </a:cubicBezTo>
                  <a:cubicBezTo>
                    <a:pt x="198" y="135"/>
                    <a:pt x="197" y="138"/>
                    <a:pt x="200" y="139"/>
                  </a:cubicBezTo>
                  <a:cubicBezTo>
                    <a:pt x="203" y="140"/>
                    <a:pt x="205" y="141"/>
                    <a:pt x="205" y="142"/>
                  </a:cubicBezTo>
                  <a:cubicBezTo>
                    <a:pt x="205" y="144"/>
                    <a:pt x="206" y="147"/>
                    <a:pt x="208" y="147"/>
                  </a:cubicBezTo>
                  <a:cubicBezTo>
                    <a:pt x="210" y="147"/>
                    <a:pt x="212" y="143"/>
                    <a:pt x="210" y="139"/>
                  </a:cubicBezTo>
                  <a:cubicBezTo>
                    <a:pt x="207" y="135"/>
                    <a:pt x="206" y="133"/>
                    <a:pt x="206" y="131"/>
                  </a:cubicBezTo>
                  <a:cubicBezTo>
                    <a:pt x="205" y="128"/>
                    <a:pt x="208" y="127"/>
                    <a:pt x="210" y="129"/>
                  </a:cubicBezTo>
                  <a:cubicBezTo>
                    <a:pt x="211" y="131"/>
                    <a:pt x="211" y="138"/>
                    <a:pt x="213" y="139"/>
                  </a:cubicBezTo>
                  <a:cubicBezTo>
                    <a:pt x="215" y="139"/>
                    <a:pt x="215" y="138"/>
                    <a:pt x="215" y="136"/>
                  </a:cubicBezTo>
                  <a:cubicBezTo>
                    <a:pt x="215" y="135"/>
                    <a:pt x="215" y="133"/>
                    <a:pt x="217" y="133"/>
                  </a:cubicBezTo>
                  <a:cubicBezTo>
                    <a:pt x="218" y="133"/>
                    <a:pt x="220" y="135"/>
                    <a:pt x="220" y="139"/>
                  </a:cubicBezTo>
                  <a:cubicBezTo>
                    <a:pt x="220" y="142"/>
                    <a:pt x="218" y="144"/>
                    <a:pt x="217" y="146"/>
                  </a:cubicBezTo>
                  <a:cubicBezTo>
                    <a:pt x="217" y="147"/>
                    <a:pt x="216" y="149"/>
                    <a:pt x="218" y="150"/>
                  </a:cubicBezTo>
                  <a:cubicBezTo>
                    <a:pt x="221" y="151"/>
                    <a:pt x="223" y="153"/>
                    <a:pt x="220" y="154"/>
                  </a:cubicBezTo>
                  <a:cubicBezTo>
                    <a:pt x="218" y="155"/>
                    <a:pt x="217" y="152"/>
                    <a:pt x="216" y="154"/>
                  </a:cubicBezTo>
                  <a:cubicBezTo>
                    <a:pt x="216" y="156"/>
                    <a:pt x="216" y="157"/>
                    <a:pt x="214" y="157"/>
                  </a:cubicBezTo>
                  <a:cubicBezTo>
                    <a:pt x="213" y="156"/>
                    <a:pt x="210" y="155"/>
                    <a:pt x="208" y="155"/>
                  </a:cubicBezTo>
                  <a:cubicBezTo>
                    <a:pt x="207" y="156"/>
                    <a:pt x="209" y="158"/>
                    <a:pt x="209" y="158"/>
                  </a:cubicBezTo>
                  <a:cubicBezTo>
                    <a:pt x="209" y="158"/>
                    <a:pt x="212" y="160"/>
                    <a:pt x="211" y="162"/>
                  </a:cubicBezTo>
                  <a:cubicBezTo>
                    <a:pt x="211" y="164"/>
                    <a:pt x="209" y="167"/>
                    <a:pt x="209" y="167"/>
                  </a:cubicBezTo>
                  <a:cubicBezTo>
                    <a:pt x="209" y="167"/>
                    <a:pt x="210" y="169"/>
                    <a:pt x="211" y="169"/>
                  </a:cubicBezTo>
                  <a:cubicBezTo>
                    <a:pt x="212" y="170"/>
                    <a:pt x="212" y="173"/>
                    <a:pt x="214" y="173"/>
                  </a:cubicBezTo>
                  <a:cubicBezTo>
                    <a:pt x="215" y="173"/>
                    <a:pt x="216" y="174"/>
                    <a:pt x="217" y="176"/>
                  </a:cubicBezTo>
                  <a:cubicBezTo>
                    <a:pt x="218" y="177"/>
                    <a:pt x="219" y="179"/>
                    <a:pt x="220" y="179"/>
                  </a:cubicBezTo>
                  <a:cubicBezTo>
                    <a:pt x="222" y="179"/>
                    <a:pt x="224" y="177"/>
                    <a:pt x="225" y="179"/>
                  </a:cubicBezTo>
                  <a:cubicBezTo>
                    <a:pt x="226" y="181"/>
                    <a:pt x="227" y="183"/>
                    <a:pt x="228" y="183"/>
                  </a:cubicBezTo>
                  <a:cubicBezTo>
                    <a:pt x="229" y="183"/>
                    <a:pt x="230" y="181"/>
                    <a:pt x="230" y="180"/>
                  </a:cubicBezTo>
                  <a:cubicBezTo>
                    <a:pt x="230" y="178"/>
                    <a:pt x="231" y="174"/>
                    <a:pt x="235" y="174"/>
                  </a:cubicBezTo>
                  <a:cubicBezTo>
                    <a:pt x="240" y="174"/>
                    <a:pt x="241" y="177"/>
                    <a:pt x="239" y="179"/>
                  </a:cubicBezTo>
                  <a:cubicBezTo>
                    <a:pt x="237" y="182"/>
                    <a:pt x="234" y="184"/>
                    <a:pt x="237" y="185"/>
                  </a:cubicBezTo>
                  <a:cubicBezTo>
                    <a:pt x="239" y="186"/>
                    <a:pt x="241" y="188"/>
                    <a:pt x="240" y="191"/>
                  </a:cubicBezTo>
                  <a:cubicBezTo>
                    <a:pt x="239" y="193"/>
                    <a:pt x="235" y="193"/>
                    <a:pt x="232" y="190"/>
                  </a:cubicBezTo>
                  <a:cubicBezTo>
                    <a:pt x="230" y="188"/>
                    <a:pt x="228" y="186"/>
                    <a:pt x="226" y="188"/>
                  </a:cubicBezTo>
                  <a:cubicBezTo>
                    <a:pt x="225" y="190"/>
                    <a:pt x="229" y="195"/>
                    <a:pt x="229" y="195"/>
                  </a:cubicBezTo>
                  <a:cubicBezTo>
                    <a:pt x="229" y="195"/>
                    <a:pt x="228" y="200"/>
                    <a:pt x="230" y="202"/>
                  </a:cubicBezTo>
                  <a:cubicBezTo>
                    <a:pt x="233" y="203"/>
                    <a:pt x="235" y="203"/>
                    <a:pt x="237" y="203"/>
                  </a:cubicBezTo>
                  <a:cubicBezTo>
                    <a:pt x="238" y="202"/>
                    <a:pt x="240" y="202"/>
                    <a:pt x="241" y="203"/>
                  </a:cubicBezTo>
                  <a:cubicBezTo>
                    <a:pt x="242" y="205"/>
                    <a:pt x="244" y="205"/>
                    <a:pt x="244" y="201"/>
                  </a:cubicBezTo>
                  <a:cubicBezTo>
                    <a:pt x="245" y="197"/>
                    <a:pt x="247" y="195"/>
                    <a:pt x="249" y="195"/>
                  </a:cubicBezTo>
                  <a:cubicBezTo>
                    <a:pt x="251" y="196"/>
                    <a:pt x="251" y="199"/>
                    <a:pt x="251" y="200"/>
                  </a:cubicBezTo>
                  <a:cubicBezTo>
                    <a:pt x="251" y="202"/>
                    <a:pt x="252" y="210"/>
                    <a:pt x="254" y="213"/>
                  </a:cubicBezTo>
                  <a:cubicBezTo>
                    <a:pt x="255" y="216"/>
                    <a:pt x="257" y="218"/>
                    <a:pt x="258" y="218"/>
                  </a:cubicBezTo>
                  <a:cubicBezTo>
                    <a:pt x="260" y="218"/>
                    <a:pt x="261" y="219"/>
                    <a:pt x="261" y="220"/>
                  </a:cubicBezTo>
                  <a:cubicBezTo>
                    <a:pt x="261" y="221"/>
                    <a:pt x="262" y="223"/>
                    <a:pt x="263" y="221"/>
                  </a:cubicBezTo>
                  <a:cubicBezTo>
                    <a:pt x="265" y="220"/>
                    <a:pt x="268" y="220"/>
                    <a:pt x="267" y="222"/>
                  </a:cubicBezTo>
                  <a:cubicBezTo>
                    <a:pt x="265" y="224"/>
                    <a:pt x="264" y="226"/>
                    <a:pt x="267" y="226"/>
                  </a:cubicBezTo>
                  <a:cubicBezTo>
                    <a:pt x="269" y="226"/>
                    <a:pt x="274" y="226"/>
                    <a:pt x="275" y="226"/>
                  </a:cubicBezTo>
                  <a:cubicBezTo>
                    <a:pt x="277" y="226"/>
                    <a:pt x="279" y="224"/>
                    <a:pt x="281" y="224"/>
                  </a:cubicBezTo>
                  <a:cubicBezTo>
                    <a:pt x="283" y="225"/>
                    <a:pt x="283" y="229"/>
                    <a:pt x="283" y="230"/>
                  </a:cubicBezTo>
                  <a:cubicBezTo>
                    <a:pt x="283" y="231"/>
                    <a:pt x="284" y="234"/>
                    <a:pt x="281" y="235"/>
                  </a:cubicBezTo>
                  <a:cubicBezTo>
                    <a:pt x="278" y="237"/>
                    <a:pt x="271" y="239"/>
                    <a:pt x="273" y="242"/>
                  </a:cubicBezTo>
                  <a:cubicBezTo>
                    <a:pt x="275" y="244"/>
                    <a:pt x="280" y="241"/>
                    <a:pt x="281" y="240"/>
                  </a:cubicBezTo>
                  <a:cubicBezTo>
                    <a:pt x="282" y="239"/>
                    <a:pt x="284" y="237"/>
                    <a:pt x="284" y="238"/>
                  </a:cubicBezTo>
                  <a:cubicBezTo>
                    <a:pt x="285" y="239"/>
                    <a:pt x="284" y="241"/>
                    <a:pt x="279" y="244"/>
                  </a:cubicBezTo>
                  <a:cubicBezTo>
                    <a:pt x="275" y="247"/>
                    <a:pt x="281" y="249"/>
                    <a:pt x="285" y="246"/>
                  </a:cubicBezTo>
                  <a:cubicBezTo>
                    <a:pt x="288" y="243"/>
                    <a:pt x="290" y="242"/>
                    <a:pt x="292" y="244"/>
                  </a:cubicBezTo>
                  <a:cubicBezTo>
                    <a:pt x="293" y="245"/>
                    <a:pt x="294" y="249"/>
                    <a:pt x="291" y="250"/>
                  </a:cubicBezTo>
                  <a:cubicBezTo>
                    <a:pt x="287" y="251"/>
                    <a:pt x="281" y="250"/>
                    <a:pt x="279" y="251"/>
                  </a:cubicBezTo>
                  <a:cubicBezTo>
                    <a:pt x="277" y="252"/>
                    <a:pt x="276" y="255"/>
                    <a:pt x="276" y="255"/>
                  </a:cubicBezTo>
                  <a:cubicBezTo>
                    <a:pt x="276" y="255"/>
                    <a:pt x="278" y="257"/>
                    <a:pt x="280" y="258"/>
                  </a:cubicBezTo>
                  <a:cubicBezTo>
                    <a:pt x="282" y="259"/>
                    <a:pt x="284" y="259"/>
                    <a:pt x="286" y="259"/>
                  </a:cubicBezTo>
                  <a:cubicBezTo>
                    <a:pt x="287" y="259"/>
                    <a:pt x="291" y="256"/>
                    <a:pt x="292" y="256"/>
                  </a:cubicBezTo>
                  <a:cubicBezTo>
                    <a:pt x="294" y="256"/>
                    <a:pt x="294" y="259"/>
                    <a:pt x="297" y="259"/>
                  </a:cubicBezTo>
                  <a:cubicBezTo>
                    <a:pt x="300" y="258"/>
                    <a:pt x="299" y="254"/>
                    <a:pt x="299" y="254"/>
                  </a:cubicBezTo>
                  <a:cubicBezTo>
                    <a:pt x="299" y="254"/>
                    <a:pt x="299" y="251"/>
                    <a:pt x="304" y="250"/>
                  </a:cubicBezTo>
                  <a:cubicBezTo>
                    <a:pt x="309" y="249"/>
                    <a:pt x="313" y="244"/>
                    <a:pt x="313" y="244"/>
                  </a:cubicBezTo>
                  <a:cubicBezTo>
                    <a:pt x="313" y="244"/>
                    <a:pt x="315" y="243"/>
                    <a:pt x="313" y="241"/>
                  </a:cubicBezTo>
                  <a:cubicBezTo>
                    <a:pt x="312" y="240"/>
                    <a:pt x="309" y="237"/>
                    <a:pt x="309" y="235"/>
                  </a:cubicBezTo>
                  <a:cubicBezTo>
                    <a:pt x="309" y="233"/>
                    <a:pt x="309" y="230"/>
                    <a:pt x="310" y="227"/>
                  </a:cubicBezTo>
                  <a:cubicBezTo>
                    <a:pt x="311" y="223"/>
                    <a:pt x="313" y="218"/>
                    <a:pt x="316" y="214"/>
                  </a:cubicBezTo>
                  <a:cubicBezTo>
                    <a:pt x="318" y="211"/>
                    <a:pt x="321" y="214"/>
                    <a:pt x="321" y="211"/>
                  </a:cubicBezTo>
                  <a:cubicBezTo>
                    <a:pt x="322" y="208"/>
                    <a:pt x="319" y="203"/>
                    <a:pt x="319" y="200"/>
                  </a:cubicBezTo>
                  <a:cubicBezTo>
                    <a:pt x="319" y="198"/>
                    <a:pt x="318" y="197"/>
                    <a:pt x="319" y="195"/>
                  </a:cubicBezTo>
                  <a:cubicBezTo>
                    <a:pt x="319" y="193"/>
                    <a:pt x="320" y="188"/>
                    <a:pt x="320" y="188"/>
                  </a:cubicBezTo>
                  <a:cubicBezTo>
                    <a:pt x="320" y="187"/>
                    <a:pt x="318" y="189"/>
                    <a:pt x="317" y="189"/>
                  </a:cubicBezTo>
                  <a:cubicBezTo>
                    <a:pt x="316" y="189"/>
                    <a:pt x="315" y="185"/>
                    <a:pt x="316" y="183"/>
                  </a:cubicBezTo>
                  <a:cubicBezTo>
                    <a:pt x="316" y="181"/>
                    <a:pt x="318" y="182"/>
                    <a:pt x="318" y="180"/>
                  </a:cubicBezTo>
                  <a:cubicBezTo>
                    <a:pt x="318" y="179"/>
                    <a:pt x="318" y="175"/>
                    <a:pt x="315" y="176"/>
                  </a:cubicBezTo>
                  <a:cubicBezTo>
                    <a:pt x="312" y="177"/>
                    <a:pt x="310" y="175"/>
                    <a:pt x="310" y="172"/>
                  </a:cubicBezTo>
                  <a:cubicBezTo>
                    <a:pt x="310" y="169"/>
                    <a:pt x="309" y="164"/>
                    <a:pt x="309" y="162"/>
                  </a:cubicBezTo>
                  <a:cubicBezTo>
                    <a:pt x="308" y="159"/>
                    <a:pt x="308" y="157"/>
                    <a:pt x="306" y="155"/>
                  </a:cubicBezTo>
                  <a:cubicBezTo>
                    <a:pt x="304" y="153"/>
                    <a:pt x="303" y="151"/>
                    <a:pt x="303" y="149"/>
                  </a:cubicBezTo>
                  <a:cubicBezTo>
                    <a:pt x="304" y="148"/>
                    <a:pt x="304" y="146"/>
                    <a:pt x="306" y="148"/>
                  </a:cubicBezTo>
                  <a:cubicBezTo>
                    <a:pt x="307" y="151"/>
                    <a:pt x="310" y="155"/>
                    <a:pt x="311" y="157"/>
                  </a:cubicBezTo>
                  <a:cubicBezTo>
                    <a:pt x="312" y="159"/>
                    <a:pt x="312" y="170"/>
                    <a:pt x="316" y="168"/>
                  </a:cubicBezTo>
                  <a:cubicBezTo>
                    <a:pt x="321" y="166"/>
                    <a:pt x="313" y="155"/>
                    <a:pt x="311" y="152"/>
                  </a:cubicBezTo>
                  <a:cubicBezTo>
                    <a:pt x="310" y="149"/>
                    <a:pt x="307" y="143"/>
                    <a:pt x="305" y="140"/>
                  </a:cubicBezTo>
                  <a:cubicBezTo>
                    <a:pt x="303" y="137"/>
                    <a:pt x="302" y="132"/>
                    <a:pt x="301" y="129"/>
                  </a:cubicBezTo>
                  <a:cubicBezTo>
                    <a:pt x="299" y="126"/>
                    <a:pt x="299" y="124"/>
                    <a:pt x="297" y="125"/>
                  </a:cubicBezTo>
                  <a:cubicBezTo>
                    <a:pt x="295" y="125"/>
                    <a:pt x="296" y="127"/>
                    <a:pt x="297" y="129"/>
                  </a:cubicBezTo>
                  <a:cubicBezTo>
                    <a:pt x="299" y="132"/>
                    <a:pt x="299" y="136"/>
                    <a:pt x="298" y="136"/>
                  </a:cubicBezTo>
                  <a:cubicBezTo>
                    <a:pt x="297" y="135"/>
                    <a:pt x="295" y="132"/>
                    <a:pt x="293" y="129"/>
                  </a:cubicBezTo>
                  <a:cubicBezTo>
                    <a:pt x="291" y="126"/>
                    <a:pt x="291" y="123"/>
                    <a:pt x="291" y="123"/>
                  </a:cubicBezTo>
                  <a:cubicBezTo>
                    <a:pt x="291" y="123"/>
                    <a:pt x="292" y="123"/>
                    <a:pt x="293" y="122"/>
                  </a:cubicBezTo>
                  <a:cubicBezTo>
                    <a:pt x="295" y="121"/>
                    <a:pt x="294" y="119"/>
                    <a:pt x="294" y="118"/>
                  </a:cubicBezTo>
                  <a:cubicBezTo>
                    <a:pt x="293" y="117"/>
                    <a:pt x="291" y="109"/>
                    <a:pt x="289" y="109"/>
                  </a:cubicBezTo>
                  <a:cubicBezTo>
                    <a:pt x="287" y="109"/>
                    <a:pt x="288" y="112"/>
                    <a:pt x="288" y="112"/>
                  </a:cubicBezTo>
                  <a:cubicBezTo>
                    <a:pt x="288" y="112"/>
                    <a:pt x="289" y="115"/>
                    <a:pt x="289" y="117"/>
                  </a:cubicBezTo>
                  <a:cubicBezTo>
                    <a:pt x="289" y="119"/>
                    <a:pt x="288" y="119"/>
                    <a:pt x="288" y="119"/>
                  </a:cubicBezTo>
                  <a:cubicBezTo>
                    <a:pt x="288" y="119"/>
                    <a:pt x="285" y="118"/>
                    <a:pt x="283" y="113"/>
                  </a:cubicBezTo>
                  <a:cubicBezTo>
                    <a:pt x="282" y="109"/>
                    <a:pt x="281" y="107"/>
                    <a:pt x="279" y="104"/>
                  </a:cubicBezTo>
                  <a:cubicBezTo>
                    <a:pt x="276" y="100"/>
                    <a:pt x="273" y="94"/>
                    <a:pt x="273" y="92"/>
                  </a:cubicBezTo>
                  <a:cubicBezTo>
                    <a:pt x="273" y="90"/>
                    <a:pt x="275" y="90"/>
                    <a:pt x="276" y="91"/>
                  </a:cubicBezTo>
                  <a:cubicBezTo>
                    <a:pt x="277" y="93"/>
                    <a:pt x="279" y="94"/>
                    <a:pt x="280" y="94"/>
                  </a:cubicBezTo>
                  <a:cubicBezTo>
                    <a:pt x="281" y="94"/>
                    <a:pt x="283" y="98"/>
                    <a:pt x="284" y="97"/>
                  </a:cubicBezTo>
                  <a:cubicBezTo>
                    <a:pt x="286" y="95"/>
                    <a:pt x="285" y="91"/>
                    <a:pt x="281" y="85"/>
                  </a:cubicBezTo>
                  <a:cubicBezTo>
                    <a:pt x="276" y="79"/>
                    <a:pt x="275" y="78"/>
                    <a:pt x="274" y="79"/>
                  </a:cubicBezTo>
                  <a:cubicBezTo>
                    <a:pt x="273" y="80"/>
                    <a:pt x="273" y="81"/>
                    <a:pt x="273" y="81"/>
                  </a:cubicBezTo>
                  <a:cubicBezTo>
                    <a:pt x="273" y="81"/>
                    <a:pt x="272" y="82"/>
                    <a:pt x="271" y="80"/>
                  </a:cubicBezTo>
                  <a:cubicBezTo>
                    <a:pt x="270" y="78"/>
                    <a:pt x="267" y="76"/>
                    <a:pt x="265" y="76"/>
                  </a:cubicBezTo>
                  <a:cubicBezTo>
                    <a:pt x="262" y="73"/>
                    <a:pt x="262" y="73"/>
                    <a:pt x="262" y="73"/>
                  </a:cubicBezTo>
                  <a:cubicBezTo>
                    <a:pt x="262" y="73"/>
                    <a:pt x="261" y="71"/>
                    <a:pt x="262" y="70"/>
                  </a:cubicBezTo>
                  <a:cubicBezTo>
                    <a:pt x="263" y="68"/>
                    <a:pt x="265" y="70"/>
                    <a:pt x="265" y="70"/>
                  </a:cubicBezTo>
                  <a:cubicBezTo>
                    <a:pt x="265" y="70"/>
                    <a:pt x="269" y="73"/>
                    <a:pt x="270" y="72"/>
                  </a:cubicBezTo>
                  <a:cubicBezTo>
                    <a:pt x="270" y="71"/>
                    <a:pt x="268" y="68"/>
                    <a:pt x="268" y="68"/>
                  </a:cubicBezTo>
                  <a:cubicBezTo>
                    <a:pt x="268" y="68"/>
                    <a:pt x="265" y="66"/>
                    <a:pt x="265" y="64"/>
                  </a:cubicBezTo>
                  <a:cubicBezTo>
                    <a:pt x="264" y="63"/>
                    <a:pt x="263" y="62"/>
                    <a:pt x="262" y="60"/>
                  </a:cubicBezTo>
                  <a:cubicBezTo>
                    <a:pt x="261" y="58"/>
                    <a:pt x="258" y="55"/>
                    <a:pt x="257" y="52"/>
                  </a:cubicBezTo>
                  <a:cubicBezTo>
                    <a:pt x="256" y="49"/>
                    <a:pt x="256" y="46"/>
                    <a:pt x="255" y="43"/>
                  </a:cubicBezTo>
                  <a:cubicBezTo>
                    <a:pt x="254" y="40"/>
                    <a:pt x="254" y="37"/>
                    <a:pt x="252" y="35"/>
                  </a:cubicBezTo>
                  <a:cubicBezTo>
                    <a:pt x="251" y="34"/>
                    <a:pt x="250" y="32"/>
                    <a:pt x="250" y="30"/>
                  </a:cubicBezTo>
                  <a:cubicBezTo>
                    <a:pt x="250" y="28"/>
                    <a:pt x="250" y="23"/>
                    <a:pt x="248" y="20"/>
                  </a:cubicBezTo>
                  <a:cubicBezTo>
                    <a:pt x="247" y="17"/>
                    <a:pt x="247" y="16"/>
                    <a:pt x="246" y="14"/>
                  </a:cubicBezTo>
                  <a:cubicBezTo>
                    <a:pt x="245" y="12"/>
                    <a:pt x="244" y="9"/>
                    <a:pt x="245" y="8"/>
                  </a:cubicBezTo>
                  <a:cubicBezTo>
                    <a:pt x="246" y="7"/>
                    <a:pt x="245" y="1"/>
                    <a:pt x="245" y="1"/>
                  </a:cubicBezTo>
                  <a:cubicBezTo>
                    <a:pt x="244" y="1"/>
                    <a:pt x="244" y="1"/>
                    <a:pt x="244" y="1"/>
                  </a:cubicBezTo>
                  <a:cubicBezTo>
                    <a:pt x="235" y="6"/>
                    <a:pt x="229" y="0"/>
                    <a:pt x="226" y="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83" name="Freeform 77"/>
            <p:cNvSpPr>
              <a:spLocks/>
            </p:cNvSpPr>
            <p:nvPr/>
          </p:nvSpPr>
          <p:spPr bwMode="auto">
            <a:xfrm>
              <a:off x="4103738" y="2046091"/>
              <a:ext cx="441103" cy="460665"/>
            </a:xfrm>
            <a:custGeom>
              <a:avLst/>
              <a:gdLst>
                <a:gd name="T0" fmla="*/ 163 w 194"/>
                <a:gd name="T1" fmla="*/ 85 h 208"/>
                <a:gd name="T2" fmla="*/ 150 w 194"/>
                <a:gd name="T3" fmla="*/ 76 h 208"/>
                <a:gd name="T4" fmla="*/ 140 w 194"/>
                <a:gd name="T5" fmla="*/ 64 h 208"/>
                <a:gd name="T6" fmla="*/ 91 w 194"/>
                <a:gd name="T7" fmla="*/ 15 h 208"/>
                <a:gd name="T8" fmla="*/ 93 w 194"/>
                <a:gd name="T9" fmla="*/ 5 h 208"/>
                <a:gd name="T10" fmla="*/ 93 w 194"/>
                <a:gd name="T11" fmla="*/ 0 h 208"/>
                <a:gd name="T12" fmla="*/ 0 w 194"/>
                <a:gd name="T13" fmla="*/ 10 h 208"/>
                <a:gd name="T14" fmla="*/ 19 w 194"/>
                <a:gd name="T15" fmla="*/ 100 h 208"/>
                <a:gd name="T16" fmla="*/ 34 w 194"/>
                <a:gd name="T17" fmla="*/ 126 h 208"/>
                <a:gd name="T18" fmla="*/ 33 w 194"/>
                <a:gd name="T19" fmla="*/ 136 h 208"/>
                <a:gd name="T20" fmla="*/ 28 w 194"/>
                <a:gd name="T21" fmla="*/ 164 h 208"/>
                <a:gd name="T22" fmla="*/ 33 w 194"/>
                <a:gd name="T23" fmla="*/ 194 h 208"/>
                <a:gd name="T24" fmla="*/ 39 w 194"/>
                <a:gd name="T25" fmla="*/ 204 h 208"/>
                <a:gd name="T26" fmla="*/ 146 w 194"/>
                <a:gd name="T27" fmla="*/ 200 h 208"/>
                <a:gd name="T28" fmla="*/ 150 w 194"/>
                <a:gd name="T29" fmla="*/ 206 h 208"/>
                <a:gd name="T30" fmla="*/ 156 w 194"/>
                <a:gd name="T31" fmla="*/ 196 h 208"/>
                <a:gd name="T32" fmla="*/ 159 w 194"/>
                <a:gd name="T33" fmla="*/ 190 h 208"/>
                <a:gd name="T34" fmla="*/ 177 w 194"/>
                <a:gd name="T35" fmla="*/ 191 h 208"/>
                <a:gd name="T36" fmla="*/ 178 w 194"/>
                <a:gd name="T37" fmla="*/ 191 h 208"/>
                <a:gd name="T38" fmla="*/ 175 w 194"/>
                <a:gd name="T39" fmla="*/ 186 h 208"/>
                <a:gd name="T40" fmla="*/ 174 w 194"/>
                <a:gd name="T41" fmla="*/ 176 h 208"/>
                <a:gd name="T42" fmla="*/ 177 w 194"/>
                <a:gd name="T43" fmla="*/ 168 h 208"/>
                <a:gd name="T44" fmla="*/ 177 w 194"/>
                <a:gd name="T45" fmla="*/ 162 h 208"/>
                <a:gd name="T46" fmla="*/ 178 w 194"/>
                <a:gd name="T47" fmla="*/ 157 h 208"/>
                <a:gd name="T48" fmla="*/ 183 w 194"/>
                <a:gd name="T49" fmla="*/ 149 h 208"/>
                <a:gd name="T50" fmla="*/ 186 w 194"/>
                <a:gd name="T51" fmla="*/ 143 h 208"/>
                <a:gd name="T52" fmla="*/ 187 w 194"/>
                <a:gd name="T53" fmla="*/ 137 h 208"/>
                <a:gd name="T54" fmla="*/ 194 w 194"/>
                <a:gd name="T55" fmla="*/ 127 h 208"/>
                <a:gd name="T56" fmla="*/ 181 w 194"/>
                <a:gd name="T57" fmla="*/ 121 h 208"/>
                <a:gd name="T58" fmla="*/ 179 w 194"/>
                <a:gd name="T59" fmla="*/ 119 h 208"/>
                <a:gd name="T60" fmla="*/ 179 w 194"/>
                <a:gd name="T61" fmla="*/ 108 h 208"/>
                <a:gd name="T62" fmla="*/ 179 w 194"/>
                <a:gd name="T63" fmla="*/ 106 h 208"/>
                <a:gd name="T64" fmla="*/ 170 w 194"/>
                <a:gd name="T65" fmla="*/ 98 h 208"/>
                <a:gd name="T66" fmla="*/ 163 w 194"/>
                <a:gd name="T67" fmla="*/ 85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4" h="208">
                  <a:moveTo>
                    <a:pt x="163" y="85"/>
                  </a:moveTo>
                  <a:cubicBezTo>
                    <a:pt x="161" y="81"/>
                    <a:pt x="155" y="78"/>
                    <a:pt x="150" y="76"/>
                  </a:cubicBezTo>
                  <a:cubicBezTo>
                    <a:pt x="144" y="73"/>
                    <a:pt x="140" y="64"/>
                    <a:pt x="140" y="64"/>
                  </a:cubicBezTo>
                  <a:cubicBezTo>
                    <a:pt x="140" y="64"/>
                    <a:pt x="95" y="21"/>
                    <a:pt x="91" y="15"/>
                  </a:cubicBezTo>
                  <a:cubicBezTo>
                    <a:pt x="86" y="8"/>
                    <a:pt x="93" y="5"/>
                    <a:pt x="93" y="5"/>
                  </a:cubicBezTo>
                  <a:cubicBezTo>
                    <a:pt x="93" y="0"/>
                    <a:pt x="93" y="0"/>
                    <a:pt x="93" y="0"/>
                  </a:cubicBezTo>
                  <a:cubicBezTo>
                    <a:pt x="0" y="10"/>
                    <a:pt x="0" y="10"/>
                    <a:pt x="0" y="10"/>
                  </a:cubicBezTo>
                  <a:cubicBezTo>
                    <a:pt x="19" y="100"/>
                    <a:pt x="19" y="100"/>
                    <a:pt x="19" y="100"/>
                  </a:cubicBezTo>
                  <a:cubicBezTo>
                    <a:pt x="34" y="126"/>
                    <a:pt x="34" y="126"/>
                    <a:pt x="34" y="126"/>
                  </a:cubicBezTo>
                  <a:cubicBezTo>
                    <a:pt x="34" y="126"/>
                    <a:pt x="37" y="132"/>
                    <a:pt x="33" y="136"/>
                  </a:cubicBezTo>
                  <a:cubicBezTo>
                    <a:pt x="28" y="139"/>
                    <a:pt x="26" y="152"/>
                    <a:pt x="28" y="164"/>
                  </a:cubicBezTo>
                  <a:cubicBezTo>
                    <a:pt x="29" y="176"/>
                    <a:pt x="34" y="185"/>
                    <a:pt x="33" y="194"/>
                  </a:cubicBezTo>
                  <a:cubicBezTo>
                    <a:pt x="39" y="204"/>
                    <a:pt x="39" y="204"/>
                    <a:pt x="39" y="204"/>
                  </a:cubicBezTo>
                  <a:cubicBezTo>
                    <a:pt x="146" y="200"/>
                    <a:pt x="146" y="200"/>
                    <a:pt x="146" y="200"/>
                  </a:cubicBezTo>
                  <a:cubicBezTo>
                    <a:pt x="146" y="200"/>
                    <a:pt x="146" y="208"/>
                    <a:pt x="150" y="206"/>
                  </a:cubicBezTo>
                  <a:cubicBezTo>
                    <a:pt x="155" y="205"/>
                    <a:pt x="156" y="196"/>
                    <a:pt x="156" y="196"/>
                  </a:cubicBezTo>
                  <a:cubicBezTo>
                    <a:pt x="156" y="196"/>
                    <a:pt x="156" y="190"/>
                    <a:pt x="159" y="190"/>
                  </a:cubicBezTo>
                  <a:cubicBezTo>
                    <a:pt x="162" y="190"/>
                    <a:pt x="168" y="196"/>
                    <a:pt x="177" y="191"/>
                  </a:cubicBezTo>
                  <a:cubicBezTo>
                    <a:pt x="178" y="191"/>
                    <a:pt x="178" y="191"/>
                    <a:pt x="178" y="191"/>
                  </a:cubicBezTo>
                  <a:cubicBezTo>
                    <a:pt x="178" y="191"/>
                    <a:pt x="177" y="189"/>
                    <a:pt x="175" y="186"/>
                  </a:cubicBezTo>
                  <a:cubicBezTo>
                    <a:pt x="172" y="183"/>
                    <a:pt x="172" y="179"/>
                    <a:pt x="174" y="176"/>
                  </a:cubicBezTo>
                  <a:cubicBezTo>
                    <a:pt x="177" y="173"/>
                    <a:pt x="179" y="171"/>
                    <a:pt x="177" y="168"/>
                  </a:cubicBezTo>
                  <a:cubicBezTo>
                    <a:pt x="175" y="165"/>
                    <a:pt x="175" y="164"/>
                    <a:pt x="177" y="162"/>
                  </a:cubicBezTo>
                  <a:cubicBezTo>
                    <a:pt x="180" y="160"/>
                    <a:pt x="179" y="159"/>
                    <a:pt x="178" y="157"/>
                  </a:cubicBezTo>
                  <a:cubicBezTo>
                    <a:pt x="177" y="155"/>
                    <a:pt x="178" y="149"/>
                    <a:pt x="183" y="149"/>
                  </a:cubicBezTo>
                  <a:cubicBezTo>
                    <a:pt x="188" y="149"/>
                    <a:pt x="187" y="146"/>
                    <a:pt x="186" y="143"/>
                  </a:cubicBezTo>
                  <a:cubicBezTo>
                    <a:pt x="185" y="140"/>
                    <a:pt x="186" y="139"/>
                    <a:pt x="187" y="137"/>
                  </a:cubicBezTo>
                  <a:cubicBezTo>
                    <a:pt x="188" y="134"/>
                    <a:pt x="194" y="130"/>
                    <a:pt x="194" y="127"/>
                  </a:cubicBezTo>
                  <a:cubicBezTo>
                    <a:pt x="194" y="123"/>
                    <a:pt x="190" y="116"/>
                    <a:pt x="181" y="121"/>
                  </a:cubicBezTo>
                  <a:cubicBezTo>
                    <a:pt x="181" y="121"/>
                    <a:pt x="179" y="122"/>
                    <a:pt x="179" y="119"/>
                  </a:cubicBezTo>
                  <a:cubicBezTo>
                    <a:pt x="179" y="116"/>
                    <a:pt x="180" y="110"/>
                    <a:pt x="179" y="108"/>
                  </a:cubicBezTo>
                  <a:cubicBezTo>
                    <a:pt x="178" y="107"/>
                    <a:pt x="178" y="106"/>
                    <a:pt x="179" y="106"/>
                  </a:cubicBezTo>
                  <a:cubicBezTo>
                    <a:pt x="177" y="104"/>
                    <a:pt x="172" y="100"/>
                    <a:pt x="170" y="98"/>
                  </a:cubicBezTo>
                  <a:cubicBezTo>
                    <a:pt x="167" y="97"/>
                    <a:pt x="165" y="90"/>
                    <a:pt x="163" y="85"/>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84" name="Freeform 78"/>
            <p:cNvSpPr>
              <a:spLocks/>
            </p:cNvSpPr>
            <p:nvPr/>
          </p:nvSpPr>
          <p:spPr bwMode="auto">
            <a:xfrm>
              <a:off x="3357796" y="2296867"/>
              <a:ext cx="463580" cy="407512"/>
            </a:xfrm>
            <a:custGeom>
              <a:avLst/>
              <a:gdLst>
                <a:gd name="T0" fmla="*/ 177 w 203"/>
                <a:gd name="T1" fmla="*/ 117 h 184"/>
                <a:gd name="T2" fmla="*/ 174 w 203"/>
                <a:gd name="T3" fmla="*/ 101 h 184"/>
                <a:gd name="T4" fmla="*/ 102 w 203"/>
                <a:gd name="T5" fmla="*/ 94 h 184"/>
                <a:gd name="T6" fmla="*/ 109 w 203"/>
                <a:gd name="T7" fmla="*/ 73 h 184"/>
                <a:gd name="T8" fmla="*/ 117 w 203"/>
                <a:gd name="T9" fmla="*/ 56 h 184"/>
                <a:gd name="T10" fmla="*/ 128 w 203"/>
                <a:gd name="T11" fmla="*/ 31 h 184"/>
                <a:gd name="T12" fmla="*/ 122 w 203"/>
                <a:gd name="T13" fmla="*/ 15 h 184"/>
                <a:gd name="T14" fmla="*/ 121 w 203"/>
                <a:gd name="T15" fmla="*/ 0 h 184"/>
                <a:gd name="T16" fmla="*/ 0 w 203"/>
                <a:gd name="T17" fmla="*/ 40 h 184"/>
                <a:gd name="T18" fmla="*/ 13 w 203"/>
                <a:gd name="T19" fmla="*/ 62 h 184"/>
                <a:gd name="T20" fmla="*/ 19 w 203"/>
                <a:gd name="T21" fmla="*/ 88 h 184"/>
                <a:gd name="T22" fmla="*/ 21 w 203"/>
                <a:gd name="T23" fmla="*/ 118 h 184"/>
                <a:gd name="T24" fmla="*/ 18 w 203"/>
                <a:gd name="T25" fmla="*/ 139 h 184"/>
                <a:gd name="T26" fmla="*/ 15 w 203"/>
                <a:gd name="T27" fmla="*/ 155 h 184"/>
                <a:gd name="T28" fmla="*/ 31 w 203"/>
                <a:gd name="T29" fmla="*/ 151 h 184"/>
                <a:gd name="T30" fmla="*/ 32 w 203"/>
                <a:gd name="T31" fmla="*/ 141 h 184"/>
                <a:gd name="T32" fmla="*/ 38 w 203"/>
                <a:gd name="T33" fmla="*/ 142 h 184"/>
                <a:gd name="T34" fmla="*/ 45 w 203"/>
                <a:gd name="T35" fmla="*/ 150 h 184"/>
                <a:gd name="T36" fmla="*/ 51 w 203"/>
                <a:gd name="T37" fmla="*/ 155 h 184"/>
                <a:gd name="T38" fmla="*/ 71 w 203"/>
                <a:gd name="T39" fmla="*/ 158 h 184"/>
                <a:gd name="T40" fmla="*/ 89 w 203"/>
                <a:gd name="T41" fmla="*/ 159 h 184"/>
                <a:gd name="T42" fmla="*/ 85 w 203"/>
                <a:gd name="T43" fmla="*/ 154 h 184"/>
                <a:gd name="T44" fmla="*/ 86 w 203"/>
                <a:gd name="T45" fmla="*/ 145 h 184"/>
                <a:gd name="T46" fmla="*/ 100 w 203"/>
                <a:gd name="T47" fmla="*/ 149 h 184"/>
                <a:gd name="T48" fmla="*/ 104 w 203"/>
                <a:gd name="T49" fmla="*/ 155 h 184"/>
                <a:gd name="T50" fmla="*/ 113 w 203"/>
                <a:gd name="T51" fmla="*/ 156 h 184"/>
                <a:gd name="T52" fmla="*/ 118 w 203"/>
                <a:gd name="T53" fmla="*/ 156 h 184"/>
                <a:gd name="T54" fmla="*/ 113 w 203"/>
                <a:gd name="T55" fmla="*/ 171 h 184"/>
                <a:gd name="T56" fmla="*/ 132 w 203"/>
                <a:gd name="T57" fmla="*/ 172 h 184"/>
                <a:gd name="T58" fmla="*/ 142 w 203"/>
                <a:gd name="T59" fmla="*/ 181 h 184"/>
                <a:gd name="T60" fmla="*/ 147 w 203"/>
                <a:gd name="T61" fmla="*/ 167 h 184"/>
                <a:gd name="T62" fmla="*/ 155 w 203"/>
                <a:gd name="T63" fmla="*/ 169 h 184"/>
                <a:gd name="T64" fmla="*/ 156 w 203"/>
                <a:gd name="T65" fmla="*/ 175 h 184"/>
                <a:gd name="T66" fmla="*/ 166 w 203"/>
                <a:gd name="T67" fmla="*/ 175 h 184"/>
                <a:gd name="T68" fmla="*/ 166 w 203"/>
                <a:gd name="T69" fmla="*/ 161 h 184"/>
                <a:gd name="T70" fmla="*/ 177 w 203"/>
                <a:gd name="T71" fmla="*/ 166 h 184"/>
                <a:gd name="T72" fmla="*/ 181 w 203"/>
                <a:gd name="T73" fmla="*/ 173 h 184"/>
                <a:gd name="T74" fmla="*/ 186 w 203"/>
                <a:gd name="T75" fmla="*/ 182 h 184"/>
                <a:gd name="T76" fmla="*/ 190 w 203"/>
                <a:gd name="T77" fmla="*/ 182 h 184"/>
                <a:gd name="T78" fmla="*/ 196 w 203"/>
                <a:gd name="T79" fmla="*/ 182 h 184"/>
                <a:gd name="T80" fmla="*/ 196 w 203"/>
                <a:gd name="T81" fmla="*/ 176 h 184"/>
                <a:gd name="T82" fmla="*/ 191 w 203"/>
                <a:gd name="T83" fmla="*/ 170 h 184"/>
                <a:gd name="T84" fmla="*/ 203 w 203"/>
                <a:gd name="T85" fmla="*/ 171 h 184"/>
                <a:gd name="T86" fmla="*/ 189 w 203"/>
                <a:gd name="T87" fmla="*/ 164 h 184"/>
                <a:gd name="T88" fmla="*/ 183 w 203"/>
                <a:gd name="T89" fmla="*/ 155 h 184"/>
                <a:gd name="T90" fmla="*/ 184 w 203"/>
                <a:gd name="T91" fmla="*/ 151 h 184"/>
                <a:gd name="T92" fmla="*/ 184 w 203"/>
                <a:gd name="T93" fmla="*/ 148 h 184"/>
                <a:gd name="T94" fmla="*/ 191 w 203"/>
                <a:gd name="T95" fmla="*/ 149 h 184"/>
                <a:gd name="T96" fmla="*/ 193 w 203"/>
                <a:gd name="T97" fmla="*/ 137 h 184"/>
                <a:gd name="T98" fmla="*/ 184 w 203"/>
                <a:gd name="T99" fmla="*/ 139 h 184"/>
                <a:gd name="T100" fmla="*/ 177 w 203"/>
                <a:gd name="T101" fmla="*/ 144 h 184"/>
                <a:gd name="T102" fmla="*/ 173 w 203"/>
                <a:gd name="T103" fmla="*/ 138 h 184"/>
                <a:gd name="T104" fmla="*/ 174 w 203"/>
                <a:gd name="T105" fmla="*/ 137 h 184"/>
                <a:gd name="T106" fmla="*/ 185 w 203"/>
                <a:gd name="T107" fmla="*/ 131 h 184"/>
                <a:gd name="T108" fmla="*/ 163 w 203"/>
                <a:gd name="T109" fmla="*/ 134 h 184"/>
                <a:gd name="T110" fmla="*/ 144 w 203"/>
                <a:gd name="T111" fmla="*/ 132 h 184"/>
                <a:gd name="T112" fmla="*/ 142 w 203"/>
                <a:gd name="T113" fmla="*/ 126 h 184"/>
                <a:gd name="T114" fmla="*/ 152 w 203"/>
                <a:gd name="T115" fmla="*/ 120 h 184"/>
                <a:gd name="T116" fmla="*/ 170 w 203"/>
                <a:gd name="T117" fmla="*/ 122 h 184"/>
                <a:gd name="T118" fmla="*/ 182 w 203"/>
                <a:gd name="T119" fmla="*/ 12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3" h="184">
                  <a:moveTo>
                    <a:pt x="182" y="121"/>
                  </a:moveTo>
                  <a:cubicBezTo>
                    <a:pt x="180" y="120"/>
                    <a:pt x="177" y="120"/>
                    <a:pt x="177" y="117"/>
                  </a:cubicBezTo>
                  <a:cubicBezTo>
                    <a:pt x="177" y="115"/>
                    <a:pt x="177" y="113"/>
                    <a:pt x="175" y="111"/>
                  </a:cubicBezTo>
                  <a:cubicBezTo>
                    <a:pt x="172" y="108"/>
                    <a:pt x="172" y="104"/>
                    <a:pt x="174" y="101"/>
                  </a:cubicBezTo>
                  <a:cubicBezTo>
                    <a:pt x="175" y="98"/>
                    <a:pt x="173" y="93"/>
                    <a:pt x="173" y="93"/>
                  </a:cubicBezTo>
                  <a:cubicBezTo>
                    <a:pt x="173" y="93"/>
                    <a:pt x="103" y="96"/>
                    <a:pt x="102" y="94"/>
                  </a:cubicBezTo>
                  <a:cubicBezTo>
                    <a:pt x="99" y="91"/>
                    <a:pt x="105" y="90"/>
                    <a:pt x="105" y="86"/>
                  </a:cubicBezTo>
                  <a:cubicBezTo>
                    <a:pt x="105" y="82"/>
                    <a:pt x="105" y="77"/>
                    <a:pt x="109" y="73"/>
                  </a:cubicBezTo>
                  <a:cubicBezTo>
                    <a:pt x="112" y="69"/>
                    <a:pt x="112" y="68"/>
                    <a:pt x="114" y="65"/>
                  </a:cubicBezTo>
                  <a:cubicBezTo>
                    <a:pt x="115" y="62"/>
                    <a:pt x="115" y="59"/>
                    <a:pt x="117" y="56"/>
                  </a:cubicBezTo>
                  <a:cubicBezTo>
                    <a:pt x="119" y="53"/>
                    <a:pt x="120" y="47"/>
                    <a:pt x="121" y="43"/>
                  </a:cubicBezTo>
                  <a:cubicBezTo>
                    <a:pt x="121" y="39"/>
                    <a:pt x="128" y="35"/>
                    <a:pt x="128" y="31"/>
                  </a:cubicBezTo>
                  <a:cubicBezTo>
                    <a:pt x="128" y="27"/>
                    <a:pt x="125" y="25"/>
                    <a:pt x="124" y="22"/>
                  </a:cubicBezTo>
                  <a:cubicBezTo>
                    <a:pt x="122" y="20"/>
                    <a:pt x="124" y="18"/>
                    <a:pt x="122" y="15"/>
                  </a:cubicBezTo>
                  <a:cubicBezTo>
                    <a:pt x="121" y="12"/>
                    <a:pt x="119" y="10"/>
                    <a:pt x="122" y="7"/>
                  </a:cubicBezTo>
                  <a:cubicBezTo>
                    <a:pt x="124" y="4"/>
                    <a:pt x="121" y="0"/>
                    <a:pt x="121" y="0"/>
                  </a:cubicBezTo>
                  <a:cubicBezTo>
                    <a:pt x="2" y="1"/>
                    <a:pt x="2" y="1"/>
                    <a:pt x="2" y="1"/>
                  </a:cubicBezTo>
                  <a:cubicBezTo>
                    <a:pt x="0" y="40"/>
                    <a:pt x="0" y="40"/>
                    <a:pt x="0" y="40"/>
                  </a:cubicBezTo>
                  <a:cubicBezTo>
                    <a:pt x="0" y="40"/>
                    <a:pt x="7" y="46"/>
                    <a:pt x="8" y="53"/>
                  </a:cubicBezTo>
                  <a:cubicBezTo>
                    <a:pt x="8" y="59"/>
                    <a:pt x="11" y="62"/>
                    <a:pt x="13" y="62"/>
                  </a:cubicBezTo>
                  <a:cubicBezTo>
                    <a:pt x="16" y="62"/>
                    <a:pt x="16" y="72"/>
                    <a:pt x="16" y="76"/>
                  </a:cubicBezTo>
                  <a:cubicBezTo>
                    <a:pt x="16" y="81"/>
                    <a:pt x="15" y="86"/>
                    <a:pt x="19" y="88"/>
                  </a:cubicBezTo>
                  <a:cubicBezTo>
                    <a:pt x="22" y="89"/>
                    <a:pt x="25" y="93"/>
                    <a:pt x="24" y="98"/>
                  </a:cubicBezTo>
                  <a:cubicBezTo>
                    <a:pt x="22" y="103"/>
                    <a:pt x="18" y="111"/>
                    <a:pt x="21" y="118"/>
                  </a:cubicBezTo>
                  <a:cubicBezTo>
                    <a:pt x="23" y="125"/>
                    <a:pt x="22" y="137"/>
                    <a:pt x="20" y="138"/>
                  </a:cubicBezTo>
                  <a:cubicBezTo>
                    <a:pt x="20" y="139"/>
                    <a:pt x="19" y="139"/>
                    <a:pt x="18" y="139"/>
                  </a:cubicBezTo>
                  <a:cubicBezTo>
                    <a:pt x="20" y="139"/>
                    <a:pt x="22" y="141"/>
                    <a:pt x="20" y="143"/>
                  </a:cubicBezTo>
                  <a:cubicBezTo>
                    <a:pt x="16" y="146"/>
                    <a:pt x="12" y="149"/>
                    <a:pt x="15" y="155"/>
                  </a:cubicBezTo>
                  <a:cubicBezTo>
                    <a:pt x="15" y="154"/>
                    <a:pt x="17" y="156"/>
                    <a:pt x="22" y="154"/>
                  </a:cubicBezTo>
                  <a:cubicBezTo>
                    <a:pt x="26" y="152"/>
                    <a:pt x="28" y="150"/>
                    <a:pt x="31" y="151"/>
                  </a:cubicBezTo>
                  <a:cubicBezTo>
                    <a:pt x="33" y="151"/>
                    <a:pt x="39" y="150"/>
                    <a:pt x="37" y="147"/>
                  </a:cubicBezTo>
                  <a:cubicBezTo>
                    <a:pt x="35" y="145"/>
                    <a:pt x="32" y="143"/>
                    <a:pt x="32" y="141"/>
                  </a:cubicBezTo>
                  <a:cubicBezTo>
                    <a:pt x="32" y="139"/>
                    <a:pt x="31" y="135"/>
                    <a:pt x="34" y="135"/>
                  </a:cubicBezTo>
                  <a:cubicBezTo>
                    <a:pt x="37" y="135"/>
                    <a:pt x="38" y="139"/>
                    <a:pt x="38" y="142"/>
                  </a:cubicBezTo>
                  <a:cubicBezTo>
                    <a:pt x="38" y="144"/>
                    <a:pt x="38" y="147"/>
                    <a:pt x="38" y="147"/>
                  </a:cubicBezTo>
                  <a:cubicBezTo>
                    <a:pt x="38" y="147"/>
                    <a:pt x="44" y="150"/>
                    <a:pt x="45" y="150"/>
                  </a:cubicBezTo>
                  <a:cubicBezTo>
                    <a:pt x="45" y="150"/>
                    <a:pt x="46" y="152"/>
                    <a:pt x="46" y="153"/>
                  </a:cubicBezTo>
                  <a:cubicBezTo>
                    <a:pt x="46" y="155"/>
                    <a:pt x="48" y="154"/>
                    <a:pt x="51" y="155"/>
                  </a:cubicBezTo>
                  <a:cubicBezTo>
                    <a:pt x="54" y="157"/>
                    <a:pt x="55" y="158"/>
                    <a:pt x="59" y="158"/>
                  </a:cubicBezTo>
                  <a:cubicBezTo>
                    <a:pt x="62" y="158"/>
                    <a:pt x="66" y="155"/>
                    <a:pt x="71" y="158"/>
                  </a:cubicBezTo>
                  <a:cubicBezTo>
                    <a:pt x="76" y="160"/>
                    <a:pt x="81" y="160"/>
                    <a:pt x="84" y="160"/>
                  </a:cubicBezTo>
                  <a:cubicBezTo>
                    <a:pt x="87" y="159"/>
                    <a:pt x="89" y="159"/>
                    <a:pt x="89" y="159"/>
                  </a:cubicBezTo>
                  <a:cubicBezTo>
                    <a:pt x="89" y="159"/>
                    <a:pt x="89" y="159"/>
                    <a:pt x="89" y="158"/>
                  </a:cubicBezTo>
                  <a:cubicBezTo>
                    <a:pt x="90" y="157"/>
                    <a:pt x="88" y="154"/>
                    <a:pt x="85" y="154"/>
                  </a:cubicBezTo>
                  <a:cubicBezTo>
                    <a:pt x="82" y="154"/>
                    <a:pt x="79" y="152"/>
                    <a:pt x="81" y="149"/>
                  </a:cubicBezTo>
                  <a:cubicBezTo>
                    <a:pt x="82" y="146"/>
                    <a:pt x="82" y="145"/>
                    <a:pt x="86" y="145"/>
                  </a:cubicBezTo>
                  <a:cubicBezTo>
                    <a:pt x="91" y="145"/>
                    <a:pt x="92" y="144"/>
                    <a:pt x="94" y="147"/>
                  </a:cubicBezTo>
                  <a:cubicBezTo>
                    <a:pt x="97" y="150"/>
                    <a:pt x="100" y="152"/>
                    <a:pt x="100" y="149"/>
                  </a:cubicBezTo>
                  <a:cubicBezTo>
                    <a:pt x="99" y="146"/>
                    <a:pt x="100" y="142"/>
                    <a:pt x="104" y="145"/>
                  </a:cubicBezTo>
                  <a:cubicBezTo>
                    <a:pt x="107" y="147"/>
                    <a:pt x="104" y="155"/>
                    <a:pt x="104" y="155"/>
                  </a:cubicBezTo>
                  <a:cubicBezTo>
                    <a:pt x="104" y="155"/>
                    <a:pt x="102" y="159"/>
                    <a:pt x="106" y="160"/>
                  </a:cubicBezTo>
                  <a:cubicBezTo>
                    <a:pt x="110" y="160"/>
                    <a:pt x="113" y="160"/>
                    <a:pt x="113" y="156"/>
                  </a:cubicBezTo>
                  <a:cubicBezTo>
                    <a:pt x="114" y="152"/>
                    <a:pt x="115" y="151"/>
                    <a:pt x="117" y="151"/>
                  </a:cubicBezTo>
                  <a:cubicBezTo>
                    <a:pt x="118" y="151"/>
                    <a:pt x="120" y="152"/>
                    <a:pt x="118" y="156"/>
                  </a:cubicBezTo>
                  <a:cubicBezTo>
                    <a:pt x="117" y="159"/>
                    <a:pt x="117" y="165"/>
                    <a:pt x="120" y="166"/>
                  </a:cubicBezTo>
                  <a:cubicBezTo>
                    <a:pt x="120" y="166"/>
                    <a:pt x="112" y="168"/>
                    <a:pt x="113" y="171"/>
                  </a:cubicBezTo>
                  <a:cubicBezTo>
                    <a:pt x="115" y="173"/>
                    <a:pt x="117" y="175"/>
                    <a:pt x="121" y="173"/>
                  </a:cubicBezTo>
                  <a:cubicBezTo>
                    <a:pt x="126" y="171"/>
                    <a:pt x="131" y="169"/>
                    <a:pt x="132" y="172"/>
                  </a:cubicBezTo>
                  <a:cubicBezTo>
                    <a:pt x="132" y="175"/>
                    <a:pt x="129" y="177"/>
                    <a:pt x="132" y="178"/>
                  </a:cubicBezTo>
                  <a:cubicBezTo>
                    <a:pt x="135" y="179"/>
                    <a:pt x="139" y="178"/>
                    <a:pt x="142" y="181"/>
                  </a:cubicBezTo>
                  <a:cubicBezTo>
                    <a:pt x="145" y="183"/>
                    <a:pt x="151" y="179"/>
                    <a:pt x="151" y="176"/>
                  </a:cubicBezTo>
                  <a:cubicBezTo>
                    <a:pt x="151" y="173"/>
                    <a:pt x="146" y="170"/>
                    <a:pt x="147" y="167"/>
                  </a:cubicBezTo>
                  <a:cubicBezTo>
                    <a:pt x="147" y="164"/>
                    <a:pt x="152" y="169"/>
                    <a:pt x="152" y="169"/>
                  </a:cubicBezTo>
                  <a:cubicBezTo>
                    <a:pt x="152" y="170"/>
                    <a:pt x="153" y="171"/>
                    <a:pt x="155" y="169"/>
                  </a:cubicBezTo>
                  <a:cubicBezTo>
                    <a:pt x="156" y="168"/>
                    <a:pt x="158" y="168"/>
                    <a:pt x="157" y="170"/>
                  </a:cubicBezTo>
                  <a:cubicBezTo>
                    <a:pt x="157" y="171"/>
                    <a:pt x="155" y="173"/>
                    <a:pt x="156" y="175"/>
                  </a:cubicBezTo>
                  <a:cubicBezTo>
                    <a:pt x="156" y="177"/>
                    <a:pt x="157" y="179"/>
                    <a:pt x="161" y="178"/>
                  </a:cubicBezTo>
                  <a:cubicBezTo>
                    <a:pt x="164" y="178"/>
                    <a:pt x="165" y="177"/>
                    <a:pt x="166" y="175"/>
                  </a:cubicBezTo>
                  <a:cubicBezTo>
                    <a:pt x="168" y="174"/>
                    <a:pt x="170" y="174"/>
                    <a:pt x="167" y="170"/>
                  </a:cubicBezTo>
                  <a:cubicBezTo>
                    <a:pt x="164" y="167"/>
                    <a:pt x="164" y="162"/>
                    <a:pt x="166" y="161"/>
                  </a:cubicBezTo>
                  <a:cubicBezTo>
                    <a:pt x="169" y="160"/>
                    <a:pt x="171" y="160"/>
                    <a:pt x="172" y="162"/>
                  </a:cubicBezTo>
                  <a:cubicBezTo>
                    <a:pt x="174" y="164"/>
                    <a:pt x="176" y="166"/>
                    <a:pt x="177" y="166"/>
                  </a:cubicBezTo>
                  <a:cubicBezTo>
                    <a:pt x="179" y="166"/>
                    <a:pt x="182" y="168"/>
                    <a:pt x="179" y="170"/>
                  </a:cubicBezTo>
                  <a:cubicBezTo>
                    <a:pt x="176" y="171"/>
                    <a:pt x="177" y="173"/>
                    <a:pt x="181" y="173"/>
                  </a:cubicBezTo>
                  <a:cubicBezTo>
                    <a:pt x="184" y="174"/>
                    <a:pt x="186" y="177"/>
                    <a:pt x="183" y="180"/>
                  </a:cubicBezTo>
                  <a:cubicBezTo>
                    <a:pt x="180" y="183"/>
                    <a:pt x="184" y="184"/>
                    <a:pt x="186" y="182"/>
                  </a:cubicBezTo>
                  <a:cubicBezTo>
                    <a:pt x="187" y="181"/>
                    <a:pt x="188" y="180"/>
                    <a:pt x="188" y="180"/>
                  </a:cubicBezTo>
                  <a:cubicBezTo>
                    <a:pt x="188" y="180"/>
                    <a:pt x="188" y="182"/>
                    <a:pt x="190" y="182"/>
                  </a:cubicBezTo>
                  <a:cubicBezTo>
                    <a:pt x="193" y="183"/>
                    <a:pt x="195" y="180"/>
                    <a:pt x="195" y="180"/>
                  </a:cubicBezTo>
                  <a:cubicBezTo>
                    <a:pt x="195" y="180"/>
                    <a:pt x="195" y="182"/>
                    <a:pt x="196" y="182"/>
                  </a:cubicBezTo>
                  <a:cubicBezTo>
                    <a:pt x="197" y="182"/>
                    <a:pt x="202" y="182"/>
                    <a:pt x="202" y="178"/>
                  </a:cubicBezTo>
                  <a:cubicBezTo>
                    <a:pt x="201" y="174"/>
                    <a:pt x="196" y="176"/>
                    <a:pt x="196" y="176"/>
                  </a:cubicBezTo>
                  <a:cubicBezTo>
                    <a:pt x="196" y="176"/>
                    <a:pt x="191" y="175"/>
                    <a:pt x="188" y="172"/>
                  </a:cubicBezTo>
                  <a:cubicBezTo>
                    <a:pt x="186" y="170"/>
                    <a:pt x="188" y="168"/>
                    <a:pt x="191" y="170"/>
                  </a:cubicBezTo>
                  <a:cubicBezTo>
                    <a:pt x="194" y="172"/>
                    <a:pt x="198" y="173"/>
                    <a:pt x="199" y="173"/>
                  </a:cubicBezTo>
                  <a:cubicBezTo>
                    <a:pt x="201" y="173"/>
                    <a:pt x="203" y="172"/>
                    <a:pt x="203" y="171"/>
                  </a:cubicBezTo>
                  <a:cubicBezTo>
                    <a:pt x="202" y="170"/>
                    <a:pt x="201" y="169"/>
                    <a:pt x="198" y="169"/>
                  </a:cubicBezTo>
                  <a:cubicBezTo>
                    <a:pt x="196" y="169"/>
                    <a:pt x="191" y="165"/>
                    <a:pt x="189" y="164"/>
                  </a:cubicBezTo>
                  <a:cubicBezTo>
                    <a:pt x="187" y="164"/>
                    <a:pt x="183" y="161"/>
                    <a:pt x="182" y="158"/>
                  </a:cubicBezTo>
                  <a:cubicBezTo>
                    <a:pt x="181" y="155"/>
                    <a:pt x="182" y="154"/>
                    <a:pt x="183" y="155"/>
                  </a:cubicBezTo>
                  <a:cubicBezTo>
                    <a:pt x="185" y="155"/>
                    <a:pt x="188" y="155"/>
                    <a:pt x="187" y="154"/>
                  </a:cubicBezTo>
                  <a:cubicBezTo>
                    <a:pt x="186" y="153"/>
                    <a:pt x="185" y="151"/>
                    <a:pt x="184" y="151"/>
                  </a:cubicBezTo>
                  <a:cubicBezTo>
                    <a:pt x="183" y="151"/>
                    <a:pt x="181" y="150"/>
                    <a:pt x="181" y="149"/>
                  </a:cubicBezTo>
                  <a:cubicBezTo>
                    <a:pt x="182" y="148"/>
                    <a:pt x="183" y="148"/>
                    <a:pt x="184" y="148"/>
                  </a:cubicBezTo>
                  <a:cubicBezTo>
                    <a:pt x="185" y="148"/>
                    <a:pt x="187" y="150"/>
                    <a:pt x="189" y="150"/>
                  </a:cubicBezTo>
                  <a:cubicBezTo>
                    <a:pt x="189" y="150"/>
                    <a:pt x="192" y="151"/>
                    <a:pt x="191" y="149"/>
                  </a:cubicBezTo>
                  <a:cubicBezTo>
                    <a:pt x="190" y="146"/>
                    <a:pt x="189" y="145"/>
                    <a:pt x="190" y="143"/>
                  </a:cubicBezTo>
                  <a:cubicBezTo>
                    <a:pt x="190" y="140"/>
                    <a:pt x="193" y="139"/>
                    <a:pt x="193" y="137"/>
                  </a:cubicBezTo>
                  <a:cubicBezTo>
                    <a:pt x="193" y="135"/>
                    <a:pt x="192" y="132"/>
                    <a:pt x="190" y="132"/>
                  </a:cubicBezTo>
                  <a:cubicBezTo>
                    <a:pt x="187" y="133"/>
                    <a:pt x="184" y="135"/>
                    <a:pt x="184" y="139"/>
                  </a:cubicBezTo>
                  <a:cubicBezTo>
                    <a:pt x="184" y="144"/>
                    <a:pt x="183" y="145"/>
                    <a:pt x="181" y="143"/>
                  </a:cubicBezTo>
                  <a:cubicBezTo>
                    <a:pt x="180" y="141"/>
                    <a:pt x="177" y="143"/>
                    <a:pt x="177" y="144"/>
                  </a:cubicBezTo>
                  <a:cubicBezTo>
                    <a:pt x="176" y="145"/>
                    <a:pt x="172" y="146"/>
                    <a:pt x="171" y="143"/>
                  </a:cubicBezTo>
                  <a:cubicBezTo>
                    <a:pt x="170" y="140"/>
                    <a:pt x="169" y="138"/>
                    <a:pt x="173" y="138"/>
                  </a:cubicBezTo>
                  <a:cubicBezTo>
                    <a:pt x="173" y="138"/>
                    <a:pt x="173" y="138"/>
                    <a:pt x="173" y="138"/>
                  </a:cubicBezTo>
                  <a:cubicBezTo>
                    <a:pt x="174" y="137"/>
                    <a:pt x="174" y="137"/>
                    <a:pt x="174" y="137"/>
                  </a:cubicBezTo>
                  <a:cubicBezTo>
                    <a:pt x="176" y="136"/>
                    <a:pt x="176" y="136"/>
                    <a:pt x="176" y="136"/>
                  </a:cubicBezTo>
                  <a:cubicBezTo>
                    <a:pt x="176" y="136"/>
                    <a:pt x="186" y="134"/>
                    <a:pt x="185" y="131"/>
                  </a:cubicBezTo>
                  <a:cubicBezTo>
                    <a:pt x="171" y="130"/>
                    <a:pt x="171" y="130"/>
                    <a:pt x="171" y="130"/>
                  </a:cubicBezTo>
                  <a:cubicBezTo>
                    <a:pt x="171" y="130"/>
                    <a:pt x="166" y="131"/>
                    <a:pt x="163" y="134"/>
                  </a:cubicBezTo>
                  <a:cubicBezTo>
                    <a:pt x="159" y="137"/>
                    <a:pt x="157" y="140"/>
                    <a:pt x="154" y="137"/>
                  </a:cubicBezTo>
                  <a:cubicBezTo>
                    <a:pt x="150" y="135"/>
                    <a:pt x="147" y="130"/>
                    <a:pt x="144" y="132"/>
                  </a:cubicBezTo>
                  <a:cubicBezTo>
                    <a:pt x="141" y="133"/>
                    <a:pt x="136" y="134"/>
                    <a:pt x="136" y="130"/>
                  </a:cubicBezTo>
                  <a:cubicBezTo>
                    <a:pt x="136" y="125"/>
                    <a:pt x="138" y="124"/>
                    <a:pt x="142" y="126"/>
                  </a:cubicBezTo>
                  <a:cubicBezTo>
                    <a:pt x="146" y="129"/>
                    <a:pt x="151" y="129"/>
                    <a:pt x="150" y="126"/>
                  </a:cubicBezTo>
                  <a:cubicBezTo>
                    <a:pt x="149" y="123"/>
                    <a:pt x="147" y="120"/>
                    <a:pt x="152" y="120"/>
                  </a:cubicBezTo>
                  <a:cubicBezTo>
                    <a:pt x="156" y="121"/>
                    <a:pt x="164" y="121"/>
                    <a:pt x="164" y="121"/>
                  </a:cubicBezTo>
                  <a:cubicBezTo>
                    <a:pt x="164" y="121"/>
                    <a:pt x="168" y="120"/>
                    <a:pt x="170" y="122"/>
                  </a:cubicBezTo>
                  <a:cubicBezTo>
                    <a:pt x="172" y="124"/>
                    <a:pt x="179" y="130"/>
                    <a:pt x="185" y="128"/>
                  </a:cubicBezTo>
                  <a:cubicBezTo>
                    <a:pt x="184" y="125"/>
                    <a:pt x="183" y="122"/>
                    <a:pt x="182" y="121"/>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85" name="Freeform 79"/>
            <p:cNvSpPr>
              <a:spLocks/>
            </p:cNvSpPr>
            <p:nvPr/>
          </p:nvSpPr>
          <p:spPr bwMode="auto">
            <a:xfrm>
              <a:off x="4299004" y="2010655"/>
              <a:ext cx="427056" cy="301205"/>
            </a:xfrm>
            <a:custGeom>
              <a:avLst/>
              <a:gdLst>
                <a:gd name="T0" fmla="*/ 101 w 187"/>
                <a:gd name="T1" fmla="*/ 13 h 136"/>
                <a:gd name="T2" fmla="*/ 80 w 187"/>
                <a:gd name="T3" fmla="*/ 0 h 136"/>
                <a:gd name="T4" fmla="*/ 32 w 187"/>
                <a:gd name="T5" fmla="*/ 2 h 136"/>
                <a:gd name="T6" fmla="*/ 7 w 187"/>
                <a:gd name="T7" fmla="*/ 16 h 136"/>
                <a:gd name="T8" fmla="*/ 7 w 187"/>
                <a:gd name="T9" fmla="*/ 21 h 136"/>
                <a:gd name="T10" fmla="*/ 5 w 187"/>
                <a:gd name="T11" fmla="*/ 31 h 136"/>
                <a:gd name="T12" fmla="*/ 54 w 187"/>
                <a:gd name="T13" fmla="*/ 80 h 136"/>
                <a:gd name="T14" fmla="*/ 64 w 187"/>
                <a:gd name="T15" fmla="*/ 92 h 136"/>
                <a:gd name="T16" fmla="*/ 77 w 187"/>
                <a:gd name="T17" fmla="*/ 101 h 136"/>
                <a:gd name="T18" fmla="*/ 84 w 187"/>
                <a:gd name="T19" fmla="*/ 114 h 136"/>
                <a:gd name="T20" fmla="*/ 93 w 187"/>
                <a:gd name="T21" fmla="*/ 122 h 136"/>
                <a:gd name="T22" fmla="*/ 94 w 187"/>
                <a:gd name="T23" fmla="*/ 123 h 136"/>
                <a:gd name="T24" fmla="*/ 97 w 187"/>
                <a:gd name="T25" fmla="*/ 131 h 136"/>
                <a:gd name="T26" fmla="*/ 105 w 187"/>
                <a:gd name="T27" fmla="*/ 134 h 136"/>
                <a:gd name="T28" fmla="*/ 109 w 187"/>
                <a:gd name="T29" fmla="*/ 132 h 136"/>
                <a:gd name="T30" fmla="*/ 113 w 187"/>
                <a:gd name="T31" fmla="*/ 135 h 136"/>
                <a:gd name="T32" fmla="*/ 114 w 187"/>
                <a:gd name="T33" fmla="*/ 133 h 136"/>
                <a:gd name="T34" fmla="*/ 118 w 187"/>
                <a:gd name="T35" fmla="*/ 130 h 136"/>
                <a:gd name="T36" fmla="*/ 122 w 187"/>
                <a:gd name="T37" fmla="*/ 128 h 136"/>
                <a:gd name="T38" fmla="*/ 114 w 187"/>
                <a:gd name="T39" fmla="*/ 124 h 136"/>
                <a:gd name="T40" fmla="*/ 109 w 187"/>
                <a:gd name="T41" fmla="*/ 121 h 136"/>
                <a:gd name="T42" fmla="*/ 113 w 187"/>
                <a:gd name="T43" fmla="*/ 118 h 136"/>
                <a:gd name="T44" fmla="*/ 120 w 187"/>
                <a:gd name="T45" fmla="*/ 121 h 136"/>
                <a:gd name="T46" fmla="*/ 122 w 187"/>
                <a:gd name="T47" fmla="*/ 116 h 136"/>
                <a:gd name="T48" fmla="*/ 127 w 187"/>
                <a:gd name="T49" fmla="*/ 120 h 136"/>
                <a:gd name="T50" fmla="*/ 138 w 187"/>
                <a:gd name="T51" fmla="*/ 112 h 136"/>
                <a:gd name="T52" fmla="*/ 147 w 187"/>
                <a:gd name="T53" fmla="*/ 103 h 136"/>
                <a:gd name="T54" fmla="*/ 151 w 187"/>
                <a:gd name="T55" fmla="*/ 93 h 136"/>
                <a:gd name="T56" fmla="*/ 153 w 187"/>
                <a:gd name="T57" fmla="*/ 87 h 136"/>
                <a:gd name="T58" fmla="*/ 157 w 187"/>
                <a:gd name="T59" fmla="*/ 88 h 136"/>
                <a:gd name="T60" fmla="*/ 160 w 187"/>
                <a:gd name="T61" fmla="*/ 88 h 136"/>
                <a:gd name="T62" fmla="*/ 163 w 187"/>
                <a:gd name="T63" fmla="*/ 82 h 136"/>
                <a:gd name="T64" fmla="*/ 167 w 187"/>
                <a:gd name="T65" fmla="*/ 76 h 136"/>
                <a:gd name="T66" fmla="*/ 167 w 187"/>
                <a:gd name="T67" fmla="*/ 71 h 136"/>
                <a:gd name="T68" fmla="*/ 169 w 187"/>
                <a:gd name="T69" fmla="*/ 65 h 136"/>
                <a:gd name="T70" fmla="*/ 172 w 187"/>
                <a:gd name="T71" fmla="*/ 63 h 136"/>
                <a:gd name="T72" fmla="*/ 177 w 187"/>
                <a:gd name="T73" fmla="*/ 55 h 136"/>
                <a:gd name="T74" fmla="*/ 187 w 187"/>
                <a:gd name="T75" fmla="*/ 45 h 136"/>
                <a:gd name="T76" fmla="*/ 137 w 187"/>
                <a:gd name="T77" fmla="*/ 6 h 136"/>
                <a:gd name="T78" fmla="*/ 101 w 187"/>
                <a:gd name="T79" fmla="*/ 1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7" h="136">
                  <a:moveTo>
                    <a:pt x="101" y="13"/>
                  </a:moveTo>
                  <a:cubicBezTo>
                    <a:pt x="80" y="0"/>
                    <a:pt x="80" y="0"/>
                    <a:pt x="80" y="0"/>
                  </a:cubicBezTo>
                  <a:cubicBezTo>
                    <a:pt x="32" y="2"/>
                    <a:pt x="32" y="2"/>
                    <a:pt x="32" y="2"/>
                  </a:cubicBezTo>
                  <a:cubicBezTo>
                    <a:pt x="7" y="16"/>
                    <a:pt x="7" y="16"/>
                    <a:pt x="7" y="16"/>
                  </a:cubicBezTo>
                  <a:cubicBezTo>
                    <a:pt x="7" y="21"/>
                    <a:pt x="7" y="21"/>
                    <a:pt x="7" y="21"/>
                  </a:cubicBezTo>
                  <a:cubicBezTo>
                    <a:pt x="7" y="21"/>
                    <a:pt x="0" y="24"/>
                    <a:pt x="5" y="31"/>
                  </a:cubicBezTo>
                  <a:cubicBezTo>
                    <a:pt x="9" y="37"/>
                    <a:pt x="54" y="80"/>
                    <a:pt x="54" y="80"/>
                  </a:cubicBezTo>
                  <a:cubicBezTo>
                    <a:pt x="54" y="80"/>
                    <a:pt x="58" y="89"/>
                    <a:pt x="64" y="92"/>
                  </a:cubicBezTo>
                  <a:cubicBezTo>
                    <a:pt x="69" y="94"/>
                    <a:pt x="75" y="97"/>
                    <a:pt x="77" y="101"/>
                  </a:cubicBezTo>
                  <a:cubicBezTo>
                    <a:pt x="79" y="106"/>
                    <a:pt x="81" y="113"/>
                    <a:pt x="84" y="114"/>
                  </a:cubicBezTo>
                  <a:cubicBezTo>
                    <a:pt x="86" y="116"/>
                    <a:pt x="91" y="120"/>
                    <a:pt x="93" y="122"/>
                  </a:cubicBezTo>
                  <a:cubicBezTo>
                    <a:pt x="93" y="122"/>
                    <a:pt x="94" y="122"/>
                    <a:pt x="94" y="123"/>
                  </a:cubicBezTo>
                  <a:cubicBezTo>
                    <a:pt x="95" y="124"/>
                    <a:pt x="95" y="129"/>
                    <a:pt x="97" y="131"/>
                  </a:cubicBezTo>
                  <a:cubicBezTo>
                    <a:pt x="99" y="132"/>
                    <a:pt x="102" y="134"/>
                    <a:pt x="105" y="134"/>
                  </a:cubicBezTo>
                  <a:cubicBezTo>
                    <a:pt x="108" y="134"/>
                    <a:pt x="109" y="132"/>
                    <a:pt x="109" y="132"/>
                  </a:cubicBezTo>
                  <a:cubicBezTo>
                    <a:pt x="109" y="132"/>
                    <a:pt x="111" y="136"/>
                    <a:pt x="113" y="135"/>
                  </a:cubicBezTo>
                  <a:cubicBezTo>
                    <a:pt x="114" y="135"/>
                    <a:pt x="114" y="133"/>
                    <a:pt x="114" y="133"/>
                  </a:cubicBezTo>
                  <a:cubicBezTo>
                    <a:pt x="114" y="133"/>
                    <a:pt x="113" y="130"/>
                    <a:pt x="118" y="130"/>
                  </a:cubicBezTo>
                  <a:cubicBezTo>
                    <a:pt x="118" y="130"/>
                    <a:pt x="122" y="130"/>
                    <a:pt x="122" y="128"/>
                  </a:cubicBezTo>
                  <a:cubicBezTo>
                    <a:pt x="121" y="126"/>
                    <a:pt x="120" y="124"/>
                    <a:pt x="114" y="124"/>
                  </a:cubicBezTo>
                  <a:cubicBezTo>
                    <a:pt x="108" y="124"/>
                    <a:pt x="109" y="121"/>
                    <a:pt x="109" y="121"/>
                  </a:cubicBezTo>
                  <a:cubicBezTo>
                    <a:pt x="109" y="121"/>
                    <a:pt x="110" y="117"/>
                    <a:pt x="113" y="118"/>
                  </a:cubicBezTo>
                  <a:cubicBezTo>
                    <a:pt x="117" y="118"/>
                    <a:pt x="120" y="121"/>
                    <a:pt x="120" y="121"/>
                  </a:cubicBezTo>
                  <a:cubicBezTo>
                    <a:pt x="120" y="121"/>
                    <a:pt x="120" y="116"/>
                    <a:pt x="122" y="116"/>
                  </a:cubicBezTo>
                  <a:cubicBezTo>
                    <a:pt x="124" y="116"/>
                    <a:pt x="125" y="120"/>
                    <a:pt x="127" y="120"/>
                  </a:cubicBezTo>
                  <a:cubicBezTo>
                    <a:pt x="129" y="119"/>
                    <a:pt x="133" y="118"/>
                    <a:pt x="138" y="112"/>
                  </a:cubicBezTo>
                  <a:cubicBezTo>
                    <a:pt x="143" y="106"/>
                    <a:pt x="146" y="105"/>
                    <a:pt x="147" y="103"/>
                  </a:cubicBezTo>
                  <a:cubicBezTo>
                    <a:pt x="149" y="102"/>
                    <a:pt x="152" y="98"/>
                    <a:pt x="151" y="93"/>
                  </a:cubicBezTo>
                  <a:cubicBezTo>
                    <a:pt x="151" y="89"/>
                    <a:pt x="151" y="88"/>
                    <a:pt x="153" y="87"/>
                  </a:cubicBezTo>
                  <a:cubicBezTo>
                    <a:pt x="155" y="86"/>
                    <a:pt x="157" y="87"/>
                    <a:pt x="157" y="88"/>
                  </a:cubicBezTo>
                  <a:cubicBezTo>
                    <a:pt x="157" y="89"/>
                    <a:pt x="159" y="91"/>
                    <a:pt x="160" y="88"/>
                  </a:cubicBezTo>
                  <a:cubicBezTo>
                    <a:pt x="160" y="86"/>
                    <a:pt x="160" y="84"/>
                    <a:pt x="163" y="82"/>
                  </a:cubicBezTo>
                  <a:cubicBezTo>
                    <a:pt x="165" y="79"/>
                    <a:pt x="168" y="77"/>
                    <a:pt x="167" y="76"/>
                  </a:cubicBezTo>
                  <a:cubicBezTo>
                    <a:pt x="167" y="75"/>
                    <a:pt x="166" y="73"/>
                    <a:pt x="167" y="71"/>
                  </a:cubicBezTo>
                  <a:cubicBezTo>
                    <a:pt x="168" y="68"/>
                    <a:pt x="169" y="65"/>
                    <a:pt x="169" y="65"/>
                  </a:cubicBezTo>
                  <a:cubicBezTo>
                    <a:pt x="169" y="65"/>
                    <a:pt x="171" y="64"/>
                    <a:pt x="172" y="63"/>
                  </a:cubicBezTo>
                  <a:cubicBezTo>
                    <a:pt x="173" y="61"/>
                    <a:pt x="174" y="58"/>
                    <a:pt x="177" y="55"/>
                  </a:cubicBezTo>
                  <a:cubicBezTo>
                    <a:pt x="180" y="52"/>
                    <a:pt x="187" y="45"/>
                    <a:pt x="187" y="45"/>
                  </a:cubicBezTo>
                  <a:cubicBezTo>
                    <a:pt x="137" y="6"/>
                    <a:pt x="137" y="6"/>
                    <a:pt x="137" y="6"/>
                  </a:cubicBezTo>
                  <a:lnTo>
                    <a:pt x="101" y="13"/>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86" name="Freeform 80"/>
            <p:cNvSpPr>
              <a:spLocks/>
            </p:cNvSpPr>
            <p:nvPr/>
          </p:nvSpPr>
          <p:spPr bwMode="auto">
            <a:xfrm>
              <a:off x="3583966" y="2080164"/>
              <a:ext cx="293600" cy="501552"/>
            </a:xfrm>
            <a:custGeom>
              <a:avLst/>
              <a:gdLst>
                <a:gd name="T0" fmla="*/ 129 w 129"/>
                <a:gd name="T1" fmla="*/ 8 h 227"/>
                <a:gd name="T2" fmla="*/ 126 w 129"/>
                <a:gd name="T3" fmla="*/ 2 h 227"/>
                <a:gd name="T4" fmla="*/ 55 w 129"/>
                <a:gd name="T5" fmla="*/ 0 h 227"/>
                <a:gd name="T6" fmla="*/ 53 w 129"/>
                <a:gd name="T7" fmla="*/ 2 h 227"/>
                <a:gd name="T8" fmla="*/ 49 w 129"/>
                <a:gd name="T9" fmla="*/ 8 h 227"/>
                <a:gd name="T10" fmla="*/ 46 w 129"/>
                <a:gd name="T11" fmla="*/ 12 h 227"/>
                <a:gd name="T12" fmla="*/ 46 w 129"/>
                <a:gd name="T13" fmla="*/ 16 h 227"/>
                <a:gd name="T14" fmla="*/ 42 w 129"/>
                <a:gd name="T15" fmla="*/ 25 h 227"/>
                <a:gd name="T16" fmla="*/ 32 w 129"/>
                <a:gd name="T17" fmla="*/ 40 h 227"/>
                <a:gd name="T18" fmla="*/ 21 w 129"/>
                <a:gd name="T19" fmla="*/ 63 h 227"/>
                <a:gd name="T20" fmla="*/ 26 w 129"/>
                <a:gd name="T21" fmla="*/ 75 h 227"/>
                <a:gd name="T22" fmla="*/ 27 w 129"/>
                <a:gd name="T23" fmla="*/ 83 h 227"/>
                <a:gd name="T24" fmla="*/ 22 w 129"/>
                <a:gd name="T25" fmla="*/ 98 h 227"/>
                <a:gd name="T26" fmla="*/ 23 w 129"/>
                <a:gd name="T27" fmla="*/ 105 h 227"/>
                <a:gd name="T28" fmla="*/ 23 w 129"/>
                <a:gd name="T29" fmla="*/ 113 h 227"/>
                <a:gd name="T30" fmla="*/ 25 w 129"/>
                <a:gd name="T31" fmla="*/ 120 h 227"/>
                <a:gd name="T32" fmla="*/ 29 w 129"/>
                <a:gd name="T33" fmla="*/ 129 h 227"/>
                <a:gd name="T34" fmla="*/ 22 w 129"/>
                <a:gd name="T35" fmla="*/ 141 h 227"/>
                <a:gd name="T36" fmla="*/ 18 w 129"/>
                <a:gd name="T37" fmla="*/ 154 h 227"/>
                <a:gd name="T38" fmla="*/ 15 w 129"/>
                <a:gd name="T39" fmla="*/ 163 h 227"/>
                <a:gd name="T40" fmla="*/ 10 w 129"/>
                <a:gd name="T41" fmla="*/ 171 h 227"/>
                <a:gd name="T42" fmla="*/ 6 w 129"/>
                <a:gd name="T43" fmla="*/ 184 h 227"/>
                <a:gd name="T44" fmla="*/ 3 w 129"/>
                <a:gd name="T45" fmla="*/ 192 h 227"/>
                <a:gd name="T46" fmla="*/ 74 w 129"/>
                <a:gd name="T47" fmla="*/ 191 h 227"/>
                <a:gd name="T48" fmla="*/ 75 w 129"/>
                <a:gd name="T49" fmla="*/ 199 h 227"/>
                <a:gd name="T50" fmla="*/ 76 w 129"/>
                <a:gd name="T51" fmla="*/ 209 h 227"/>
                <a:gd name="T52" fmla="*/ 78 w 129"/>
                <a:gd name="T53" fmla="*/ 215 h 227"/>
                <a:gd name="T54" fmla="*/ 83 w 129"/>
                <a:gd name="T55" fmla="*/ 219 h 227"/>
                <a:gd name="T56" fmla="*/ 86 w 129"/>
                <a:gd name="T57" fmla="*/ 226 h 227"/>
                <a:gd name="T58" fmla="*/ 92 w 129"/>
                <a:gd name="T59" fmla="*/ 225 h 227"/>
                <a:gd name="T60" fmla="*/ 102 w 129"/>
                <a:gd name="T61" fmla="*/ 219 h 227"/>
                <a:gd name="T62" fmla="*/ 110 w 129"/>
                <a:gd name="T63" fmla="*/ 220 h 227"/>
                <a:gd name="T64" fmla="*/ 120 w 129"/>
                <a:gd name="T65" fmla="*/ 216 h 227"/>
                <a:gd name="T66" fmla="*/ 129 w 129"/>
                <a:gd name="T67" fmla="*/ 219 h 227"/>
                <a:gd name="T68" fmla="*/ 124 w 129"/>
                <a:gd name="T69" fmla="*/ 150 h 227"/>
                <a:gd name="T70" fmla="*/ 129 w 129"/>
                <a:gd name="T71" fmla="*/ 8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9" h="227">
                  <a:moveTo>
                    <a:pt x="129" y="8"/>
                  </a:moveTo>
                  <a:cubicBezTo>
                    <a:pt x="129" y="8"/>
                    <a:pt x="126" y="6"/>
                    <a:pt x="126" y="2"/>
                  </a:cubicBezTo>
                  <a:cubicBezTo>
                    <a:pt x="55" y="0"/>
                    <a:pt x="55" y="0"/>
                    <a:pt x="55" y="0"/>
                  </a:cubicBezTo>
                  <a:cubicBezTo>
                    <a:pt x="55" y="0"/>
                    <a:pt x="53" y="0"/>
                    <a:pt x="53" y="2"/>
                  </a:cubicBezTo>
                  <a:cubicBezTo>
                    <a:pt x="53" y="5"/>
                    <a:pt x="51" y="7"/>
                    <a:pt x="49" y="8"/>
                  </a:cubicBezTo>
                  <a:cubicBezTo>
                    <a:pt x="48" y="9"/>
                    <a:pt x="46" y="12"/>
                    <a:pt x="46" y="12"/>
                  </a:cubicBezTo>
                  <a:cubicBezTo>
                    <a:pt x="46" y="12"/>
                    <a:pt x="47" y="13"/>
                    <a:pt x="46" y="16"/>
                  </a:cubicBezTo>
                  <a:cubicBezTo>
                    <a:pt x="45" y="19"/>
                    <a:pt x="42" y="24"/>
                    <a:pt x="42" y="25"/>
                  </a:cubicBezTo>
                  <a:cubicBezTo>
                    <a:pt x="42" y="26"/>
                    <a:pt x="34" y="37"/>
                    <a:pt x="32" y="40"/>
                  </a:cubicBezTo>
                  <a:cubicBezTo>
                    <a:pt x="29" y="43"/>
                    <a:pt x="20" y="55"/>
                    <a:pt x="21" y="63"/>
                  </a:cubicBezTo>
                  <a:cubicBezTo>
                    <a:pt x="21" y="72"/>
                    <a:pt x="28" y="72"/>
                    <a:pt x="26" y="75"/>
                  </a:cubicBezTo>
                  <a:cubicBezTo>
                    <a:pt x="24" y="79"/>
                    <a:pt x="27" y="82"/>
                    <a:pt x="27" y="83"/>
                  </a:cubicBezTo>
                  <a:cubicBezTo>
                    <a:pt x="27" y="84"/>
                    <a:pt x="20" y="91"/>
                    <a:pt x="22" y="98"/>
                  </a:cubicBezTo>
                  <a:cubicBezTo>
                    <a:pt x="22" y="98"/>
                    <a:pt x="25" y="102"/>
                    <a:pt x="23" y="105"/>
                  </a:cubicBezTo>
                  <a:cubicBezTo>
                    <a:pt x="20" y="108"/>
                    <a:pt x="22" y="110"/>
                    <a:pt x="23" y="113"/>
                  </a:cubicBezTo>
                  <a:cubicBezTo>
                    <a:pt x="25" y="116"/>
                    <a:pt x="23" y="118"/>
                    <a:pt x="25" y="120"/>
                  </a:cubicBezTo>
                  <a:cubicBezTo>
                    <a:pt x="26" y="123"/>
                    <a:pt x="29" y="125"/>
                    <a:pt x="29" y="129"/>
                  </a:cubicBezTo>
                  <a:cubicBezTo>
                    <a:pt x="29" y="133"/>
                    <a:pt x="22" y="137"/>
                    <a:pt x="22" y="141"/>
                  </a:cubicBezTo>
                  <a:cubicBezTo>
                    <a:pt x="21" y="145"/>
                    <a:pt x="20" y="151"/>
                    <a:pt x="18" y="154"/>
                  </a:cubicBezTo>
                  <a:cubicBezTo>
                    <a:pt x="16" y="157"/>
                    <a:pt x="16" y="160"/>
                    <a:pt x="15" y="163"/>
                  </a:cubicBezTo>
                  <a:cubicBezTo>
                    <a:pt x="13" y="166"/>
                    <a:pt x="13" y="167"/>
                    <a:pt x="10" y="171"/>
                  </a:cubicBezTo>
                  <a:cubicBezTo>
                    <a:pt x="6" y="175"/>
                    <a:pt x="6" y="180"/>
                    <a:pt x="6" y="184"/>
                  </a:cubicBezTo>
                  <a:cubicBezTo>
                    <a:pt x="6" y="188"/>
                    <a:pt x="0" y="189"/>
                    <a:pt x="3" y="192"/>
                  </a:cubicBezTo>
                  <a:cubicBezTo>
                    <a:pt x="4" y="194"/>
                    <a:pt x="74" y="191"/>
                    <a:pt x="74" y="191"/>
                  </a:cubicBezTo>
                  <a:cubicBezTo>
                    <a:pt x="74" y="191"/>
                    <a:pt x="76" y="196"/>
                    <a:pt x="75" y="199"/>
                  </a:cubicBezTo>
                  <a:cubicBezTo>
                    <a:pt x="73" y="202"/>
                    <a:pt x="73" y="206"/>
                    <a:pt x="76" y="209"/>
                  </a:cubicBezTo>
                  <a:cubicBezTo>
                    <a:pt x="78" y="211"/>
                    <a:pt x="78" y="213"/>
                    <a:pt x="78" y="215"/>
                  </a:cubicBezTo>
                  <a:cubicBezTo>
                    <a:pt x="78" y="218"/>
                    <a:pt x="81" y="218"/>
                    <a:pt x="83" y="219"/>
                  </a:cubicBezTo>
                  <a:cubicBezTo>
                    <a:pt x="84" y="220"/>
                    <a:pt x="85" y="223"/>
                    <a:pt x="86" y="226"/>
                  </a:cubicBezTo>
                  <a:cubicBezTo>
                    <a:pt x="86" y="226"/>
                    <a:pt x="89" y="227"/>
                    <a:pt x="92" y="225"/>
                  </a:cubicBezTo>
                  <a:cubicBezTo>
                    <a:pt x="95" y="222"/>
                    <a:pt x="99" y="218"/>
                    <a:pt x="102" y="219"/>
                  </a:cubicBezTo>
                  <a:cubicBezTo>
                    <a:pt x="105" y="220"/>
                    <a:pt x="107" y="220"/>
                    <a:pt x="110" y="220"/>
                  </a:cubicBezTo>
                  <a:cubicBezTo>
                    <a:pt x="114" y="220"/>
                    <a:pt x="117" y="216"/>
                    <a:pt x="120" y="216"/>
                  </a:cubicBezTo>
                  <a:cubicBezTo>
                    <a:pt x="122" y="216"/>
                    <a:pt x="126" y="219"/>
                    <a:pt x="129" y="219"/>
                  </a:cubicBezTo>
                  <a:cubicBezTo>
                    <a:pt x="124" y="150"/>
                    <a:pt x="124" y="150"/>
                    <a:pt x="124" y="150"/>
                  </a:cubicBezTo>
                  <a:lnTo>
                    <a:pt x="129" y="8"/>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87" name="Freeform 81"/>
            <p:cNvSpPr>
              <a:spLocks/>
            </p:cNvSpPr>
            <p:nvPr/>
          </p:nvSpPr>
          <p:spPr bwMode="auto">
            <a:xfrm>
              <a:off x="926108" y="1014364"/>
              <a:ext cx="698179" cy="1136671"/>
            </a:xfrm>
            <a:custGeom>
              <a:avLst/>
              <a:gdLst>
                <a:gd name="T0" fmla="*/ 282 w 306"/>
                <a:gd name="T1" fmla="*/ 502 h 513"/>
                <a:gd name="T2" fmla="*/ 281 w 306"/>
                <a:gd name="T3" fmla="*/ 469 h 513"/>
                <a:gd name="T4" fmla="*/ 290 w 306"/>
                <a:gd name="T5" fmla="*/ 455 h 513"/>
                <a:gd name="T6" fmla="*/ 301 w 306"/>
                <a:gd name="T7" fmla="*/ 432 h 513"/>
                <a:gd name="T8" fmla="*/ 294 w 306"/>
                <a:gd name="T9" fmla="*/ 412 h 513"/>
                <a:gd name="T10" fmla="*/ 143 w 306"/>
                <a:gd name="T11" fmla="*/ 179 h 513"/>
                <a:gd name="T12" fmla="*/ 152 w 306"/>
                <a:gd name="T13" fmla="*/ 161 h 513"/>
                <a:gd name="T14" fmla="*/ 181 w 306"/>
                <a:gd name="T15" fmla="*/ 43 h 513"/>
                <a:gd name="T16" fmla="*/ 37 w 306"/>
                <a:gd name="T17" fmla="*/ 1 h 513"/>
                <a:gd name="T18" fmla="*/ 36 w 306"/>
                <a:gd name="T19" fmla="*/ 9 h 513"/>
                <a:gd name="T20" fmla="*/ 35 w 306"/>
                <a:gd name="T21" fmla="*/ 25 h 513"/>
                <a:gd name="T22" fmla="*/ 27 w 306"/>
                <a:gd name="T23" fmla="*/ 35 h 513"/>
                <a:gd name="T24" fmla="*/ 24 w 306"/>
                <a:gd name="T25" fmla="*/ 51 h 513"/>
                <a:gd name="T26" fmla="*/ 9 w 306"/>
                <a:gd name="T27" fmla="*/ 71 h 513"/>
                <a:gd name="T28" fmla="*/ 14 w 306"/>
                <a:gd name="T29" fmla="*/ 86 h 513"/>
                <a:gd name="T30" fmla="*/ 16 w 306"/>
                <a:gd name="T31" fmla="*/ 93 h 513"/>
                <a:gd name="T32" fmla="*/ 15 w 306"/>
                <a:gd name="T33" fmla="*/ 113 h 513"/>
                <a:gd name="T34" fmla="*/ 12 w 306"/>
                <a:gd name="T35" fmla="*/ 127 h 513"/>
                <a:gd name="T36" fmla="*/ 7 w 306"/>
                <a:gd name="T37" fmla="*/ 134 h 513"/>
                <a:gd name="T38" fmla="*/ 0 w 306"/>
                <a:gd name="T39" fmla="*/ 141 h 513"/>
                <a:gd name="T40" fmla="*/ 6 w 306"/>
                <a:gd name="T41" fmla="*/ 145 h 513"/>
                <a:gd name="T42" fmla="*/ 14 w 306"/>
                <a:gd name="T43" fmla="*/ 150 h 513"/>
                <a:gd name="T44" fmla="*/ 20 w 306"/>
                <a:gd name="T45" fmla="*/ 162 h 513"/>
                <a:gd name="T46" fmla="*/ 26 w 306"/>
                <a:gd name="T47" fmla="*/ 169 h 513"/>
                <a:gd name="T48" fmla="*/ 20 w 306"/>
                <a:gd name="T49" fmla="*/ 181 h 513"/>
                <a:gd name="T50" fmla="*/ 24 w 306"/>
                <a:gd name="T51" fmla="*/ 193 h 513"/>
                <a:gd name="T52" fmla="*/ 30 w 306"/>
                <a:gd name="T53" fmla="*/ 195 h 513"/>
                <a:gd name="T54" fmla="*/ 41 w 306"/>
                <a:gd name="T55" fmla="*/ 195 h 513"/>
                <a:gd name="T56" fmla="*/ 63 w 306"/>
                <a:gd name="T57" fmla="*/ 191 h 513"/>
                <a:gd name="T58" fmla="*/ 69 w 306"/>
                <a:gd name="T59" fmla="*/ 200 h 513"/>
                <a:gd name="T60" fmla="*/ 45 w 306"/>
                <a:gd name="T61" fmla="*/ 194 h 513"/>
                <a:gd name="T62" fmla="*/ 47 w 306"/>
                <a:gd name="T63" fmla="*/ 202 h 513"/>
                <a:gd name="T64" fmla="*/ 49 w 306"/>
                <a:gd name="T65" fmla="*/ 220 h 513"/>
                <a:gd name="T66" fmla="*/ 48 w 306"/>
                <a:gd name="T67" fmla="*/ 230 h 513"/>
                <a:gd name="T68" fmla="*/ 44 w 306"/>
                <a:gd name="T69" fmla="*/ 220 h 513"/>
                <a:gd name="T70" fmla="*/ 37 w 306"/>
                <a:gd name="T71" fmla="*/ 208 h 513"/>
                <a:gd name="T72" fmla="*/ 32 w 306"/>
                <a:gd name="T73" fmla="*/ 222 h 513"/>
                <a:gd name="T74" fmla="*/ 30 w 306"/>
                <a:gd name="T75" fmla="*/ 241 h 513"/>
                <a:gd name="T76" fmla="*/ 29 w 306"/>
                <a:gd name="T77" fmla="*/ 255 h 513"/>
                <a:gd name="T78" fmla="*/ 35 w 306"/>
                <a:gd name="T79" fmla="*/ 270 h 513"/>
                <a:gd name="T80" fmla="*/ 46 w 306"/>
                <a:gd name="T81" fmla="*/ 293 h 513"/>
                <a:gd name="T82" fmla="*/ 53 w 306"/>
                <a:gd name="T83" fmla="*/ 311 h 513"/>
                <a:gd name="T84" fmla="*/ 58 w 306"/>
                <a:gd name="T85" fmla="*/ 320 h 513"/>
                <a:gd name="T86" fmla="*/ 64 w 306"/>
                <a:gd name="T87" fmla="*/ 332 h 513"/>
                <a:gd name="T88" fmla="*/ 67 w 306"/>
                <a:gd name="T89" fmla="*/ 349 h 513"/>
                <a:gd name="T90" fmla="*/ 60 w 306"/>
                <a:gd name="T91" fmla="*/ 366 h 513"/>
                <a:gd name="T92" fmla="*/ 70 w 306"/>
                <a:gd name="T93" fmla="*/ 378 h 513"/>
                <a:gd name="T94" fmla="*/ 90 w 306"/>
                <a:gd name="T95" fmla="*/ 386 h 513"/>
                <a:gd name="T96" fmla="*/ 103 w 306"/>
                <a:gd name="T97" fmla="*/ 392 h 513"/>
                <a:gd name="T98" fmla="*/ 113 w 306"/>
                <a:gd name="T99" fmla="*/ 400 h 513"/>
                <a:gd name="T100" fmla="*/ 124 w 306"/>
                <a:gd name="T101" fmla="*/ 411 h 513"/>
                <a:gd name="T102" fmla="*/ 141 w 306"/>
                <a:gd name="T103" fmla="*/ 421 h 513"/>
                <a:gd name="T104" fmla="*/ 136 w 306"/>
                <a:gd name="T105" fmla="*/ 429 h 513"/>
                <a:gd name="T106" fmla="*/ 142 w 306"/>
                <a:gd name="T107" fmla="*/ 435 h 513"/>
                <a:gd name="T108" fmla="*/ 157 w 306"/>
                <a:gd name="T109" fmla="*/ 436 h 513"/>
                <a:gd name="T110" fmla="*/ 161 w 306"/>
                <a:gd name="T111" fmla="*/ 453 h 513"/>
                <a:gd name="T112" fmla="*/ 174 w 306"/>
                <a:gd name="T113" fmla="*/ 474 h 513"/>
                <a:gd name="T114" fmla="*/ 166 w 306"/>
                <a:gd name="T115" fmla="*/ 490 h 513"/>
                <a:gd name="T116" fmla="*/ 173 w 306"/>
                <a:gd name="T117" fmla="*/ 486 h 513"/>
                <a:gd name="T118" fmla="*/ 171 w 306"/>
                <a:gd name="T119" fmla="*/ 496 h 513"/>
                <a:gd name="T120" fmla="*/ 195 w 306"/>
                <a:gd name="T121" fmla="*/ 500 h 513"/>
                <a:gd name="T122" fmla="*/ 270 w 306"/>
                <a:gd name="T123" fmla="*/ 508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6" h="513">
                  <a:moveTo>
                    <a:pt x="278" y="507"/>
                  </a:moveTo>
                  <a:cubicBezTo>
                    <a:pt x="282" y="510"/>
                    <a:pt x="284" y="504"/>
                    <a:pt x="282" y="502"/>
                  </a:cubicBezTo>
                  <a:cubicBezTo>
                    <a:pt x="281" y="500"/>
                    <a:pt x="279" y="495"/>
                    <a:pt x="274" y="489"/>
                  </a:cubicBezTo>
                  <a:cubicBezTo>
                    <a:pt x="269" y="482"/>
                    <a:pt x="281" y="469"/>
                    <a:pt x="281" y="469"/>
                  </a:cubicBezTo>
                  <a:cubicBezTo>
                    <a:pt x="283" y="463"/>
                    <a:pt x="283" y="463"/>
                    <a:pt x="283" y="463"/>
                  </a:cubicBezTo>
                  <a:cubicBezTo>
                    <a:pt x="286" y="463"/>
                    <a:pt x="290" y="459"/>
                    <a:pt x="290" y="455"/>
                  </a:cubicBezTo>
                  <a:cubicBezTo>
                    <a:pt x="290" y="450"/>
                    <a:pt x="294" y="445"/>
                    <a:pt x="300" y="443"/>
                  </a:cubicBezTo>
                  <a:cubicBezTo>
                    <a:pt x="306" y="441"/>
                    <a:pt x="304" y="434"/>
                    <a:pt x="301" y="432"/>
                  </a:cubicBezTo>
                  <a:cubicBezTo>
                    <a:pt x="298" y="431"/>
                    <a:pt x="298" y="428"/>
                    <a:pt x="296" y="423"/>
                  </a:cubicBezTo>
                  <a:cubicBezTo>
                    <a:pt x="294" y="418"/>
                    <a:pt x="294" y="417"/>
                    <a:pt x="294" y="412"/>
                  </a:cubicBezTo>
                  <a:cubicBezTo>
                    <a:pt x="294" y="407"/>
                    <a:pt x="290" y="405"/>
                    <a:pt x="290" y="405"/>
                  </a:cubicBezTo>
                  <a:cubicBezTo>
                    <a:pt x="290" y="405"/>
                    <a:pt x="141" y="181"/>
                    <a:pt x="143" y="179"/>
                  </a:cubicBezTo>
                  <a:cubicBezTo>
                    <a:pt x="144" y="178"/>
                    <a:pt x="143" y="176"/>
                    <a:pt x="144" y="174"/>
                  </a:cubicBezTo>
                  <a:cubicBezTo>
                    <a:pt x="145" y="172"/>
                    <a:pt x="152" y="161"/>
                    <a:pt x="152" y="161"/>
                  </a:cubicBezTo>
                  <a:cubicBezTo>
                    <a:pt x="147" y="161"/>
                    <a:pt x="148" y="154"/>
                    <a:pt x="148" y="154"/>
                  </a:cubicBezTo>
                  <a:cubicBezTo>
                    <a:pt x="181" y="43"/>
                    <a:pt x="181" y="43"/>
                    <a:pt x="181" y="43"/>
                  </a:cubicBezTo>
                  <a:cubicBezTo>
                    <a:pt x="40" y="0"/>
                    <a:pt x="40" y="0"/>
                    <a:pt x="40" y="0"/>
                  </a:cubicBezTo>
                  <a:cubicBezTo>
                    <a:pt x="39" y="1"/>
                    <a:pt x="38" y="2"/>
                    <a:pt x="37" y="1"/>
                  </a:cubicBezTo>
                  <a:cubicBezTo>
                    <a:pt x="35" y="0"/>
                    <a:pt x="32" y="2"/>
                    <a:pt x="32" y="3"/>
                  </a:cubicBezTo>
                  <a:cubicBezTo>
                    <a:pt x="32" y="5"/>
                    <a:pt x="34" y="8"/>
                    <a:pt x="36" y="9"/>
                  </a:cubicBezTo>
                  <a:cubicBezTo>
                    <a:pt x="37" y="11"/>
                    <a:pt x="37" y="13"/>
                    <a:pt x="37" y="15"/>
                  </a:cubicBezTo>
                  <a:cubicBezTo>
                    <a:pt x="36" y="18"/>
                    <a:pt x="35" y="24"/>
                    <a:pt x="35" y="25"/>
                  </a:cubicBezTo>
                  <a:cubicBezTo>
                    <a:pt x="35" y="27"/>
                    <a:pt x="32" y="35"/>
                    <a:pt x="28" y="35"/>
                  </a:cubicBezTo>
                  <a:cubicBezTo>
                    <a:pt x="27" y="35"/>
                    <a:pt x="27" y="35"/>
                    <a:pt x="27" y="35"/>
                  </a:cubicBezTo>
                  <a:cubicBezTo>
                    <a:pt x="27" y="35"/>
                    <a:pt x="26" y="46"/>
                    <a:pt x="26" y="46"/>
                  </a:cubicBezTo>
                  <a:cubicBezTo>
                    <a:pt x="26" y="46"/>
                    <a:pt x="26" y="49"/>
                    <a:pt x="24" y="51"/>
                  </a:cubicBezTo>
                  <a:cubicBezTo>
                    <a:pt x="21" y="53"/>
                    <a:pt x="17" y="57"/>
                    <a:pt x="14" y="61"/>
                  </a:cubicBezTo>
                  <a:cubicBezTo>
                    <a:pt x="11" y="65"/>
                    <a:pt x="9" y="70"/>
                    <a:pt x="9" y="71"/>
                  </a:cubicBezTo>
                  <a:cubicBezTo>
                    <a:pt x="9" y="72"/>
                    <a:pt x="8" y="75"/>
                    <a:pt x="10" y="78"/>
                  </a:cubicBezTo>
                  <a:cubicBezTo>
                    <a:pt x="11" y="81"/>
                    <a:pt x="14" y="86"/>
                    <a:pt x="14" y="86"/>
                  </a:cubicBezTo>
                  <a:cubicBezTo>
                    <a:pt x="14" y="89"/>
                    <a:pt x="14" y="89"/>
                    <a:pt x="14" y="89"/>
                  </a:cubicBezTo>
                  <a:cubicBezTo>
                    <a:pt x="16" y="93"/>
                    <a:pt x="16" y="93"/>
                    <a:pt x="16" y="93"/>
                  </a:cubicBezTo>
                  <a:cubicBezTo>
                    <a:pt x="16" y="93"/>
                    <a:pt x="17" y="98"/>
                    <a:pt x="17" y="102"/>
                  </a:cubicBezTo>
                  <a:cubicBezTo>
                    <a:pt x="17" y="106"/>
                    <a:pt x="17" y="109"/>
                    <a:pt x="15" y="113"/>
                  </a:cubicBezTo>
                  <a:cubicBezTo>
                    <a:pt x="14" y="116"/>
                    <a:pt x="11" y="119"/>
                    <a:pt x="11" y="121"/>
                  </a:cubicBezTo>
                  <a:cubicBezTo>
                    <a:pt x="10" y="123"/>
                    <a:pt x="12" y="125"/>
                    <a:pt x="12" y="127"/>
                  </a:cubicBezTo>
                  <a:cubicBezTo>
                    <a:pt x="12" y="129"/>
                    <a:pt x="11" y="130"/>
                    <a:pt x="9" y="131"/>
                  </a:cubicBezTo>
                  <a:cubicBezTo>
                    <a:pt x="7" y="132"/>
                    <a:pt x="7" y="132"/>
                    <a:pt x="7" y="134"/>
                  </a:cubicBezTo>
                  <a:cubicBezTo>
                    <a:pt x="7" y="136"/>
                    <a:pt x="6" y="137"/>
                    <a:pt x="5" y="137"/>
                  </a:cubicBezTo>
                  <a:cubicBezTo>
                    <a:pt x="3" y="138"/>
                    <a:pt x="0" y="139"/>
                    <a:pt x="0" y="141"/>
                  </a:cubicBezTo>
                  <a:cubicBezTo>
                    <a:pt x="0" y="142"/>
                    <a:pt x="1" y="143"/>
                    <a:pt x="2" y="144"/>
                  </a:cubicBezTo>
                  <a:cubicBezTo>
                    <a:pt x="4" y="144"/>
                    <a:pt x="6" y="145"/>
                    <a:pt x="6" y="145"/>
                  </a:cubicBezTo>
                  <a:cubicBezTo>
                    <a:pt x="7" y="145"/>
                    <a:pt x="9" y="143"/>
                    <a:pt x="10" y="143"/>
                  </a:cubicBezTo>
                  <a:cubicBezTo>
                    <a:pt x="11" y="144"/>
                    <a:pt x="14" y="148"/>
                    <a:pt x="14" y="150"/>
                  </a:cubicBezTo>
                  <a:cubicBezTo>
                    <a:pt x="14" y="152"/>
                    <a:pt x="14" y="154"/>
                    <a:pt x="15" y="156"/>
                  </a:cubicBezTo>
                  <a:cubicBezTo>
                    <a:pt x="17" y="158"/>
                    <a:pt x="20" y="160"/>
                    <a:pt x="20" y="162"/>
                  </a:cubicBezTo>
                  <a:cubicBezTo>
                    <a:pt x="21" y="165"/>
                    <a:pt x="22" y="168"/>
                    <a:pt x="23" y="168"/>
                  </a:cubicBezTo>
                  <a:cubicBezTo>
                    <a:pt x="25" y="168"/>
                    <a:pt x="25" y="168"/>
                    <a:pt x="26" y="169"/>
                  </a:cubicBezTo>
                  <a:cubicBezTo>
                    <a:pt x="26" y="170"/>
                    <a:pt x="28" y="178"/>
                    <a:pt x="29" y="179"/>
                  </a:cubicBezTo>
                  <a:cubicBezTo>
                    <a:pt x="29" y="179"/>
                    <a:pt x="23" y="177"/>
                    <a:pt x="20" y="181"/>
                  </a:cubicBezTo>
                  <a:cubicBezTo>
                    <a:pt x="18" y="184"/>
                    <a:pt x="19" y="191"/>
                    <a:pt x="21" y="193"/>
                  </a:cubicBezTo>
                  <a:cubicBezTo>
                    <a:pt x="22" y="195"/>
                    <a:pt x="24" y="195"/>
                    <a:pt x="24" y="193"/>
                  </a:cubicBezTo>
                  <a:cubicBezTo>
                    <a:pt x="25" y="192"/>
                    <a:pt x="26" y="190"/>
                    <a:pt x="27" y="190"/>
                  </a:cubicBezTo>
                  <a:cubicBezTo>
                    <a:pt x="29" y="190"/>
                    <a:pt x="30" y="191"/>
                    <a:pt x="30" y="195"/>
                  </a:cubicBezTo>
                  <a:cubicBezTo>
                    <a:pt x="30" y="198"/>
                    <a:pt x="32" y="201"/>
                    <a:pt x="35" y="201"/>
                  </a:cubicBezTo>
                  <a:cubicBezTo>
                    <a:pt x="38" y="200"/>
                    <a:pt x="41" y="198"/>
                    <a:pt x="41" y="195"/>
                  </a:cubicBezTo>
                  <a:cubicBezTo>
                    <a:pt x="42" y="191"/>
                    <a:pt x="45" y="187"/>
                    <a:pt x="49" y="189"/>
                  </a:cubicBezTo>
                  <a:cubicBezTo>
                    <a:pt x="53" y="192"/>
                    <a:pt x="58" y="192"/>
                    <a:pt x="63" y="191"/>
                  </a:cubicBezTo>
                  <a:cubicBezTo>
                    <a:pt x="67" y="190"/>
                    <a:pt x="77" y="188"/>
                    <a:pt x="76" y="192"/>
                  </a:cubicBezTo>
                  <a:cubicBezTo>
                    <a:pt x="75" y="197"/>
                    <a:pt x="72" y="200"/>
                    <a:pt x="69" y="200"/>
                  </a:cubicBezTo>
                  <a:cubicBezTo>
                    <a:pt x="65" y="200"/>
                    <a:pt x="62" y="195"/>
                    <a:pt x="57" y="195"/>
                  </a:cubicBezTo>
                  <a:cubicBezTo>
                    <a:pt x="52" y="195"/>
                    <a:pt x="47" y="192"/>
                    <a:pt x="45" y="194"/>
                  </a:cubicBezTo>
                  <a:cubicBezTo>
                    <a:pt x="44" y="196"/>
                    <a:pt x="45" y="199"/>
                    <a:pt x="45" y="199"/>
                  </a:cubicBezTo>
                  <a:cubicBezTo>
                    <a:pt x="45" y="199"/>
                    <a:pt x="47" y="199"/>
                    <a:pt x="47" y="202"/>
                  </a:cubicBezTo>
                  <a:cubicBezTo>
                    <a:pt x="47" y="204"/>
                    <a:pt x="47" y="209"/>
                    <a:pt x="47" y="211"/>
                  </a:cubicBezTo>
                  <a:cubicBezTo>
                    <a:pt x="47" y="213"/>
                    <a:pt x="48" y="217"/>
                    <a:pt x="49" y="220"/>
                  </a:cubicBezTo>
                  <a:cubicBezTo>
                    <a:pt x="50" y="222"/>
                    <a:pt x="52" y="228"/>
                    <a:pt x="52" y="229"/>
                  </a:cubicBezTo>
                  <a:cubicBezTo>
                    <a:pt x="51" y="231"/>
                    <a:pt x="48" y="232"/>
                    <a:pt x="48" y="230"/>
                  </a:cubicBezTo>
                  <a:cubicBezTo>
                    <a:pt x="47" y="227"/>
                    <a:pt x="46" y="226"/>
                    <a:pt x="45" y="225"/>
                  </a:cubicBezTo>
                  <a:cubicBezTo>
                    <a:pt x="44" y="224"/>
                    <a:pt x="44" y="223"/>
                    <a:pt x="44" y="220"/>
                  </a:cubicBezTo>
                  <a:cubicBezTo>
                    <a:pt x="43" y="217"/>
                    <a:pt x="44" y="208"/>
                    <a:pt x="42" y="205"/>
                  </a:cubicBezTo>
                  <a:cubicBezTo>
                    <a:pt x="42" y="205"/>
                    <a:pt x="38" y="206"/>
                    <a:pt x="37" y="208"/>
                  </a:cubicBezTo>
                  <a:cubicBezTo>
                    <a:pt x="36" y="209"/>
                    <a:pt x="33" y="208"/>
                    <a:pt x="33" y="211"/>
                  </a:cubicBezTo>
                  <a:cubicBezTo>
                    <a:pt x="32" y="215"/>
                    <a:pt x="32" y="219"/>
                    <a:pt x="32" y="222"/>
                  </a:cubicBezTo>
                  <a:cubicBezTo>
                    <a:pt x="32" y="225"/>
                    <a:pt x="31" y="229"/>
                    <a:pt x="28" y="232"/>
                  </a:cubicBezTo>
                  <a:cubicBezTo>
                    <a:pt x="28" y="232"/>
                    <a:pt x="31" y="236"/>
                    <a:pt x="30" y="241"/>
                  </a:cubicBezTo>
                  <a:cubicBezTo>
                    <a:pt x="30" y="245"/>
                    <a:pt x="28" y="249"/>
                    <a:pt x="28" y="251"/>
                  </a:cubicBezTo>
                  <a:cubicBezTo>
                    <a:pt x="27" y="252"/>
                    <a:pt x="28" y="255"/>
                    <a:pt x="29" y="255"/>
                  </a:cubicBezTo>
                  <a:cubicBezTo>
                    <a:pt x="31" y="255"/>
                    <a:pt x="37" y="257"/>
                    <a:pt x="38" y="265"/>
                  </a:cubicBezTo>
                  <a:cubicBezTo>
                    <a:pt x="38" y="265"/>
                    <a:pt x="35" y="267"/>
                    <a:pt x="35" y="270"/>
                  </a:cubicBezTo>
                  <a:cubicBezTo>
                    <a:pt x="35" y="273"/>
                    <a:pt x="38" y="276"/>
                    <a:pt x="40" y="279"/>
                  </a:cubicBezTo>
                  <a:cubicBezTo>
                    <a:pt x="42" y="283"/>
                    <a:pt x="45" y="290"/>
                    <a:pt x="46" y="293"/>
                  </a:cubicBezTo>
                  <a:cubicBezTo>
                    <a:pt x="47" y="296"/>
                    <a:pt x="50" y="298"/>
                    <a:pt x="50" y="301"/>
                  </a:cubicBezTo>
                  <a:cubicBezTo>
                    <a:pt x="50" y="303"/>
                    <a:pt x="50" y="311"/>
                    <a:pt x="53" y="311"/>
                  </a:cubicBezTo>
                  <a:cubicBezTo>
                    <a:pt x="57" y="311"/>
                    <a:pt x="57" y="312"/>
                    <a:pt x="57" y="314"/>
                  </a:cubicBezTo>
                  <a:cubicBezTo>
                    <a:pt x="57" y="317"/>
                    <a:pt x="56" y="318"/>
                    <a:pt x="58" y="320"/>
                  </a:cubicBezTo>
                  <a:cubicBezTo>
                    <a:pt x="60" y="323"/>
                    <a:pt x="64" y="325"/>
                    <a:pt x="64" y="327"/>
                  </a:cubicBezTo>
                  <a:cubicBezTo>
                    <a:pt x="65" y="328"/>
                    <a:pt x="65" y="329"/>
                    <a:pt x="64" y="332"/>
                  </a:cubicBezTo>
                  <a:cubicBezTo>
                    <a:pt x="62" y="336"/>
                    <a:pt x="62" y="338"/>
                    <a:pt x="64" y="339"/>
                  </a:cubicBezTo>
                  <a:cubicBezTo>
                    <a:pt x="67" y="340"/>
                    <a:pt x="68" y="345"/>
                    <a:pt x="67" y="349"/>
                  </a:cubicBezTo>
                  <a:cubicBezTo>
                    <a:pt x="65" y="353"/>
                    <a:pt x="63" y="355"/>
                    <a:pt x="65" y="361"/>
                  </a:cubicBezTo>
                  <a:cubicBezTo>
                    <a:pt x="65" y="361"/>
                    <a:pt x="60" y="364"/>
                    <a:pt x="60" y="366"/>
                  </a:cubicBezTo>
                  <a:cubicBezTo>
                    <a:pt x="60" y="369"/>
                    <a:pt x="62" y="371"/>
                    <a:pt x="63" y="374"/>
                  </a:cubicBezTo>
                  <a:cubicBezTo>
                    <a:pt x="65" y="376"/>
                    <a:pt x="67" y="378"/>
                    <a:pt x="70" y="378"/>
                  </a:cubicBezTo>
                  <a:cubicBezTo>
                    <a:pt x="73" y="378"/>
                    <a:pt x="79" y="381"/>
                    <a:pt x="83" y="384"/>
                  </a:cubicBezTo>
                  <a:cubicBezTo>
                    <a:pt x="88" y="386"/>
                    <a:pt x="87" y="386"/>
                    <a:pt x="90" y="386"/>
                  </a:cubicBezTo>
                  <a:cubicBezTo>
                    <a:pt x="92" y="385"/>
                    <a:pt x="95" y="385"/>
                    <a:pt x="98" y="387"/>
                  </a:cubicBezTo>
                  <a:cubicBezTo>
                    <a:pt x="100" y="389"/>
                    <a:pt x="103" y="392"/>
                    <a:pt x="103" y="392"/>
                  </a:cubicBezTo>
                  <a:cubicBezTo>
                    <a:pt x="103" y="392"/>
                    <a:pt x="104" y="393"/>
                    <a:pt x="106" y="393"/>
                  </a:cubicBezTo>
                  <a:cubicBezTo>
                    <a:pt x="108" y="393"/>
                    <a:pt x="111" y="397"/>
                    <a:pt x="113" y="400"/>
                  </a:cubicBezTo>
                  <a:cubicBezTo>
                    <a:pt x="115" y="403"/>
                    <a:pt x="119" y="406"/>
                    <a:pt x="119" y="406"/>
                  </a:cubicBezTo>
                  <a:cubicBezTo>
                    <a:pt x="119" y="406"/>
                    <a:pt x="120" y="411"/>
                    <a:pt x="124" y="411"/>
                  </a:cubicBezTo>
                  <a:cubicBezTo>
                    <a:pt x="129" y="410"/>
                    <a:pt x="129" y="409"/>
                    <a:pt x="132" y="412"/>
                  </a:cubicBezTo>
                  <a:cubicBezTo>
                    <a:pt x="135" y="415"/>
                    <a:pt x="141" y="418"/>
                    <a:pt x="141" y="421"/>
                  </a:cubicBezTo>
                  <a:cubicBezTo>
                    <a:pt x="140" y="423"/>
                    <a:pt x="138" y="425"/>
                    <a:pt x="137" y="426"/>
                  </a:cubicBezTo>
                  <a:cubicBezTo>
                    <a:pt x="136" y="426"/>
                    <a:pt x="136" y="428"/>
                    <a:pt x="136" y="429"/>
                  </a:cubicBezTo>
                  <a:cubicBezTo>
                    <a:pt x="136" y="430"/>
                    <a:pt x="135" y="435"/>
                    <a:pt x="137" y="435"/>
                  </a:cubicBezTo>
                  <a:cubicBezTo>
                    <a:pt x="139" y="435"/>
                    <a:pt x="140" y="435"/>
                    <a:pt x="142" y="435"/>
                  </a:cubicBezTo>
                  <a:cubicBezTo>
                    <a:pt x="145" y="434"/>
                    <a:pt x="147" y="433"/>
                    <a:pt x="150" y="435"/>
                  </a:cubicBezTo>
                  <a:cubicBezTo>
                    <a:pt x="152" y="437"/>
                    <a:pt x="156" y="436"/>
                    <a:pt x="157" y="436"/>
                  </a:cubicBezTo>
                  <a:cubicBezTo>
                    <a:pt x="158" y="436"/>
                    <a:pt x="162" y="438"/>
                    <a:pt x="160" y="441"/>
                  </a:cubicBezTo>
                  <a:cubicBezTo>
                    <a:pt x="158" y="445"/>
                    <a:pt x="158" y="450"/>
                    <a:pt x="161" y="453"/>
                  </a:cubicBezTo>
                  <a:cubicBezTo>
                    <a:pt x="164" y="456"/>
                    <a:pt x="171" y="463"/>
                    <a:pt x="171" y="463"/>
                  </a:cubicBezTo>
                  <a:cubicBezTo>
                    <a:pt x="171" y="463"/>
                    <a:pt x="177" y="469"/>
                    <a:pt x="174" y="474"/>
                  </a:cubicBezTo>
                  <a:cubicBezTo>
                    <a:pt x="172" y="479"/>
                    <a:pt x="166" y="485"/>
                    <a:pt x="166" y="485"/>
                  </a:cubicBezTo>
                  <a:cubicBezTo>
                    <a:pt x="166" y="485"/>
                    <a:pt x="164" y="489"/>
                    <a:pt x="166" y="490"/>
                  </a:cubicBezTo>
                  <a:cubicBezTo>
                    <a:pt x="168" y="491"/>
                    <a:pt x="170" y="490"/>
                    <a:pt x="170" y="489"/>
                  </a:cubicBezTo>
                  <a:cubicBezTo>
                    <a:pt x="171" y="488"/>
                    <a:pt x="173" y="486"/>
                    <a:pt x="173" y="486"/>
                  </a:cubicBezTo>
                  <a:cubicBezTo>
                    <a:pt x="173" y="486"/>
                    <a:pt x="175" y="487"/>
                    <a:pt x="175" y="490"/>
                  </a:cubicBezTo>
                  <a:cubicBezTo>
                    <a:pt x="175" y="493"/>
                    <a:pt x="171" y="496"/>
                    <a:pt x="171" y="496"/>
                  </a:cubicBezTo>
                  <a:cubicBezTo>
                    <a:pt x="173" y="499"/>
                    <a:pt x="173" y="499"/>
                    <a:pt x="173" y="499"/>
                  </a:cubicBezTo>
                  <a:cubicBezTo>
                    <a:pt x="195" y="500"/>
                    <a:pt x="195" y="500"/>
                    <a:pt x="195" y="500"/>
                  </a:cubicBezTo>
                  <a:cubicBezTo>
                    <a:pt x="266" y="506"/>
                    <a:pt x="266" y="506"/>
                    <a:pt x="266" y="506"/>
                  </a:cubicBezTo>
                  <a:cubicBezTo>
                    <a:pt x="266" y="506"/>
                    <a:pt x="270" y="506"/>
                    <a:pt x="270" y="508"/>
                  </a:cubicBezTo>
                  <a:cubicBezTo>
                    <a:pt x="277" y="513"/>
                    <a:pt x="278" y="507"/>
                    <a:pt x="278" y="507"/>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88" name="Freeform 82"/>
            <p:cNvSpPr>
              <a:spLocks/>
            </p:cNvSpPr>
            <p:nvPr/>
          </p:nvSpPr>
          <p:spPr bwMode="auto">
            <a:xfrm>
              <a:off x="1523143" y="1725807"/>
              <a:ext cx="588605" cy="643296"/>
            </a:xfrm>
            <a:custGeom>
              <a:avLst/>
              <a:gdLst>
                <a:gd name="T0" fmla="*/ 73 w 258"/>
                <a:gd name="T1" fmla="*/ 0 h 291"/>
                <a:gd name="T2" fmla="*/ 65 w 258"/>
                <a:gd name="T3" fmla="*/ 39 h 291"/>
                <a:gd name="T4" fmla="*/ 57 w 258"/>
                <a:gd name="T5" fmla="*/ 31 h 291"/>
                <a:gd name="T6" fmla="*/ 48 w 258"/>
                <a:gd name="T7" fmla="*/ 28 h 291"/>
                <a:gd name="T8" fmla="*/ 36 w 258"/>
                <a:gd name="T9" fmla="*/ 41 h 291"/>
                <a:gd name="T10" fmla="*/ 32 w 258"/>
                <a:gd name="T11" fmla="*/ 51 h 291"/>
                <a:gd name="T12" fmla="*/ 31 w 258"/>
                <a:gd name="T13" fmla="*/ 61 h 291"/>
                <a:gd name="T14" fmla="*/ 33 w 258"/>
                <a:gd name="T15" fmla="*/ 79 h 291"/>
                <a:gd name="T16" fmla="*/ 28 w 258"/>
                <a:gd name="T17" fmla="*/ 84 h 291"/>
                <a:gd name="T18" fmla="*/ 32 w 258"/>
                <a:gd name="T19" fmla="*/ 91 h 291"/>
                <a:gd name="T20" fmla="*/ 34 w 258"/>
                <a:gd name="T21" fmla="*/ 102 h 291"/>
                <a:gd name="T22" fmla="*/ 39 w 258"/>
                <a:gd name="T23" fmla="*/ 111 h 291"/>
                <a:gd name="T24" fmla="*/ 38 w 258"/>
                <a:gd name="T25" fmla="*/ 122 h 291"/>
                <a:gd name="T26" fmla="*/ 28 w 258"/>
                <a:gd name="T27" fmla="*/ 134 h 291"/>
                <a:gd name="T28" fmla="*/ 21 w 258"/>
                <a:gd name="T29" fmla="*/ 142 h 291"/>
                <a:gd name="T30" fmla="*/ 19 w 258"/>
                <a:gd name="T31" fmla="*/ 148 h 291"/>
                <a:gd name="T32" fmla="*/ 12 w 258"/>
                <a:gd name="T33" fmla="*/ 168 h 291"/>
                <a:gd name="T34" fmla="*/ 20 w 258"/>
                <a:gd name="T35" fmla="*/ 181 h 291"/>
                <a:gd name="T36" fmla="*/ 16 w 258"/>
                <a:gd name="T37" fmla="*/ 186 h 291"/>
                <a:gd name="T38" fmla="*/ 8 w 258"/>
                <a:gd name="T39" fmla="*/ 187 h 291"/>
                <a:gd name="T40" fmla="*/ 0 w 258"/>
                <a:gd name="T41" fmla="*/ 197 h 291"/>
                <a:gd name="T42" fmla="*/ 141 w 258"/>
                <a:gd name="T43" fmla="*/ 277 h 291"/>
                <a:gd name="T44" fmla="*/ 223 w 258"/>
                <a:gd name="T45" fmla="*/ 291 h 291"/>
                <a:gd name="T46" fmla="*/ 258 w 258"/>
                <a:gd name="T47" fmla="*/ 33 h 291"/>
                <a:gd name="T48" fmla="*/ 73 w 258"/>
                <a:gd name="T49"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291">
                  <a:moveTo>
                    <a:pt x="73" y="0"/>
                  </a:moveTo>
                  <a:cubicBezTo>
                    <a:pt x="65" y="39"/>
                    <a:pt x="65" y="39"/>
                    <a:pt x="65" y="39"/>
                  </a:cubicBezTo>
                  <a:cubicBezTo>
                    <a:pt x="65" y="39"/>
                    <a:pt x="59" y="35"/>
                    <a:pt x="57" y="31"/>
                  </a:cubicBezTo>
                  <a:cubicBezTo>
                    <a:pt x="56" y="27"/>
                    <a:pt x="56" y="28"/>
                    <a:pt x="48" y="28"/>
                  </a:cubicBezTo>
                  <a:cubicBezTo>
                    <a:pt x="39" y="27"/>
                    <a:pt x="36" y="36"/>
                    <a:pt x="36" y="41"/>
                  </a:cubicBezTo>
                  <a:cubicBezTo>
                    <a:pt x="36" y="45"/>
                    <a:pt x="33" y="48"/>
                    <a:pt x="32" y="51"/>
                  </a:cubicBezTo>
                  <a:cubicBezTo>
                    <a:pt x="31" y="53"/>
                    <a:pt x="30" y="58"/>
                    <a:pt x="31" y="61"/>
                  </a:cubicBezTo>
                  <a:cubicBezTo>
                    <a:pt x="33" y="65"/>
                    <a:pt x="33" y="72"/>
                    <a:pt x="33" y="79"/>
                  </a:cubicBezTo>
                  <a:cubicBezTo>
                    <a:pt x="33" y="85"/>
                    <a:pt x="28" y="84"/>
                    <a:pt x="28" y="84"/>
                  </a:cubicBezTo>
                  <a:cubicBezTo>
                    <a:pt x="28" y="84"/>
                    <a:pt x="32" y="86"/>
                    <a:pt x="32" y="91"/>
                  </a:cubicBezTo>
                  <a:cubicBezTo>
                    <a:pt x="32" y="96"/>
                    <a:pt x="32" y="97"/>
                    <a:pt x="34" y="102"/>
                  </a:cubicBezTo>
                  <a:cubicBezTo>
                    <a:pt x="36" y="107"/>
                    <a:pt x="36" y="110"/>
                    <a:pt x="39" y="111"/>
                  </a:cubicBezTo>
                  <a:cubicBezTo>
                    <a:pt x="42" y="113"/>
                    <a:pt x="44" y="120"/>
                    <a:pt x="38" y="122"/>
                  </a:cubicBezTo>
                  <a:cubicBezTo>
                    <a:pt x="32" y="124"/>
                    <a:pt x="28" y="129"/>
                    <a:pt x="28" y="134"/>
                  </a:cubicBezTo>
                  <a:cubicBezTo>
                    <a:pt x="28" y="138"/>
                    <a:pt x="24" y="142"/>
                    <a:pt x="21" y="142"/>
                  </a:cubicBezTo>
                  <a:cubicBezTo>
                    <a:pt x="19" y="148"/>
                    <a:pt x="19" y="148"/>
                    <a:pt x="19" y="148"/>
                  </a:cubicBezTo>
                  <a:cubicBezTo>
                    <a:pt x="19" y="148"/>
                    <a:pt x="7" y="161"/>
                    <a:pt x="12" y="168"/>
                  </a:cubicBezTo>
                  <a:cubicBezTo>
                    <a:pt x="17" y="174"/>
                    <a:pt x="19" y="179"/>
                    <a:pt x="20" y="181"/>
                  </a:cubicBezTo>
                  <a:cubicBezTo>
                    <a:pt x="22" y="183"/>
                    <a:pt x="20" y="189"/>
                    <a:pt x="16" y="186"/>
                  </a:cubicBezTo>
                  <a:cubicBezTo>
                    <a:pt x="16" y="186"/>
                    <a:pt x="15" y="192"/>
                    <a:pt x="8" y="187"/>
                  </a:cubicBezTo>
                  <a:cubicBezTo>
                    <a:pt x="8" y="187"/>
                    <a:pt x="1" y="192"/>
                    <a:pt x="0" y="197"/>
                  </a:cubicBezTo>
                  <a:cubicBezTo>
                    <a:pt x="141" y="277"/>
                    <a:pt x="141" y="277"/>
                    <a:pt x="141" y="277"/>
                  </a:cubicBezTo>
                  <a:cubicBezTo>
                    <a:pt x="223" y="291"/>
                    <a:pt x="223" y="291"/>
                    <a:pt x="223" y="291"/>
                  </a:cubicBezTo>
                  <a:cubicBezTo>
                    <a:pt x="258" y="33"/>
                    <a:pt x="258" y="33"/>
                    <a:pt x="258" y="33"/>
                  </a:cubicBezTo>
                  <a:lnTo>
                    <a:pt x="73"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89" name="Freeform 83"/>
            <p:cNvSpPr>
              <a:spLocks/>
            </p:cNvSpPr>
            <p:nvPr/>
          </p:nvSpPr>
          <p:spPr bwMode="auto">
            <a:xfrm>
              <a:off x="2250823" y="1911163"/>
              <a:ext cx="1164568" cy="1117590"/>
            </a:xfrm>
            <a:custGeom>
              <a:avLst/>
              <a:gdLst>
                <a:gd name="T0" fmla="*/ 472 w 511"/>
                <a:gd name="T1" fmla="*/ 150 h 505"/>
                <a:gd name="T2" fmla="*/ 445 w 511"/>
                <a:gd name="T3" fmla="*/ 137 h 505"/>
                <a:gd name="T4" fmla="*/ 416 w 511"/>
                <a:gd name="T5" fmla="*/ 139 h 505"/>
                <a:gd name="T6" fmla="*/ 404 w 511"/>
                <a:gd name="T7" fmla="*/ 144 h 505"/>
                <a:gd name="T8" fmla="*/ 387 w 511"/>
                <a:gd name="T9" fmla="*/ 133 h 505"/>
                <a:gd name="T10" fmla="*/ 379 w 511"/>
                <a:gd name="T11" fmla="*/ 140 h 505"/>
                <a:gd name="T12" fmla="*/ 361 w 511"/>
                <a:gd name="T13" fmla="*/ 137 h 505"/>
                <a:gd name="T14" fmla="*/ 349 w 511"/>
                <a:gd name="T15" fmla="*/ 140 h 505"/>
                <a:gd name="T16" fmla="*/ 330 w 511"/>
                <a:gd name="T17" fmla="*/ 124 h 505"/>
                <a:gd name="T18" fmla="*/ 325 w 511"/>
                <a:gd name="T19" fmla="*/ 129 h 505"/>
                <a:gd name="T20" fmla="*/ 308 w 511"/>
                <a:gd name="T21" fmla="*/ 122 h 505"/>
                <a:gd name="T22" fmla="*/ 293 w 511"/>
                <a:gd name="T23" fmla="*/ 111 h 505"/>
                <a:gd name="T24" fmla="*/ 266 w 511"/>
                <a:gd name="T25" fmla="*/ 101 h 505"/>
                <a:gd name="T26" fmla="*/ 154 w 511"/>
                <a:gd name="T27" fmla="*/ 0 h 505"/>
                <a:gd name="T28" fmla="*/ 0 w 511"/>
                <a:gd name="T29" fmla="*/ 201 h 505"/>
                <a:gd name="T30" fmla="*/ 15 w 511"/>
                <a:gd name="T31" fmla="*/ 220 h 505"/>
                <a:gd name="T32" fmla="*/ 42 w 511"/>
                <a:gd name="T33" fmla="*/ 251 h 505"/>
                <a:gd name="T34" fmla="*/ 61 w 511"/>
                <a:gd name="T35" fmla="*/ 287 h 505"/>
                <a:gd name="T36" fmla="*/ 87 w 511"/>
                <a:gd name="T37" fmla="*/ 327 h 505"/>
                <a:gd name="T38" fmla="*/ 109 w 511"/>
                <a:gd name="T39" fmla="*/ 341 h 505"/>
                <a:gd name="T40" fmla="*/ 140 w 511"/>
                <a:gd name="T41" fmla="*/ 317 h 505"/>
                <a:gd name="T42" fmla="*/ 167 w 511"/>
                <a:gd name="T43" fmla="*/ 313 h 505"/>
                <a:gd name="T44" fmla="*/ 193 w 511"/>
                <a:gd name="T45" fmla="*/ 320 h 505"/>
                <a:gd name="T46" fmla="*/ 218 w 511"/>
                <a:gd name="T47" fmla="*/ 346 h 505"/>
                <a:gd name="T48" fmla="*/ 243 w 511"/>
                <a:gd name="T49" fmla="*/ 385 h 505"/>
                <a:gd name="T50" fmla="*/ 268 w 511"/>
                <a:gd name="T51" fmla="*/ 423 h 505"/>
                <a:gd name="T52" fmla="*/ 280 w 511"/>
                <a:gd name="T53" fmla="*/ 460 h 505"/>
                <a:gd name="T54" fmla="*/ 303 w 511"/>
                <a:gd name="T55" fmla="*/ 487 h 505"/>
                <a:gd name="T56" fmla="*/ 346 w 511"/>
                <a:gd name="T57" fmla="*/ 494 h 505"/>
                <a:gd name="T58" fmla="*/ 363 w 511"/>
                <a:gd name="T59" fmla="*/ 481 h 505"/>
                <a:gd name="T60" fmla="*/ 359 w 511"/>
                <a:gd name="T61" fmla="*/ 428 h 505"/>
                <a:gd name="T62" fmla="*/ 359 w 511"/>
                <a:gd name="T63" fmla="*/ 485 h 505"/>
                <a:gd name="T64" fmla="*/ 347 w 511"/>
                <a:gd name="T65" fmla="*/ 448 h 505"/>
                <a:gd name="T66" fmla="*/ 342 w 511"/>
                <a:gd name="T67" fmla="*/ 435 h 505"/>
                <a:gd name="T68" fmla="*/ 357 w 511"/>
                <a:gd name="T69" fmla="*/ 424 h 505"/>
                <a:gd name="T70" fmla="*/ 361 w 511"/>
                <a:gd name="T71" fmla="*/ 410 h 505"/>
                <a:gd name="T72" fmla="*/ 379 w 511"/>
                <a:gd name="T73" fmla="*/ 390 h 505"/>
                <a:gd name="T74" fmla="*/ 370 w 511"/>
                <a:gd name="T75" fmla="*/ 409 h 505"/>
                <a:gd name="T76" fmla="*/ 393 w 511"/>
                <a:gd name="T77" fmla="*/ 386 h 505"/>
                <a:gd name="T78" fmla="*/ 395 w 511"/>
                <a:gd name="T79" fmla="*/ 370 h 505"/>
                <a:gd name="T80" fmla="*/ 394 w 511"/>
                <a:gd name="T81" fmla="*/ 385 h 505"/>
                <a:gd name="T82" fmla="*/ 409 w 511"/>
                <a:gd name="T83" fmla="*/ 378 h 505"/>
                <a:gd name="T84" fmla="*/ 425 w 511"/>
                <a:gd name="T85" fmla="*/ 369 h 505"/>
                <a:gd name="T86" fmla="*/ 449 w 511"/>
                <a:gd name="T87" fmla="*/ 357 h 505"/>
                <a:gd name="T88" fmla="*/ 456 w 511"/>
                <a:gd name="T89" fmla="*/ 350 h 505"/>
                <a:gd name="T90" fmla="*/ 463 w 511"/>
                <a:gd name="T91" fmla="*/ 324 h 505"/>
                <a:gd name="T92" fmla="*/ 464 w 511"/>
                <a:gd name="T93" fmla="*/ 340 h 505"/>
                <a:gd name="T94" fmla="*/ 495 w 511"/>
                <a:gd name="T95" fmla="*/ 332 h 505"/>
                <a:gd name="T96" fmla="*/ 503 w 511"/>
                <a:gd name="T97" fmla="*/ 312 h 505"/>
                <a:gd name="T98" fmla="*/ 510 w 511"/>
                <a:gd name="T99" fmla="*/ 272 h 505"/>
                <a:gd name="T100" fmla="*/ 494 w 511"/>
                <a:gd name="T101" fmla="*/ 227 h 505"/>
                <a:gd name="T102" fmla="*/ 484 w 511"/>
                <a:gd name="T103" fmla="*/ 153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11" h="505">
                  <a:moveTo>
                    <a:pt x="484" y="153"/>
                  </a:moveTo>
                  <a:cubicBezTo>
                    <a:pt x="480" y="150"/>
                    <a:pt x="480" y="150"/>
                    <a:pt x="480" y="150"/>
                  </a:cubicBezTo>
                  <a:cubicBezTo>
                    <a:pt x="474" y="147"/>
                    <a:pt x="474" y="147"/>
                    <a:pt x="474" y="147"/>
                  </a:cubicBezTo>
                  <a:cubicBezTo>
                    <a:pt x="474" y="149"/>
                    <a:pt x="473" y="150"/>
                    <a:pt x="472" y="150"/>
                  </a:cubicBezTo>
                  <a:cubicBezTo>
                    <a:pt x="471" y="151"/>
                    <a:pt x="468" y="151"/>
                    <a:pt x="463" y="146"/>
                  </a:cubicBezTo>
                  <a:cubicBezTo>
                    <a:pt x="460" y="144"/>
                    <a:pt x="458" y="142"/>
                    <a:pt x="456" y="140"/>
                  </a:cubicBezTo>
                  <a:cubicBezTo>
                    <a:pt x="452" y="138"/>
                    <a:pt x="450" y="137"/>
                    <a:pt x="448" y="137"/>
                  </a:cubicBezTo>
                  <a:cubicBezTo>
                    <a:pt x="447" y="137"/>
                    <a:pt x="446" y="137"/>
                    <a:pt x="445" y="137"/>
                  </a:cubicBezTo>
                  <a:cubicBezTo>
                    <a:pt x="445" y="137"/>
                    <a:pt x="445" y="137"/>
                    <a:pt x="445" y="137"/>
                  </a:cubicBezTo>
                  <a:cubicBezTo>
                    <a:pt x="441" y="138"/>
                    <a:pt x="437" y="138"/>
                    <a:pt x="435" y="138"/>
                  </a:cubicBezTo>
                  <a:cubicBezTo>
                    <a:pt x="430" y="138"/>
                    <a:pt x="433" y="139"/>
                    <a:pt x="427" y="139"/>
                  </a:cubicBezTo>
                  <a:cubicBezTo>
                    <a:pt x="422" y="139"/>
                    <a:pt x="421" y="139"/>
                    <a:pt x="416" y="139"/>
                  </a:cubicBezTo>
                  <a:cubicBezTo>
                    <a:pt x="414" y="139"/>
                    <a:pt x="412" y="140"/>
                    <a:pt x="409" y="142"/>
                  </a:cubicBezTo>
                  <a:cubicBezTo>
                    <a:pt x="408" y="143"/>
                    <a:pt x="406" y="144"/>
                    <a:pt x="405" y="144"/>
                  </a:cubicBezTo>
                  <a:cubicBezTo>
                    <a:pt x="405" y="144"/>
                    <a:pt x="405" y="144"/>
                    <a:pt x="405" y="144"/>
                  </a:cubicBezTo>
                  <a:cubicBezTo>
                    <a:pt x="405" y="144"/>
                    <a:pt x="404" y="144"/>
                    <a:pt x="404" y="144"/>
                  </a:cubicBezTo>
                  <a:cubicBezTo>
                    <a:pt x="401" y="144"/>
                    <a:pt x="401" y="142"/>
                    <a:pt x="401" y="140"/>
                  </a:cubicBezTo>
                  <a:cubicBezTo>
                    <a:pt x="400" y="138"/>
                    <a:pt x="398" y="136"/>
                    <a:pt x="396" y="135"/>
                  </a:cubicBezTo>
                  <a:cubicBezTo>
                    <a:pt x="396" y="135"/>
                    <a:pt x="395" y="135"/>
                    <a:pt x="394" y="135"/>
                  </a:cubicBezTo>
                  <a:cubicBezTo>
                    <a:pt x="392" y="135"/>
                    <a:pt x="390" y="134"/>
                    <a:pt x="387" y="133"/>
                  </a:cubicBezTo>
                  <a:cubicBezTo>
                    <a:pt x="385" y="132"/>
                    <a:pt x="384" y="131"/>
                    <a:pt x="383" y="131"/>
                  </a:cubicBezTo>
                  <a:cubicBezTo>
                    <a:pt x="381" y="132"/>
                    <a:pt x="380" y="135"/>
                    <a:pt x="380" y="137"/>
                  </a:cubicBezTo>
                  <a:cubicBezTo>
                    <a:pt x="380" y="138"/>
                    <a:pt x="380" y="138"/>
                    <a:pt x="380" y="138"/>
                  </a:cubicBezTo>
                  <a:cubicBezTo>
                    <a:pt x="380" y="139"/>
                    <a:pt x="379" y="140"/>
                    <a:pt x="379" y="140"/>
                  </a:cubicBezTo>
                  <a:cubicBezTo>
                    <a:pt x="378" y="141"/>
                    <a:pt x="377" y="141"/>
                    <a:pt x="376" y="140"/>
                  </a:cubicBezTo>
                  <a:cubicBezTo>
                    <a:pt x="375" y="137"/>
                    <a:pt x="374" y="135"/>
                    <a:pt x="372" y="136"/>
                  </a:cubicBezTo>
                  <a:cubicBezTo>
                    <a:pt x="371" y="136"/>
                    <a:pt x="371" y="138"/>
                    <a:pt x="369" y="138"/>
                  </a:cubicBezTo>
                  <a:cubicBezTo>
                    <a:pt x="368" y="140"/>
                    <a:pt x="364" y="139"/>
                    <a:pt x="361" y="137"/>
                  </a:cubicBezTo>
                  <a:cubicBezTo>
                    <a:pt x="360" y="137"/>
                    <a:pt x="360" y="137"/>
                    <a:pt x="360" y="137"/>
                  </a:cubicBezTo>
                  <a:cubicBezTo>
                    <a:pt x="359" y="137"/>
                    <a:pt x="359" y="137"/>
                    <a:pt x="358" y="137"/>
                  </a:cubicBezTo>
                  <a:cubicBezTo>
                    <a:pt x="358" y="137"/>
                    <a:pt x="357" y="137"/>
                    <a:pt x="356" y="137"/>
                  </a:cubicBezTo>
                  <a:cubicBezTo>
                    <a:pt x="354" y="138"/>
                    <a:pt x="352" y="140"/>
                    <a:pt x="349" y="140"/>
                  </a:cubicBezTo>
                  <a:cubicBezTo>
                    <a:pt x="345" y="140"/>
                    <a:pt x="343" y="137"/>
                    <a:pt x="341" y="134"/>
                  </a:cubicBezTo>
                  <a:cubicBezTo>
                    <a:pt x="341" y="133"/>
                    <a:pt x="340" y="132"/>
                    <a:pt x="340" y="131"/>
                  </a:cubicBezTo>
                  <a:cubicBezTo>
                    <a:pt x="339" y="129"/>
                    <a:pt x="338" y="127"/>
                    <a:pt x="337" y="125"/>
                  </a:cubicBezTo>
                  <a:cubicBezTo>
                    <a:pt x="335" y="122"/>
                    <a:pt x="333" y="121"/>
                    <a:pt x="330" y="124"/>
                  </a:cubicBezTo>
                  <a:cubicBezTo>
                    <a:pt x="329" y="125"/>
                    <a:pt x="328" y="126"/>
                    <a:pt x="328" y="126"/>
                  </a:cubicBezTo>
                  <a:cubicBezTo>
                    <a:pt x="328" y="128"/>
                    <a:pt x="328" y="131"/>
                    <a:pt x="327" y="131"/>
                  </a:cubicBezTo>
                  <a:cubicBezTo>
                    <a:pt x="328" y="132"/>
                    <a:pt x="328" y="132"/>
                    <a:pt x="327" y="131"/>
                  </a:cubicBezTo>
                  <a:cubicBezTo>
                    <a:pt x="326" y="131"/>
                    <a:pt x="326" y="130"/>
                    <a:pt x="325" y="129"/>
                  </a:cubicBezTo>
                  <a:cubicBezTo>
                    <a:pt x="322" y="125"/>
                    <a:pt x="317" y="124"/>
                    <a:pt x="313" y="123"/>
                  </a:cubicBezTo>
                  <a:cubicBezTo>
                    <a:pt x="312" y="123"/>
                    <a:pt x="311" y="123"/>
                    <a:pt x="310" y="123"/>
                  </a:cubicBezTo>
                  <a:cubicBezTo>
                    <a:pt x="310" y="123"/>
                    <a:pt x="310" y="123"/>
                    <a:pt x="310" y="123"/>
                  </a:cubicBezTo>
                  <a:cubicBezTo>
                    <a:pt x="310" y="123"/>
                    <a:pt x="309" y="123"/>
                    <a:pt x="308" y="122"/>
                  </a:cubicBezTo>
                  <a:cubicBezTo>
                    <a:pt x="307" y="121"/>
                    <a:pt x="305" y="120"/>
                    <a:pt x="302" y="119"/>
                  </a:cubicBezTo>
                  <a:cubicBezTo>
                    <a:pt x="302" y="119"/>
                    <a:pt x="302" y="119"/>
                    <a:pt x="302" y="119"/>
                  </a:cubicBezTo>
                  <a:cubicBezTo>
                    <a:pt x="301" y="119"/>
                    <a:pt x="301" y="119"/>
                    <a:pt x="301" y="119"/>
                  </a:cubicBezTo>
                  <a:cubicBezTo>
                    <a:pt x="296" y="119"/>
                    <a:pt x="293" y="112"/>
                    <a:pt x="293" y="111"/>
                  </a:cubicBezTo>
                  <a:cubicBezTo>
                    <a:pt x="292" y="110"/>
                    <a:pt x="290" y="107"/>
                    <a:pt x="287" y="105"/>
                  </a:cubicBezTo>
                  <a:cubicBezTo>
                    <a:pt x="286" y="105"/>
                    <a:pt x="284" y="104"/>
                    <a:pt x="282" y="103"/>
                  </a:cubicBezTo>
                  <a:cubicBezTo>
                    <a:pt x="282" y="103"/>
                    <a:pt x="282" y="103"/>
                    <a:pt x="282" y="103"/>
                  </a:cubicBezTo>
                  <a:cubicBezTo>
                    <a:pt x="277" y="103"/>
                    <a:pt x="268" y="102"/>
                    <a:pt x="266" y="101"/>
                  </a:cubicBezTo>
                  <a:cubicBezTo>
                    <a:pt x="265" y="101"/>
                    <a:pt x="264" y="101"/>
                    <a:pt x="263" y="101"/>
                  </a:cubicBezTo>
                  <a:cubicBezTo>
                    <a:pt x="262" y="100"/>
                    <a:pt x="261" y="100"/>
                    <a:pt x="261" y="100"/>
                  </a:cubicBezTo>
                  <a:cubicBezTo>
                    <a:pt x="263" y="10"/>
                    <a:pt x="263" y="10"/>
                    <a:pt x="263" y="10"/>
                  </a:cubicBezTo>
                  <a:cubicBezTo>
                    <a:pt x="154" y="0"/>
                    <a:pt x="154" y="0"/>
                    <a:pt x="154" y="0"/>
                  </a:cubicBezTo>
                  <a:cubicBezTo>
                    <a:pt x="136" y="206"/>
                    <a:pt x="136" y="206"/>
                    <a:pt x="136" y="206"/>
                  </a:cubicBezTo>
                  <a:cubicBezTo>
                    <a:pt x="3" y="193"/>
                    <a:pt x="3" y="193"/>
                    <a:pt x="3" y="193"/>
                  </a:cubicBezTo>
                  <a:cubicBezTo>
                    <a:pt x="2" y="202"/>
                    <a:pt x="2" y="202"/>
                    <a:pt x="2" y="202"/>
                  </a:cubicBezTo>
                  <a:cubicBezTo>
                    <a:pt x="0" y="201"/>
                    <a:pt x="0" y="201"/>
                    <a:pt x="0" y="201"/>
                  </a:cubicBezTo>
                  <a:cubicBezTo>
                    <a:pt x="1" y="202"/>
                    <a:pt x="4" y="204"/>
                    <a:pt x="4" y="205"/>
                  </a:cubicBezTo>
                  <a:cubicBezTo>
                    <a:pt x="4" y="206"/>
                    <a:pt x="4" y="209"/>
                    <a:pt x="4" y="209"/>
                  </a:cubicBezTo>
                  <a:cubicBezTo>
                    <a:pt x="9" y="217"/>
                    <a:pt x="9" y="217"/>
                    <a:pt x="9" y="217"/>
                  </a:cubicBezTo>
                  <a:cubicBezTo>
                    <a:pt x="9" y="217"/>
                    <a:pt x="12" y="220"/>
                    <a:pt x="15" y="220"/>
                  </a:cubicBezTo>
                  <a:cubicBezTo>
                    <a:pt x="17" y="220"/>
                    <a:pt x="24" y="227"/>
                    <a:pt x="26" y="232"/>
                  </a:cubicBezTo>
                  <a:cubicBezTo>
                    <a:pt x="27" y="237"/>
                    <a:pt x="29" y="239"/>
                    <a:pt x="31" y="241"/>
                  </a:cubicBezTo>
                  <a:cubicBezTo>
                    <a:pt x="33" y="243"/>
                    <a:pt x="39" y="249"/>
                    <a:pt x="39" y="250"/>
                  </a:cubicBezTo>
                  <a:cubicBezTo>
                    <a:pt x="40" y="251"/>
                    <a:pt x="41" y="251"/>
                    <a:pt x="42" y="251"/>
                  </a:cubicBezTo>
                  <a:cubicBezTo>
                    <a:pt x="42" y="251"/>
                    <a:pt x="44" y="252"/>
                    <a:pt x="44" y="254"/>
                  </a:cubicBezTo>
                  <a:cubicBezTo>
                    <a:pt x="45" y="255"/>
                    <a:pt x="46" y="257"/>
                    <a:pt x="49" y="259"/>
                  </a:cubicBezTo>
                  <a:cubicBezTo>
                    <a:pt x="52" y="261"/>
                    <a:pt x="57" y="265"/>
                    <a:pt x="57" y="269"/>
                  </a:cubicBezTo>
                  <a:cubicBezTo>
                    <a:pt x="58" y="272"/>
                    <a:pt x="60" y="283"/>
                    <a:pt x="61" y="287"/>
                  </a:cubicBezTo>
                  <a:cubicBezTo>
                    <a:pt x="62" y="291"/>
                    <a:pt x="65" y="300"/>
                    <a:pt x="65" y="303"/>
                  </a:cubicBezTo>
                  <a:cubicBezTo>
                    <a:pt x="66" y="306"/>
                    <a:pt x="68" y="310"/>
                    <a:pt x="69" y="311"/>
                  </a:cubicBezTo>
                  <a:cubicBezTo>
                    <a:pt x="70" y="311"/>
                    <a:pt x="70" y="314"/>
                    <a:pt x="74" y="319"/>
                  </a:cubicBezTo>
                  <a:cubicBezTo>
                    <a:pt x="78" y="323"/>
                    <a:pt x="84" y="327"/>
                    <a:pt x="87" y="327"/>
                  </a:cubicBezTo>
                  <a:cubicBezTo>
                    <a:pt x="93" y="332"/>
                    <a:pt x="93" y="332"/>
                    <a:pt x="93" y="332"/>
                  </a:cubicBezTo>
                  <a:cubicBezTo>
                    <a:pt x="93" y="332"/>
                    <a:pt x="97" y="333"/>
                    <a:pt x="98" y="333"/>
                  </a:cubicBezTo>
                  <a:cubicBezTo>
                    <a:pt x="98" y="333"/>
                    <a:pt x="101" y="335"/>
                    <a:pt x="104" y="336"/>
                  </a:cubicBezTo>
                  <a:cubicBezTo>
                    <a:pt x="107" y="336"/>
                    <a:pt x="107" y="339"/>
                    <a:pt x="109" y="341"/>
                  </a:cubicBezTo>
                  <a:cubicBezTo>
                    <a:pt x="111" y="342"/>
                    <a:pt x="116" y="349"/>
                    <a:pt x="120" y="348"/>
                  </a:cubicBezTo>
                  <a:cubicBezTo>
                    <a:pt x="124" y="347"/>
                    <a:pt x="126" y="340"/>
                    <a:pt x="128" y="338"/>
                  </a:cubicBezTo>
                  <a:cubicBezTo>
                    <a:pt x="131" y="336"/>
                    <a:pt x="133" y="330"/>
                    <a:pt x="134" y="326"/>
                  </a:cubicBezTo>
                  <a:cubicBezTo>
                    <a:pt x="134" y="323"/>
                    <a:pt x="136" y="318"/>
                    <a:pt x="140" y="317"/>
                  </a:cubicBezTo>
                  <a:cubicBezTo>
                    <a:pt x="143" y="315"/>
                    <a:pt x="145" y="310"/>
                    <a:pt x="145" y="310"/>
                  </a:cubicBezTo>
                  <a:cubicBezTo>
                    <a:pt x="145" y="310"/>
                    <a:pt x="149" y="305"/>
                    <a:pt x="154" y="308"/>
                  </a:cubicBezTo>
                  <a:cubicBezTo>
                    <a:pt x="158" y="311"/>
                    <a:pt x="162" y="310"/>
                    <a:pt x="162" y="310"/>
                  </a:cubicBezTo>
                  <a:cubicBezTo>
                    <a:pt x="162" y="310"/>
                    <a:pt x="163" y="312"/>
                    <a:pt x="167" y="313"/>
                  </a:cubicBezTo>
                  <a:cubicBezTo>
                    <a:pt x="171" y="313"/>
                    <a:pt x="175" y="314"/>
                    <a:pt x="175" y="315"/>
                  </a:cubicBezTo>
                  <a:cubicBezTo>
                    <a:pt x="175" y="315"/>
                    <a:pt x="178" y="313"/>
                    <a:pt x="180" y="316"/>
                  </a:cubicBezTo>
                  <a:cubicBezTo>
                    <a:pt x="182" y="318"/>
                    <a:pt x="185" y="317"/>
                    <a:pt x="185" y="316"/>
                  </a:cubicBezTo>
                  <a:cubicBezTo>
                    <a:pt x="185" y="316"/>
                    <a:pt x="189" y="317"/>
                    <a:pt x="193" y="320"/>
                  </a:cubicBezTo>
                  <a:cubicBezTo>
                    <a:pt x="196" y="323"/>
                    <a:pt x="200" y="323"/>
                    <a:pt x="203" y="324"/>
                  </a:cubicBezTo>
                  <a:cubicBezTo>
                    <a:pt x="205" y="325"/>
                    <a:pt x="207" y="325"/>
                    <a:pt x="208" y="329"/>
                  </a:cubicBezTo>
                  <a:cubicBezTo>
                    <a:pt x="208" y="333"/>
                    <a:pt x="217" y="339"/>
                    <a:pt x="219" y="340"/>
                  </a:cubicBezTo>
                  <a:cubicBezTo>
                    <a:pt x="221" y="341"/>
                    <a:pt x="221" y="347"/>
                    <a:pt x="218" y="346"/>
                  </a:cubicBezTo>
                  <a:cubicBezTo>
                    <a:pt x="218" y="346"/>
                    <a:pt x="232" y="355"/>
                    <a:pt x="229" y="361"/>
                  </a:cubicBezTo>
                  <a:cubicBezTo>
                    <a:pt x="229" y="361"/>
                    <a:pt x="229" y="362"/>
                    <a:pt x="230" y="364"/>
                  </a:cubicBezTo>
                  <a:cubicBezTo>
                    <a:pt x="231" y="366"/>
                    <a:pt x="238" y="376"/>
                    <a:pt x="239" y="380"/>
                  </a:cubicBezTo>
                  <a:cubicBezTo>
                    <a:pt x="240" y="383"/>
                    <a:pt x="242" y="384"/>
                    <a:pt x="243" y="385"/>
                  </a:cubicBezTo>
                  <a:cubicBezTo>
                    <a:pt x="243" y="385"/>
                    <a:pt x="243" y="387"/>
                    <a:pt x="244" y="389"/>
                  </a:cubicBezTo>
                  <a:cubicBezTo>
                    <a:pt x="244" y="391"/>
                    <a:pt x="252" y="405"/>
                    <a:pt x="252" y="405"/>
                  </a:cubicBezTo>
                  <a:cubicBezTo>
                    <a:pt x="252" y="405"/>
                    <a:pt x="254" y="411"/>
                    <a:pt x="258" y="413"/>
                  </a:cubicBezTo>
                  <a:cubicBezTo>
                    <a:pt x="262" y="415"/>
                    <a:pt x="268" y="418"/>
                    <a:pt x="268" y="423"/>
                  </a:cubicBezTo>
                  <a:cubicBezTo>
                    <a:pt x="268" y="429"/>
                    <a:pt x="268" y="434"/>
                    <a:pt x="270" y="438"/>
                  </a:cubicBezTo>
                  <a:cubicBezTo>
                    <a:pt x="273" y="441"/>
                    <a:pt x="273" y="447"/>
                    <a:pt x="272" y="448"/>
                  </a:cubicBezTo>
                  <a:cubicBezTo>
                    <a:pt x="272" y="450"/>
                    <a:pt x="272" y="451"/>
                    <a:pt x="273" y="452"/>
                  </a:cubicBezTo>
                  <a:cubicBezTo>
                    <a:pt x="275" y="453"/>
                    <a:pt x="277" y="459"/>
                    <a:pt x="280" y="460"/>
                  </a:cubicBezTo>
                  <a:cubicBezTo>
                    <a:pt x="282" y="460"/>
                    <a:pt x="286" y="464"/>
                    <a:pt x="286" y="469"/>
                  </a:cubicBezTo>
                  <a:cubicBezTo>
                    <a:pt x="286" y="473"/>
                    <a:pt x="292" y="478"/>
                    <a:pt x="295" y="479"/>
                  </a:cubicBezTo>
                  <a:cubicBezTo>
                    <a:pt x="298" y="480"/>
                    <a:pt x="300" y="482"/>
                    <a:pt x="300" y="485"/>
                  </a:cubicBezTo>
                  <a:cubicBezTo>
                    <a:pt x="300" y="487"/>
                    <a:pt x="303" y="488"/>
                    <a:pt x="303" y="487"/>
                  </a:cubicBezTo>
                  <a:cubicBezTo>
                    <a:pt x="304" y="486"/>
                    <a:pt x="308" y="486"/>
                    <a:pt x="310" y="489"/>
                  </a:cubicBezTo>
                  <a:cubicBezTo>
                    <a:pt x="311" y="491"/>
                    <a:pt x="314" y="491"/>
                    <a:pt x="316" y="491"/>
                  </a:cubicBezTo>
                  <a:cubicBezTo>
                    <a:pt x="318" y="491"/>
                    <a:pt x="337" y="491"/>
                    <a:pt x="337" y="491"/>
                  </a:cubicBezTo>
                  <a:cubicBezTo>
                    <a:pt x="337" y="491"/>
                    <a:pt x="344" y="490"/>
                    <a:pt x="346" y="494"/>
                  </a:cubicBezTo>
                  <a:cubicBezTo>
                    <a:pt x="348" y="499"/>
                    <a:pt x="353" y="505"/>
                    <a:pt x="358" y="502"/>
                  </a:cubicBezTo>
                  <a:cubicBezTo>
                    <a:pt x="363" y="500"/>
                    <a:pt x="359" y="494"/>
                    <a:pt x="359" y="493"/>
                  </a:cubicBezTo>
                  <a:cubicBezTo>
                    <a:pt x="358" y="493"/>
                    <a:pt x="362" y="487"/>
                    <a:pt x="362" y="487"/>
                  </a:cubicBezTo>
                  <a:cubicBezTo>
                    <a:pt x="362" y="487"/>
                    <a:pt x="364" y="486"/>
                    <a:pt x="363" y="481"/>
                  </a:cubicBezTo>
                  <a:cubicBezTo>
                    <a:pt x="362" y="476"/>
                    <a:pt x="361" y="475"/>
                    <a:pt x="362" y="471"/>
                  </a:cubicBezTo>
                  <a:cubicBezTo>
                    <a:pt x="362" y="466"/>
                    <a:pt x="358" y="457"/>
                    <a:pt x="358" y="448"/>
                  </a:cubicBezTo>
                  <a:cubicBezTo>
                    <a:pt x="359" y="439"/>
                    <a:pt x="361" y="434"/>
                    <a:pt x="363" y="429"/>
                  </a:cubicBezTo>
                  <a:cubicBezTo>
                    <a:pt x="365" y="424"/>
                    <a:pt x="362" y="423"/>
                    <a:pt x="359" y="428"/>
                  </a:cubicBezTo>
                  <a:cubicBezTo>
                    <a:pt x="356" y="433"/>
                    <a:pt x="353" y="440"/>
                    <a:pt x="354" y="450"/>
                  </a:cubicBezTo>
                  <a:cubicBezTo>
                    <a:pt x="355" y="459"/>
                    <a:pt x="357" y="463"/>
                    <a:pt x="357" y="469"/>
                  </a:cubicBezTo>
                  <a:cubicBezTo>
                    <a:pt x="357" y="475"/>
                    <a:pt x="358" y="480"/>
                    <a:pt x="360" y="481"/>
                  </a:cubicBezTo>
                  <a:cubicBezTo>
                    <a:pt x="361" y="482"/>
                    <a:pt x="360" y="486"/>
                    <a:pt x="359" y="485"/>
                  </a:cubicBezTo>
                  <a:cubicBezTo>
                    <a:pt x="358" y="483"/>
                    <a:pt x="355" y="478"/>
                    <a:pt x="354" y="477"/>
                  </a:cubicBezTo>
                  <a:cubicBezTo>
                    <a:pt x="353" y="475"/>
                    <a:pt x="353" y="473"/>
                    <a:pt x="353" y="470"/>
                  </a:cubicBezTo>
                  <a:cubicBezTo>
                    <a:pt x="353" y="468"/>
                    <a:pt x="353" y="462"/>
                    <a:pt x="351" y="459"/>
                  </a:cubicBezTo>
                  <a:cubicBezTo>
                    <a:pt x="349" y="456"/>
                    <a:pt x="347" y="453"/>
                    <a:pt x="347" y="448"/>
                  </a:cubicBezTo>
                  <a:cubicBezTo>
                    <a:pt x="347" y="443"/>
                    <a:pt x="346" y="442"/>
                    <a:pt x="343" y="440"/>
                  </a:cubicBezTo>
                  <a:cubicBezTo>
                    <a:pt x="339" y="439"/>
                    <a:pt x="338" y="435"/>
                    <a:pt x="338" y="434"/>
                  </a:cubicBezTo>
                  <a:cubicBezTo>
                    <a:pt x="338" y="434"/>
                    <a:pt x="339" y="434"/>
                    <a:pt x="340" y="435"/>
                  </a:cubicBezTo>
                  <a:cubicBezTo>
                    <a:pt x="341" y="436"/>
                    <a:pt x="341" y="435"/>
                    <a:pt x="342" y="435"/>
                  </a:cubicBezTo>
                  <a:cubicBezTo>
                    <a:pt x="343" y="435"/>
                    <a:pt x="348" y="428"/>
                    <a:pt x="348" y="428"/>
                  </a:cubicBezTo>
                  <a:cubicBezTo>
                    <a:pt x="349" y="441"/>
                    <a:pt x="349" y="441"/>
                    <a:pt x="349" y="441"/>
                  </a:cubicBezTo>
                  <a:cubicBezTo>
                    <a:pt x="349" y="441"/>
                    <a:pt x="352" y="443"/>
                    <a:pt x="352" y="440"/>
                  </a:cubicBezTo>
                  <a:cubicBezTo>
                    <a:pt x="352" y="437"/>
                    <a:pt x="355" y="429"/>
                    <a:pt x="357" y="424"/>
                  </a:cubicBezTo>
                  <a:cubicBezTo>
                    <a:pt x="359" y="420"/>
                    <a:pt x="358" y="413"/>
                    <a:pt x="353" y="412"/>
                  </a:cubicBezTo>
                  <a:cubicBezTo>
                    <a:pt x="348" y="411"/>
                    <a:pt x="343" y="408"/>
                    <a:pt x="344" y="408"/>
                  </a:cubicBezTo>
                  <a:cubicBezTo>
                    <a:pt x="344" y="408"/>
                    <a:pt x="350" y="409"/>
                    <a:pt x="353" y="408"/>
                  </a:cubicBezTo>
                  <a:cubicBezTo>
                    <a:pt x="357" y="406"/>
                    <a:pt x="360" y="407"/>
                    <a:pt x="361" y="410"/>
                  </a:cubicBezTo>
                  <a:cubicBezTo>
                    <a:pt x="362" y="412"/>
                    <a:pt x="364" y="412"/>
                    <a:pt x="364" y="410"/>
                  </a:cubicBezTo>
                  <a:cubicBezTo>
                    <a:pt x="365" y="408"/>
                    <a:pt x="369" y="407"/>
                    <a:pt x="371" y="393"/>
                  </a:cubicBezTo>
                  <a:cubicBezTo>
                    <a:pt x="371" y="393"/>
                    <a:pt x="371" y="392"/>
                    <a:pt x="374" y="392"/>
                  </a:cubicBezTo>
                  <a:cubicBezTo>
                    <a:pt x="377" y="392"/>
                    <a:pt x="378" y="393"/>
                    <a:pt x="379" y="390"/>
                  </a:cubicBezTo>
                  <a:cubicBezTo>
                    <a:pt x="380" y="387"/>
                    <a:pt x="381" y="379"/>
                    <a:pt x="386" y="386"/>
                  </a:cubicBezTo>
                  <a:cubicBezTo>
                    <a:pt x="387" y="388"/>
                    <a:pt x="387" y="388"/>
                    <a:pt x="387" y="388"/>
                  </a:cubicBezTo>
                  <a:cubicBezTo>
                    <a:pt x="387" y="388"/>
                    <a:pt x="378" y="392"/>
                    <a:pt x="373" y="401"/>
                  </a:cubicBezTo>
                  <a:cubicBezTo>
                    <a:pt x="373" y="401"/>
                    <a:pt x="370" y="406"/>
                    <a:pt x="370" y="409"/>
                  </a:cubicBezTo>
                  <a:cubicBezTo>
                    <a:pt x="369" y="412"/>
                    <a:pt x="372" y="411"/>
                    <a:pt x="374" y="409"/>
                  </a:cubicBezTo>
                  <a:cubicBezTo>
                    <a:pt x="375" y="407"/>
                    <a:pt x="374" y="403"/>
                    <a:pt x="378" y="401"/>
                  </a:cubicBezTo>
                  <a:cubicBezTo>
                    <a:pt x="381" y="398"/>
                    <a:pt x="390" y="392"/>
                    <a:pt x="391" y="390"/>
                  </a:cubicBezTo>
                  <a:cubicBezTo>
                    <a:pt x="392" y="388"/>
                    <a:pt x="393" y="386"/>
                    <a:pt x="393" y="386"/>
                  </a:cubicBezTo>
                  <a:cubicBezTo>
                    <a:pt x="393" y="386"/>
                    <a:pt x="394" y="385"/>
                    <a:pt x="391" y="382"/>
                  </a:cubicBezTo>
                  <a:cubicBezTo>
                    <a:pt x="389" y="378"/>
                    <a:pt x="385" y="372"/>
                    <a:pt x="386" y="371"/>
                  </a:cubicBezTo>
                  <a:cubicBezTo>
                    <a:pt x="388" y="370"/>
                    <a:pt x="392" y="373"/>
                    <a:pt x="393" y="375"/>
                  </a:cubicBezTo>
                  <a:cubicBezTo>
                    <a:pt x="395" y="376"/>
                    <a:pt x="392" y="369"/>
                    <a:pt x="395" y="370"/>
                  </a:cubicBezTo>
                  <a:cubicBezTo>
                    <a:pt x="398" y="371"/>
                    <a:pt x="397" y="372"/>
                    <a:pt x="397" y="372"/>
                  </a:cubicBezTo>
                  <a:cubicBezTo>
                    <a:pt x="397" y="372"/>
                    <a:pt x="402" y="367"/>
                    <a:pt x="404" y="369"/>
                  </a:cubicBezTo>
                  <a:cubicBezTo>
                    <a:pt x="405" y="371"/>
                    <a:pt x="400" y="376"/>
                    <a:pt x="400" y="377"/>
                  </a:cubicBezTo>
                  <a:cubicBezTo>
                    <a:pt x="400" y="378"/>
                    <a:pt x="394" y="383"/>
                    <a:pt x="394" y="385"/>
                  </a:cubicBezTo>
                  <a:cubicBezTo>
                    <a:pt x="394" y="386"/>
                    <a:pt x="394" y="387"/>
                    <a:pt x="397" y="386"/>
                  </a:cubicBezTo>
                  <a:cubicBezTo>
                    <a:pt x="400" y="385"/>
                    <a:pt x="417" y="375"/>
                    <a:pt x="417" y="375"/>
                  </a:cubicBezTo>
                  <a:cubicBezTo>
                    <a:pt x="417" y="375"/>
                    <a:pt x="417" y="373"/>
                    <a:pt x="415" y="375"/>
                  </a:cubicBezTo>
                  <a:cubicBezTo>
                    <a:pt x="412" y="376"/>
                    <a:pt x="409" y="378"/>
                    <a:pt x="409" y="378"/>
                  </a:cubicBezTo>
                  <a:cubicBezTo>
                    <a:pt x="409" y="378"/>
                    <a:pt x="403" y="378"/>
                    <a:pt x="405" y="376"/>
                  </a:cubicBezTo>
                  <a:cubicBezTo>
                    <a:pt x="407" y="374"/>
                    <a:pt x="416" y="370"/>
                    <a:pt x="416" y="372"/>
                  </a:cubicBezTo>
                  <a:cubicBezTo>
                    <a:pt x="417" y="374"/>
                    <a:pt x="417" y="375"/>
                    <a:pt x="417" y="375"/>
                  </a:cubicBezTo>
                  <a:cubicBezTo>
                    <a:pt x="418" y="375"/>
                    <a:pt x="423" y="371"/>
                    <a:pt x="425" y="369"/>
                  </a:cubicBezTo>
                  <a:cubicBezTo>
                    <a:pt x="427" y="367"/>
                    <a:pt x="430" y="367"/>
                    <a:pt x="432" y="367"/>
                  </a:cubicBezTo>
                  <a:cubicBezTo>
                    <a:pt x="433" y="367"/>
                    <a:pt x="435" y="367"/>
                    <a:pt x="437" y="366"/>
                  </a:cubicBezTo>
                  <a:cubicBezTo>
                    <a:pt x="440" y="364"/>
                    <a:pt x="440" y="364"/>
                    <a:pt x="442" y="364"/>
                  </a:cubicBezTo>
                  <a:cubicBezTo>
                    <a:pt x="444" y="364"/>
                    <a:pt x="449" y="360"/>
                    <a:pt x="449" y="357"/>
                  </a:cubicBezTo>
                  <a:cubicBezTo>
                    <a:pt x="449" y="357"/>
                    <a:pt x="452" y="356"/>
                    <a:pt x="453" y="354"/>
                  </a:cubicBezTo>
                  <a:cubicBezTo>
                    <a:pt x="453" y="354"/>
                    <a:pt x="456" y="360"/>
                    <a:pt x="459" y="356"/>
                  </a:cubicBezTo>
                  <a:cubicBezTo>
                    <a:pt x="462" y="352"/>
                    <a:pt x="466" y="349"/>
                    <a:pt x="464" y="348"/>
                  </a:cubicBezTo>
                  <a:cubicBezTo>
                    <a:pt x="462" y="347"/>
                    <a:pt x="457" y="349"/>
                    <a:pt x="456" y="350"/>
                  </a:cubicBezTo>
                  <a:cubicBezTo>
                    <a:pt x="456" y="351"/>
                    <a:pt x="455" y="349"/>
                    <a:pt x="455" y="346"/>
                  </a:cubicBezTo>
                  <a:cubicBezTo>
                    <a:pt x="455" y="342"/>
                    <a:pt x="456" y="336"/>
                    <a:pt x="452" y="333"/>
                  </a:cubicBezTo>
                  <a:cubicBezTo>
                    <a:pt x="449" y="330"/>
                    <a:pt x="452" y="328"/>
                    <a:pt x="455" y="328"/>
                  </a:cubicBezTo>
                  <a:cubicBezTo>
                    <a:pt x="458" y="328"/>
                    <a:pt x="463" y="324"/>
                    <a:pt x="463" y="324"/>
                  </a:cubicBezTo>
                  <a:cubicBezTo>
                    <a:pt x="463" y="324"/>
                    <a:pt x="468" y="321"/>
                    <a:pt x="467" y="325"/>
                  </a:cubicBezTo>
                  <a:cubicBezTo>
                    <a:pt x="466" y="329"/>
                    <a:pt x="465" y="333"/>
                    <a:pt x="466" y="334"/>
                  </a:cubicBezTo>
                  <a:cubicBezTo>
                    <a:pt x="467" y="336"/>
                    <a:pt x="470" y="337"/>
                    <a:pt x="472" y="336"/>
                  </a:cubicBezTo>
                  <a:cubicBezTo>
                    <a:pt x="472" y="336"/>
                    <a:pt x="467" y="339"/>
                    <a:pt x="464" y="340"/>
                  </a:cubicBezTo>
                  <a:cubicBezTo>
                    <a:pt x="461" y="341"/>
                    <a:pt x="462" y="344"/>
                    <a:pt x="466" y="343"/>
                  </a:cubicBezTo>
                  <a:cubicBezTo>
                    <a:pt x="470" y="342"/>
                    <a:pt x="477" y="339"/>
                    <a:pt x="477" y="339"/>
                  </a:cubicBezTo>
                  <a:cubicBezTo>
                    <a:pt x="477" y="339"/>
                    <a:pt x="481" y="333"/>
                    <a:pt x="484" y="332"/>
                  </a:cubicBezTo>
                  <a:cubicBezTo>
                    <a:pt x="487" y="331"/>
                    <a:pt x="493" y="332"/>
                    <a:pt x="495" y="332"/>
                  </a:cubicBezTo>
                  <a:cubicBezTo>
                    <a:pt x="497" y="332"/>
                    <a:pt x="501" y="330"/>
                    <a:pt x="501" y="329"/>
                  </a:cubicBezTo>
                  <a:cubicBezTo>
                    <a:pt x="498" y="323"/>
                    <a:pt x="502" y="320"/>
                    <a:pt x="506" y="317"/>
                  </a:cubicBezTo>
                  <a:cubicBezTo>
                    <a:pt x="508" y="315"/>
                    <a:pt x="506" y="313"/>
                    <a:pt x="504" y="313"/>
                  </a:cubicBezTo>
                  <a:cubicBezTo>
                    <a:pt x="504" y="313"/>
                    <a:pt x="503" y="312"/>
                    <a:pt x="503" y="312"/>
                  </a:cubicBezTo>
                  <a:cubicBezTo>
                    <a:pt x="503" y="312"/>
                    <a:pt x="504" y="312"/>
                    <a:pt x="504" y="313"/>
                  </a:cubicBezTo>
                  <a:cubicBezTo>
                    <a:pt x="505" y="313"/>
                    <a:pt x="506" y="313"/>
                    <a:pt x="506" y="312"/>
                  </a:cubicBezTo>
                  <a:cubicBezTo>
                    <a:pt x="508" y="311"/>
                    <a:pt x="509" y="299"/>
                    <a:pt x="507" y="292"/>
                  </a:cubicBezTo>
                  <a:cubicBezTo>
                    <a:pt x="504" y="285"/>
                    <a:pt x="508" y="277"/>
                    <a:pt x="510" y="272"/>
                  </a:cubicBezTo>
                  <a:cubicBezTo>
                    <a:pt x="511" y="267"/>
                    <a:pt x="508" y="263"/>
                    <a:pt x="505" y="262"/>
                  </a:cubicBezTo>
                  <a:cubicBezTo>
                    <a:pt x="501" y="260"/>
                    <a:pt x="502" y="255"/>
                    <a:pt x="502" y="250"/>
                  </a:cubicBezTo>
                  <a:cubicBezTo>
                    <a:pt x="502" y="246"/>
                    <a:pt x="502" y="236"/>
                    <a:pt x="499" y="236"/>
                  </a:cubicBezTo>
                  <a:cubicBezTo>
                    <a:pt x="497" y="236"/>
                    <a:pt x="494" y="233"/>
                    <a:pt x="494" y="227"/>
                  </a:cubicBezTo>
                  <a:cubicBezTo>
                    <a:pt x="493" y="220"/>
                    <a:pt x="486" y="214"/>
                    <a:pt x="486" y="214"/>
                  </a:cubicBezTo>
                  <a:cubicBezTo>
                    <a:pt x="488" y="175"/>
                    <a:pt x="488" y="175"/>
                    <a:pt x="488" y="175"/>
                  </a:cubicBezTo>
                  <a:cubicBezTo>
                    <a:pt x="488" y="154"/>
                    <a:pt x="488" y="154"/>
                    <a:pt x="488" y="154"/>
                  </a:cubicBezTo>
                  <a:lnTo>
                    <a:pt x="484" y="153"/>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90" name="Freeform 84"/>
            <p:cNvSpPr>
              <a:spLocks/>
            </p:cNvSpPr>
            <p:nvPr/>
          </p:nvSpPr>
          <p:spPr bwMode="auto">
            <a:xfrm>
              <a:off x="2031677" y="1798041"/>
              <a:ext cx="571748" cy="581965"/>
            </a:xfrm>
            <a:custGeom>
              <a:avLst/>
              <a:gdLst>
                <a:gd name="T0" fmla="*/ 99 w 251"/>
                <a:gd name="T1" fmla="*/ 244 h 263"/>
                <a:gd name="T2" fmla="*/ 232 w 251"/>
                <a:gd name="T3" fmla="*/ 257 h 263"/>
                <a:gd name="T4" fmla="*/ 251 w 251"/>
                <a:gd name="T5" fmla="*/ 29 h 263"/>
                <a:gd name="T6" fmla="*/ 247 w 251"/>
                <a:gd name="T7" fmla="*/ 28 h 263"/>
                <a:gd name="T8" fmla="*/ 36 w 251"/>
                <a:gd name="T9" fmla="*/ 0 h 263"/>
                <a:gd name="T10" fmla="*/ 0 w 251"/>
                <a:gd name="T11" fmla="*/ 258 h 263"/>
                <a:gd name="T12" fmla="*/ 27 w 251"/>
                <a:gd name="T13" fmla="*/ 263 h 263"/>
                <a:gd name="T14" fmla="*/ 31 w 251"/>
                <a:gd name="T15" fmla="*/ 243 h 263"/>
                <a:gd name="T16" fmla="*/ 96 w 251"/>
                <a:gd name="T17" fmla="*/ 252 h 263"/>
                <a:gd name="T18" fmla="*/ 96 w 251"/>
                <a:gd name="T19" fmla="*/ 252 h 263"/>
                <a:gd name="T20" fmla="*/ 98 w 251"/>
                <a:gd name="T21" fmla="*/ 253 h 263"/>
                <a:gd name="T22" fmla="*/ 99 w 251"/>
                <a:gd name="T23" fmla="*/ 24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63">
                  <a:moveTo>
                    <a:pt x="99" y="244"/>
                  </a:moveTo>
                  <a:cubicBezTo>
                    <a:pt x="232" y="257"/>
                    <a:pt x="232" y="257"/>
                    <a:pt x="232" y="257"/>
                  </a:cubicBezTo>
                  <a:cubicBezTo>
                    <a:pt x="251" y="29"/>
                    <a:pt x="251" y="29"/>
                    <a:pt x="251" y="29"/>
                  </a:cubicBezTo>
                  <a:cubicBezTo>
                    <a:pt x="247" y="28"/>
                    <a:pt x="247" y="28"/>
                    <a:pt x="247" y="28"/>
                  </a:cubicBezTo>
                  <a:cubicBezTo>
                    <a:pt x="162" y="19"/>
                    <a:pt x="47" y="1"/>
                    <a:pt x="36" y="0"/>
                  </a:cubicBezTo>
                  <a:cubicBezTo>
                    <a:pt x="0" y="258"/>
                    <a:pt x="0" y="258"/>
                    <a:pt x="0" y="258"/>
                  </a:cubicBezTo>
                  <a:cubicBezTo>
                    <a:pt x="27" y="263"/>
                    <a:pt x="27" y="263"/>
                    <a:pt x="27" y="263"/>
                  </a:cubicBezTo>
                  <a:cubicBezTo>
                    <a:pt x="31" y="243"/>
                    <a:pt x="31" y="243"/>
                    <a:pt x="31" y="243"/>
                  </a:cubicBezTo>
                  <a:cubicBezTo>
                    <a:pt x="96" y="252"/>
                    <a:pt x="96" y="252"/>
                    <a:pt x="96" y="252"/>
                  </a:cubicBezTo>
                  <a:cubicBezTo>
                    <a:pt x="96" y="252"/>
                    <a:pt x="96" y="252"/>
                    <a:pt x="96" y="252"/>
                  </a:cubicBezTo>
                  <a:cubicBezTo>
                    <a:pt x="98" y="253"/>
                    <a:pt x="98" y="253"/>
                    <a:pt x="98" y="253"/>
                  </a:cubicBezTo>
                  <a:lnTo>
                    <a:pt x="99" y="244"/>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91" name="Freeform 85"/>
            <p:cNvSpPr>
              <a:spLocks/>
            </p:cNvSpPr>
            <p:nvPr/>
          </p:nvSpPr>
          <p:spPr bwMode="auto">
            <a:xfrm>
              <a:off x="2602020" y="1862098"/>
              <a:ext cx="729085" cy="382980"/>
            </a:xfrm>
            <a:custGeom>
              <a:avLst/>
              <a:gdLst>
                <a:gd name="T0" fmla="*/ 109 w 320"/>
                <a:gd name="T1" fmla="*/ 32 h 173"/>
                <a:gd name="T2" fmla="*/ 109 w 320"/>
                <a:gd name="T3" fmla="*/ 123 h 173"/>
                <a:gd name="T4" fmla="*/ 128 w 320"/>
                <a:gd name="T5" fmla="*/ 125 h 173"/>
                <a:gd name="T6" fmla="*/ 138 w 320"/>
                <a:gd name="T7" fmla="*/ 131 h 173"/>
                <a:gd name="T8" fmla="*/ 154 w 320"/>
                <a:gd name="T9" fmla="*/ 144 h 173"/>
                <a:gd name="T10" fmla="*/ 156 w 320"/>
                <a:gd name="T11" fmla="*/ 145 h 173"/>
                <a:gd name="T12" fmla="*/ 171 w 320"/>
                <a:gd name="T13" fmla="*/ 151 h 173"/>
                <a:gd name="T14" fmla="*/ 172 w 320"/>
                <a:gd name="T15" fmla="*/ 152 h 173"/>
                <a:gd name="T16" fmla="*/ 173 w 320"/>
                <a:gd name="T17" fmla="*/ 153 h 173"/>
                <a:gd name="T18" fmla="*/ 174 w 320"/>
                <a:gd name="T19" fmla="*/ 148 h 173"/>
                <a:gd name="T20" fmla="*/ 183 w 320"/>
                <a:gd name="T21" fmla="*/ 147 h 173"/>
                <a:gd name="T22" fmla="*/ 195 w 320"/>
                <a:gd name="T23" fmla="*/ 162 h 173"/>
                <a:gd name="T24" fmla="*/ 206 w 320"/>
                <a:gd name="T25" fmla="*/ 159 h 173"/>
                <a:gd name="T26" fmla="*/ 215 w 320"/>
                <a:gd name="T27" fmla="*/ 160 h 173"/>
                <a:gd name="T28" fmla="*/ 221 w 320"/>
                <a:gd name="T29" fmla="*/ 159 h 173"/>
                <a:gd name="T30" fmla="*/ 226 w 320"/>
                <a:gd name="T31" fmla="*/ 160 h 173"/>
                <a:gd name="T32" fmla="*/ 228 w 320"/>
                <a:gd name="T33" fmla="*/ 153 h 173"/>
                <a:gd name="T34" fmla="*/ 232 w 320"/>
                <a:gd name="T35" fmla="*/ 154 h 173"/>
                <a:gd name="T36" fmla="*/ 241 w 320"/>
                <a:gd name="T37" fmla="*/ 157 h 173"/>
                <a:gd name="T38" fmla="*/ 243 w 320"/>
                <a:gd name="T39" fmla="*/ 157 h 173"/>
                <a:gd name="T40" fmla="*/ 251 w 320"/>
                <a:gd name="T41" fmla="*/ 166 h 173"/>
                <a:gd name="T42" fmla="*/ 261 w 320"/>
                <a:gd name="T43" fmla="*/ 161 h 173"/>
                <a:gd name="T44" fmla="*/ 279 w 320"/>
                <a:gd name="T45" fmla="*/ 160 h 173"/>
                <a:gd name="T46" fmla="*/ 281 w 320"/>
                <a:gd name="T47" fmla="*/ 160 h 173"/>
                <a:gd name="T48" fmla="*/ 294 w 320"/>
                <a:gd name="T49" fmla="*/ 159 h 173"/>
                <a:gd name="T50" fmla="*/ 301 w 320"/>
                <a:gd name="T51" fmla="*/ 162 h 173"/>
                <a:gd name="T52" fmla="*/ 309 w 320"/>
                <a:gd name="T53" fmla="*/ 168 h 173"/>
                <a:gd name="T54" fmla="*/ 318 w 320"/>
                <a:gd name="T55" fmla="*/ 172 h 173"/>
                <a:gd name="T56" fmla="*/ 320 w 320"/>
                <a:gd name="T57" fmla="*/ 169 h 173"/>
                <a:gd name="T58" fmla="*/ 313 w 320"/>
                <a:gd name="T59" fmla="*/ 13 h 173"/>
                <a:gd name="T60" fmla="*/ 38 w 320"/>
                <a:gd name="T61" fmla="*/ 3 h 173"/>
                <a:gd name="T62" fmla="*/ 1 w 320"/>
                <a:gd name="T63"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0" h="173">
                  <a:moveTo>
                    <a:pt x="0" y="22"/>
                  </a:moveTo>
                  <a:cubicBezTo>
                    <a:pt x="109" y="32"/>
                    <a:pt x="109" y="32"/>
                    <a:pt x="109" y="32"/>
                  </a:cubicBezTo>
                  <a:cubicBezTo>
                    <a:pt x="107" y="122"/>
                    <a:pt x="107" y="122"/>
                    <a:pt x="107" y="122"/>
                  </a:cubicBezTo>
                  <a:cubicBezTo>
                    <a:pt x="107" y="122"/>
                    <a:pt x="108" y="122"/>
                    <a:pt x="109" y="123"/>
                  </a:cubicBezTo>
                  <a:cubicBezTo>
                    <a:pt x="112" y="123"/>
                    <a:pt x="115" y="124"/>
                    <a:pt x="118" y="124"/>
                  </a:cubicBezTo>
                  <a:cubicBezTo>
                    <a:pt x="120" y="124"/>
                    <a:pt x="124" y="124"/>
                    <a:pt x="128" y="125"/>
                  </a:cubicBezTo>
                  <a:cubicBezTo>
                    <a:pt x="130" y="126"/>
                    <a:pt x="132" y="126"/>
                    <a:pt x="133" y="127"/>
                  </a:cubicBezTo>
                  <a:cubicBezTo>
                    <a:pt x="135" y="128"/>
                    <a:pt x="137" y="129"/>
                    <a:pt x="138" y="131"/>
                  </a:cubicBezTo>
                  <a:cubicBezTo>
                    <a:pt x="141" y="136"/>
                    <a:pt x="142" y="139"/>
                    <a:pt x="148" y="141"/>
                  </a:cubicBezTo>
                  <a:cubicBezTo>
                    <a:pt x="150" y="142"/>
                    <a:pt x="153" y="143"/>
                    <a:pt x="154" y="144"/>
                  </a:cubicBezTo>
                  <a:cubicBezTo>
                    <a:pt x="156" y="145"/>
                    <a:pt x="156" y="145"/>
                    <a:pt x="156" y="145"/>
                  </a:cubicBezTo>
                  <a:cubicBezTo>
                    <a:pt x="156" y="145"/>
                    <a:pt x="156" y="145"/>
                    <a:pt x="156" y="145"/>
                  </a:cubicBezTo>
                  <a:cubicBezTo>
                    <a:pt x="157" y="145"/>
                    <a:pt x="158" y="145"/>
                    <a:pt x="159" y="145"/>
                  </a:cubicBezTo>
                  <a:cubicBezTo>
                    <a:pt x="163" y="146"/>
                    <a:pt x="168" y="147"/>
                    <a:pt x="171" y="151"/>
                  </a:cubicBezTo>
                  <a:cubicBezTo>
                    <a:pt x="171" y="151"/>
                    <a:pt x="171" y="151"/>
                    <a:pt x="171" y="151"/>
                  </a:cubicBezTo>
                  <a:cubicBezTo>
                    <a:pt x="172" y="151"/>
                    <a:pt x="172" y="152"/>
                    <a:pt x="172" y="152"/>
                  </a:cubicBezTo>
                  <a:cubicBezTo>
                    <a:pt x="172" y="152"/>
                    <a:pt x="173" y="153"/>
                    <a:pt x="173" y="153"/>
                  </a:cubicBezTo>
                  <a:cubicBezTo>
                    <a:pt x="173" y="153"/>
                    <a:pt x="173" y="153"/>
                    <a:pt x="173" y="153"/>
                  </a:cubicBezTo>
                  <a:cubicBezTo>
                    <a:pt x="173" y="152"/>
                    <a:pt x="173" y="150"/>
                    <a:pt x="174" y="148"/>
                  </a:cubicBezTo>
                  <a:cubicBezTo>
                    <a:pt x="174" y="148"/>
                    <a:pt x="174" y="148"/>
                    <a:pt x="174" y="148"/>
                  </a:cubicBezTo>
                  <a:cubicBezTo>
                    <a:pt x="174" y="146"/>
                    <a:pt x="180" y="141"/>
                    <a:pt x="182" y="146"/>
                  </a:cubicBezTo>
                  <a:cubicBezTo>
                    <a:pt x="183" y="146"/>
                    <a:pt x="183" y="147"/>
                    <a:pt x="183" y="147"/>
                  </a:cubicBezTo>
                  <a:cubicBezTo>
                    <a:pt x="184" y="149"/>
                    <a:pt x="185" y="151"/>
                    <a:pt x="186" y="153"/>
                  </a:cubicBezTo>
                  <a:cubicBezTo>
                    <a:pt x="188" y="157"/>
                    <a:pt x="191" y="162"/>
                    <a:pt x="195" y="162"/>
                  </a:cubicBezTo>
                  <a:cubicBezTo>
                    <a:pt x="197" y="162"/>
                    <a:pt x="200" y="160"/>
                    <a:pt x="202" y="159"/>
                  </a:cubicBezTo>
                  <a:cubicBezTo>
                    <a:pt x="203" y="159"/>
                    <a:pt x="204" y="158"/>
                    <a:pt x="206" y="159"/>
                  </a:cubicBezTo>
                  <a:cubicBezTo>
                    <a:pt x="208" y="159"/>
                    <a:pt x="211" y="161"/>
                    <a:pt x="214" y="161"/>
                  </a:cubicBezTo>
                  <a:cubicBezTo>
                    <a:pt x="215" y="161"/>
                    <a:pt x="215" y="161"/>
                    <a:pt x="215" y="160"/>
                  </a:cubicBezTo>
                  <a:cubicBezTo>
                    <a:pt x="216" y="160"/>
                    <a:pt x="216" y="160"/>
                    <a:pt x="216" y="160"/>
                  </a:cubicBezTo>
                  <a:cubicBezTo>
                    <a:pt x="217" y="157"/>
                    <a:pt x="221" y="156"/>
                    <a:pt x="221" y="159"/>
                  </a:cubicBezTo>
                  <a:cubicBezTo>
                    <a:pt x="222" y="161"/>
                    <a:pt x="223" y="162"/>
                    <a:pt x="225" y="162"/>
                  </a:cubicBezTo>
                  <a:cubicBezTo>
                    <a:pt x="225" y="162"/>
                    <a:pt x="226" y="161"/>
                    <a:pt x="226" y="160"/>
                  </a:cubicBezTo>
                  <a:cubicBezTo>
                    <a:pt x="226" y="160"/>
                    <a:pt x="226" y="160"/>
                    <a:pt x="226" y="159"/>
                  </a:cubicBezTo>
                  <a:cubicBezTo>
                    <a:pt x="226" y="158"/>
                    <a:pt x="227" y="154"/>
                    <a:pt x="228" y="153"/>
                  </a:cubicBezTo>
                  <a:cubicBezTo>
                    <a:pt x="228" y="153"/>
                    <a:pt x="229" y="153"/>
                    <a:pt x="229" y="153"/>
                  </a:cubicBezTo>
                  <a:cubicBezTo>
                    <a:pt x="230" y="153"/>
                    <a:pt x="231" y="153"/>
                    <a:pt x="232" y="154"/>
                  </a:cubicBezTo>
                  <a:cubicBezTo>
                    <a:pt x="234" y="156"/>
                    <a:pt x="238" y="157"/>
                    <a:pt x="240" y="157"/>
                  </a:cubicBezTo>
                  <a:cubicBezTo>
                    <a:pt x="240" y="157"/>
                    <a:pt x="241" y="157"/>
                    <a:pt x="241" y="157"/>
                  </a:cubicBezTo>
                  <a:cubicBezTo>
                    <a:pt x="242" y="157"/>
                    <a:pt x="242" y="157"/>
                    <a:pt x="242" y="157"/>
                  </a:cubicBezTo>
                  <a:cubicBezTo>
                    <a:pt x="242" y="157"/>
                    <a:pt x="242" y="157"/>
                    <a:pt x="243" y="157"/>
                  </a:cubicBezTo>
                  <a:cubicBezTo>
                    <a:pt x="244" y="157"/>
                    <a:pt x="246" y="160"/>
                    <a:pt x="247" y="162"/>
                  </a:cubicBezTo>
                  <a:cubicBezTo>
                    <a:pt x="247" y="164"/>
                    <a:pt x="249" y="166"/>
                    <a:pt x="251" y="166"/>
                  </a:cubicBezTo>
                  <a:cubicBezTo>
                    <a:pt x="252" y="165"/>
                    <a:pt x="254" y="165"/>
                    <a:pt x="255" y="164"/>
                  </a:cubicBezTo>
                  <a:cubicBezTo>
                    <a:pt x="257" y="162"/>
                    <a:pt x="260" y="161"/>
                    <a:pt x="261" y="161"/>
                  </a:cubicBezTo>
                  <a:cubicBezTo>
                    <a:pt x="264" y="161"/>
                    <a:pt x="273" y="161"/>
                    <a:pt x="273" y="161"/>
                  </a:cubicBezTo>
                  <a:cubicBezTo>
                    <a:pt x="279" y="160"/>
                    <a:pt x="279" y="160"/>
                    <a:pt x="279" y="160"/>
                  </a:cubicBezTo>
                  <a:cubicBezTo>
                    <a:pt x="279" y="160"/>
                    <a:pt x="280" y="160"/>
                    <a:pt x="281" y="160"/>
                  </a:cubicBezTo>
                  <a:cubicBezTo>
                    <a:pt x="281" y="160"/>
                    <a:pt x="281" y="160"/>
                    <a:pt x="281" y="160"/>
                  </a:cubicBezTo>
                  <a:cubicBezTo>
                    <a:pt x="284" y="160"/>
                    <a:pt x="288" y="159"/>
                    <a:pt x="291" y="159"/>
                  </a:cubicBezTo>
                  <a:cubicBezTo>
                    <a:pt x="292" y="159"/>
                    <a:pt x="293" y="159"/>
                    <a:pt x="294" y="159"/>
                  </a:cubicBezTo>
                  <a:cubicBezTo>
                    <a:pt x="294" y="159"/>
                    <a:pt x="294" y="159"/>
                    <a:pt x="294" y="159"/>
                  </a:cubicBezTo>
                  <a:cubicBezTo>
                    <a:pt x="294" y="159"/>
                    <a:pt x="297" y="158"/>
                    <a:pt x="301" y="162"/>
                  </a:cubicBezTo>
                  <a:cubicBezTo>
                    <a:pt x="302" y="162"/>
                    <a:pt x="302" y="162"/>
                    <a:pt x="302" y="162"/>
                  </a:cubicBezTo>
                  <a:cubicBezTo>
                    <a:pt x="304" y="164"/>
                    <a:pt x="306" y="166"/>
                    <a:pt x="309" y="168"/>
                  </a:cubicBezTo>
                  <a:cubicBezTo>
                    <a:pt x="309" y="168"/>
                    <a:pt x="309" y="168"/>
                    <a:pt x="309" y="168"/>
                  </a:cubicBezTo>
                  <a:cubicBezTo>
                    <a:pt x="313" y="171"/>
                    <a:pt x="316" y="173"/>
                    <a:pt x="318" y="172"/>
                  </a:cubicBezTo>
                  <a:cubicBezTo>
                    <a:pt x="319" y="172"/>
                    <a:pt x="320" y="170"/>
                    <a:pt x="320" y="169"/>
                  </a:cubicBezTo>
                  <a:cubicBezTo>
                    <a:pt x="320" y="169"/>
                    <a:pt x="320" y="169"/>
                    <a:pt x="320" y="169"/>
                  </a:cubicBezTo>
                  <a:cubicBezTo>
                    <a:pt x="314" y="37"/>
                    <a:pt x="314" y="37"/>
                    <a:pt x="314" y="37"/>
                  </a:cubicBezTo>
                  <a:cubicBezTo>
                    <a:pt x="313" y="13"/>
                    <a:pt x="313" y="13"/>
                    <a:pt x="313" y="13"/>
                  </a:cubicBezTo>
                  <a:cubicBezTo>
                    <a:pt x="38" y="2"/>
                    <a:pt x="38" y="2"/>
                    <a:pt x="38" y="2"/>
                  </a:cubicBezTo>
                  <a:cubicBezTo>
                    <a:pt x="38" y="3"/>
                    <a:pt x="38" y="3"/>
                    <a:pt x="38" y="3"/>
                  </a:cubicBezTo>
                  <a:cubicBezTo>
                    <a:pt x="30" y="3"/>
                    <a:pt x="21" y="2"/>
                    <a:pt x="11" y="1"/>
                  </a:cubicBezTo>
                  <a:cubicBezTo>
                    <a:pt x="1" y="0"/>
                    <a:pt x="1" y="0"/>
                    <a:pt x="1" y="0"/>
                  </a:cubicBezTo>
                  <a:lnTo>
                    <a:pt x="0" y="22"/>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92" name="Freeform 86"/>
            <p:cNvSpPr>
              <a:spLocks/>
            </p:cNvSpPr>
            <p:nvPr/>
          </p:nvSpPr>
          <p:spPr bwMode="auto">
            <a:xfrm>
              <a:off x="3317057" y="1932969"/>
              <a:ext cx="428460" cy="365261"/>
            </a:xfrm>
            <a:custGeom>
              <a:avLst/>
              <a:gdLst>
                <a:gd name="T0" fmla="*/ 188 w 188"/>
                <a:gd name="T1" fmla="*/ 30 h 165"/>
                <a:gd name="T2" fmla="*/ 187 w 188"/>
                <a:gd name="T3" fmla="*/ 25 h 165"/>
                <a:gd name="T4" fmla="*/ 186 w 188"/>
                <a:gd name="T5" fmla="*/ 20 h 165"/>
                <a:gd name="T6" fmla="*/ 187 w 188"/>
                <a:gd name="T7" fmla="*/ 17 h 165"/>
                <a:gd name="T8" fmla="*/ 171 w 188"/>
                <a:gd name="T9" fmla="*/ 18 h 165"/>
                <a:gd name="T10" fmla="*/ 169 w 188"/>
                <a:gd name="T11" fmla="*/ 10 h 165"/>
                <a:gd name="T12" fmla="*/ 168 w 188"/>
                <a:gd name="T13" fmla="*/ 5 h 165"/>
                <a:gd name="T14" fmla="*/ 166 w 188"/>
                <a:gd name="T15" fmla="*/ 0 h 165"/>
                <a:gd name="T16" fmla="*/ 0 w 188"/>
                <a:gd name="T17" fmla="*/ 5 h 165"/>
                <a:gd name="T18" fmla="*/ 5 w 188"/>
                <a:gd name="T19" fmla="*/ 91 h 165"/>
                <a:gd name="T20" fmla="*/ 6 w 188"/>
                <a:gd name="T21" fmla="*/ 137 h 165"/>
                <a:gd name="T22" fmla="*/ 6 w 188"/>
                <a:gd name="T23" fmla="*/ 137 h 165"/>
                <a:gd name="T24" fmla="*/ 12 w 188"/>
                <a:gd name="T25" fmla="*/ 140 h 165"/>
                <a:gd name="T26" fmla="*/ 6 w 188"/>
                <a:gd name="T27" fmla="*/ 138 h 165"/>
                <a:gd name="T28" fmla="*/ 12 w 188"/>
                <a:gd name="T29" fmla="*/ 140 h 165"/>
                <a:gd name="T30" fmla="*/ 20 w 188"/>
                <a:gd name="T31" fmla="*/ 144 h 165"/>
                <a:gd name="T32" fmla="*/ 20 w 188"/>
                <a:gd name="T33" fmla="*/ 143 h 165"/>
                <a:gd name="T34" fmla="*/ 20 w 188"/>
                <a:gd name="T35" fmla="*/ 144 h 165"/>
                <a:gd name="T36" fmla="*/ 20 w 188"/>
                <a:gd name="T37" fmla="*/ 165 h 165"/>
                <a:gd name="T38" fmla="*/ 139 w 188"/>
                <a:gd name="T39" fmla="*/ 164 h 165"/>
                <a:gd name="T40" fmla="*/ 144 w 188"/>
                <a:gd name="T41" fmla="*/ 149 h 165"/>
                <a:gd name="T42" fmla="*/ 144 w 188"/>
                <a:gd name="T43" fmla="*/ 149 h 165"/>
                <a:gd name="T44" fmla="*/ 142 w 188"/>
                <a:gd name="T45" fmla="*/ 143 h 165"/>
                <a:gd name="T46" fmla="*/ 142 w 188"/>
                <a:gd name="T47" fmla="*/ 143 h 165"/>
                <a:gd name="T48" fmla="*/ 142 w 188"/>
                <a:gd name="T49" fmla="*/ 142 h 165"/>
                <a:gd name="T50" fmla="*/ 141 w 188"/>
                <a:gd name="T51" fmla="*/ 137 h 165"/>
                <a:gd name="T52" fmla="*/ 140 w 188"/>
                <a:gd name="T53" fmla="*/ 136 h 165"/>
                <a:gd name="T54" fmla="*/ 138 w 188"/>
                <a:gd name="T55" fmla="*/ 129 h 165"/>
                <a:gd name="T56" fmla="*/ 138 w 188"/>
                <a:gd name="T57" fmla="*/ 125 h 165"/>
                <a:gd name="T58" fmla="*/ 140 w 188"/>
                <a:gd name="T59" fmla="*/ 120 h 165"/>
                <a:gd name="T60" fmla="*/ 147 w 188"/>
                <a:gd name="T61" fmla="*/ 108 h 165"/>
                <a:gd name="T62" fmla="*/ 155 w 188"/>
                <a:gd name="T63" fmla="*/ 97 h 165"/>
                <a:gd name="T64" fmla="*/ 155 w 188"/>
                <a:gd name="T65" fmla="*/ 97 h 165"/>
                <a:gd name="T66" fmla="*/ 157 w 188"/>
                <a:gd name="T67" fmla="*/ 95 h 165"/>
                <a:gd name="T68" fmla="*/ 160 w 188"/>
                <a:gd name="T69" fmla="*/ 88 h 165"/>
                <a:gd name="T70" fmla="*/ 162 w 188"/>
                <a:gd name="T71" fmla="*/ 83 h 165"/>
                <a:gd name="T72" fmla="*/ 163 w 188"/>
                <a:gd name="T73" fmla="*/ 78 h 165"/>
                <a:gd name="T74" fmla="*/ 163 w 188"/>
                <a:gd name="T75" fmla="*/ 78 h 165"/>
                <a:gd name="T76" fmla="*/ 166 w 188"/>
                <a:gd name="T77" fmla="*/ 74 h 165"/>
                <a:gd name="T78" fmla="*/ 170 w 188"/>
                <a:gd name="T79" fmla="*/ 69 h 165"/>
                <a:gd name="T80" fmla="*/ 170 w 188"/>
                <a:gd name="T81" fmla="*/ 69 h 165"/>
                <a:gd name="T82" fmla="*/ 170 w 188"/>
                <a:gd name="T83" fmla="*/ 69 h 165"/>
                <a:gd name="T84" fmla="*/ 170 w 188"/>
                <a:gd name="T85" fmla="*/ 68 h 165"/>
                <a:gd name="T86" fmla="*/ 171 w 188"/>
                <a:gd name="T87" fmla="*/ 66 h 165"/>
                <a:gd name="T88" fmla="*/ 171 w 188"/>
                <a:gd name="T89" fmla="*/ 65 h 165"/>
                <a:gd name="T90" fmla="*/ 174 w 188"/>
                <a:gd name="T91" fmla="*/ 58 h 165"/>
                <a:gd name="T92" fmla="*/ 174 w 188"/>
                <a:gd name="T93" fmla="*/ 54 h 165"/>
                <a:gd name="T94" fmla="*/ 178 w 188"/>
                <a:gd name="T95" fmla="*/ 47 h 165"/>
                <a:gd name="T96" fmla="*/ 183 w 188"/>
                <a:gd name="T97" fmla="*/ 39 h 165"/>
                <a:gd name="T98" fmla="*/ 185 w 188"/>
                <a:gd name="T99" fmla="*/ 38 h 165"/>
                <a:gd name="T100" fmla="*/ 184 w 188"/>
                <a:gd name="T101" fmla="*/ 33 h 165"/>
                <a:gd name="T102" fmla="*/ 188 w 188"/>
                <a:gd name="T103" fmla="*/ 3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8" h="165">
                  <a:moveTo>
                    <a:pt x="188" y="30"/>
                  </a:moveTo>
                  <a:cubicBezTo>
                    <a:pt x="188" y="29"/>
                    <a:pt x="188" y="27"/>
                    <a:pt x="187" y="25"/>
                  </a:cubicBezTo>
                  <a:cubicBezTo>
                    <a:pt x="186" y="24"/>
                    <a:pt x="186" y="22"/>
                    <a:pt x="186" y="20"/>
                  </a:cubicBezTo>
                  <a:cubicBezTo>
                    <a:pt x="186" y="18"/>
                    <a:pt x="187" y="17"/>
                    <a:pt x="187" y="17"/>
                  </a:cubicBezTo>
                  <a:cubicBezTo>
                    <a:pt x="187" y="17"/>
                    <a:pt x="174" y="18"/>
                    <a:pt x="171" y="18"/>
                  </a:cubicBezTo>
                  <a:cubicBezTo>
                    <a:pt x="167" y="18"/>
                    <a:pt x="167" y="12"/>
                    <a:pt x="169" y="10"/>
                  </a:cubicBezTo>
                  <a:cubicBezTo>
                    <a:pt x="170" y="8"/>
                    <a:pt x="169" y="7"/>
                    <a:pt x="168" y="5"/>
                  </a:cubicBezTo>
                  <a:cubicBezTo>
                    <a:pt x="166" y="4"/>
                    <a:pt x="166" y="0"/>
                    <a:pt x="166" y="0"/>
                  </a:cubicBezTo>
                  <a:cubicBezTo>
                    <a:pt x="0" y="5"/>
                    <a:pt x="0" y="5"/>
                    <a:pt x="0" y="5"/>
                  </a:cubicBezTo>
                  <a:cubicBezTo>
                    <a:pt x="3" y="35"/>
                    <a:pt x="4" y="66"/>
                    <a:pt x="5" y="91"/>
                  </a:cubicBezTo>
                  <a:cubicBezTo>
                    <a:pt x="6" y="110"/>
                    <a:pt x="6" y="128"/>
                    <a:pt x="6" y="137"/>
                  </a:cubicBezTo>
                  <a:cubicBezTo>
                    <a:pt x="6" y="137"/>
                    <a:pt x="6" y="137"/>
                    <a:pt x="6" y="137"/>
                  </a:cubicBezTo>
                  <a:cubicBezTo>
                    <a:pt x="12" y="140"/>
                    <a:pt x="12" y="140"/>
                    <a:pt x="12" y="140"/>
                  </a:cubicBezTo>
                  <a:cubicBezTo>
                    <a:pt x="6" y="138"/>
                    <a:pt x="6" y="138"/>
                    <a:pt x="6" y="138"/>
                  </a:cubicBezTo>
                  <a:cubicBezTo>
                    <a:pt x="12" y="140"/>
                    <a:pt x="12" y="140"/>
                    <a:pt x="12" y="140"/>
                  </a:cubicBezTo>
                  <a:cubicBezTo>
                    <a:pt x="20" y="144"/>
                    <a:pt x="20" y="144"/>
                    <a:pt x="20" y="144"/>
                  </a:cubicBezTo>
                  <a:cubicBezTo>
                    <a:pt x="20" y="143"/>
                    <a:pt x="20" y="143"/>
                    <a:pt x="20" y="143"/>
                  </a:cubicBezTo>
                  <a:cubicBezTo>
                    <a:pt x="20" y="144"/>
                    <a:pt x="20" y="144"/>
                    <a:pt x="20" y="144"/>
                  </a:cubicBezTo>
                  <a:cubicBezTo>
                    <a:pt x="20" y="165"/>
                    <a:pt x="20" y="165"/>
                    <a:pt x="20" y="165"/>
                  </a:cubicBezTo>
                  <a:cubicBezTo>
                    <a:pt x="139" y="164"/>
                    <a:pt x="139" y="164"/>
                    <a:pt x="139" y="164"/>
                  </a:cubicBezTo>
                  <a:cubicBezTo>
                    <a:pt x="136" y="159"/>
                    <a:pt x="143" y="150"/>
                    <a:pt x="144" y="149"/>
                  </a:cubicBezTo>
                  <a:cubicBezTo>
                    <a:pt x="144" y="149"/>
                    <a:pt x="144" y="149"/>
                    <a:pt x="144" y="149"/>
                  </a:cubicBezTo>
                  <a:cubicBezTo>
                    <a:pt x="143" y="148"/>
                    <a:pt x="140" y="146"/>
                    <a:pt x="142" y="143"/>
                  </a:cubicBezTo>
                  <a:cubicBezTo>
                    <a:pt x="142" y="143"/>
                    <a:pt x="142" y="143"/>
                    <a:pt x="142" y="143"/>
                  </a:cubicBezTo>
                  <a:cubicBezTo>
                    <a:pt x="142" y="142"/>
                    <a:pt x="142" y="142"/>
                    <a:pt x="142" y="142"/>
                  </a:cubicBezTo>
                  <a:cubicBezTo>
                    <a:pt x="143" y="139"/>
                    <a:pt x="141" y="137"/>
                    <a:pt x="141" y="137"/>
                  </a:cubicBezTo>
                  <a:cubicBezTo>
                    <a:pt x="140" y="137"/>
                    <a:pt x="140" y="136"/>
                    <a:pt x="140" y="136"/>
                  </a:cubicBezTo>
                  <a:cubicBezTo>
                    <a:pt x="139" y="135"/>
                    <a:pt x="138" y="133"/>
                    <a:pt x="138" y="129"/>
                  </a:cubicBezTo>
                  <a:cubicBezTo>
                    <a:pt x="138" y="128"/>
                    <a:pt x="138" y="127"/>
                    <a:pt x="138" y="125"/>
                  </a:cubicBezTo>
                  <a:cubicBezTo>
                    <a:pt x="139" y="123"/>
                    <a:pt x="139" y="122"/>
                    <a:pt x="140" y="120"/>
                  </a:cubicBezTo>
                  <a:cubicBezTo>
                    <a:pt x="142" y="115"/>
                    <a:pt x="145" y="111"/>
                    <a:pt x="147" y="108"/>
                  </a:cubicBezTo>
                  <a:cubicBezTo>
                    <a:pt x="150" y="104"/>
                    <a:pt x="152" y="100"/>
                    <a:pt x="155" y="97"/>
                  </a:cubicBezTo>
                  <a:cubicBezTo>
                    <a:pt x="155" y="97"/>
                    <a:pt x="155" y="97"/>
                    <a:pt x="155" y="97"/>
                  </a:cubicBezTo>
                  <a:cubicBezTo>
                    <a:pt x="156" y="96"/>
                    <a:pt x="156" y="96"/>
                    <a:pt x="157" y="95"/>
                  </a:cubicBezTo>
                  <a:cubicBezTo>
                    <a:pt x="157" y="94"/>
                    <a:pt x="157" y="93"/>
                    <a:pt x="160" y="88"/>
                  </a:cubicBezTo>
                  <a:cubicBezTo>
                    <a:pt x="160" y="87"/>
                    <a:pt x="162" y="85"/>
                    <a:pt x="162" y="83"/>
                  </a:cubicBezTo>
                  <a:cubicBezTo>
                    <a:pt x="164" y="79"/>
                    <a:pt x="162" y="79"/>
                    <a:pt x="163" y="78"/>
                  </a:cubicBezTo>
                  <a:cubicBezTo>
                    <a:pt x="163" y="78"/>
                    <a:pt x="163" y="78"/>
                    <a:pt x="163" y="78"/>
                  </a:cubicBezTo>
                  <a:cubicBezTo>
                    <a:pt x="164" y="77"/>
                    <a:pt x="166" y="75"/>
                    <a:pt x="166" y="74"/>
                  </a:cubicBezTo>
                  <a:cubicBezTo>
                    <a:pt x="167" y="73"/>
                    <a:pt x="170" y="72"/>
                    <a:pt x="170" y="69"/>
                  </a:cubicBezTo>
                  <a:cubicBezTo>
                    <a:pt x="170" y="69"/>
                    <a:pt x="170" y="69"/>
                    <a:pt x="170" y="69"/>
                  </a:cubicBezTo>
                  <a:cubicBezTo>
                    <a:pt x="170" y="69"/>
                    <a:pt x="170" y="69"/>
                    <a:pt x="170" y="69"/>
                  </a:cubicBezTo>
                  <a:cubicBezTo>
                    <a:pt x="170" y="69"/>
                    <a:pt x="170" y="69"/>
                    <a:pt x="170" y="68"/>
                  </a:cubicBezTo>
                  <a:cubicBezTo>
                    <a:pt x="170" y="67"/>
                    <a:pt x="170" y="66"/>
                    <a:pt x="171" y="66"/>
                  </a:cubicBezTo>
                  <a:cubicBezTo>
                    <a:pt x="171" y="66"/>
                    <a:pt x="171" y="65"/>
                    <a:pt x="171" y="65"/>
                  </a:cubicBezTo>
                  <a:cubicBezTo>
                    <a:pt x="171" y="65"/>
                    <a:pt x="173" y="62"/>
                    <a:pt x="174" y="58"/>
                  </a:cubicBezTo>
                  <a:cubicBezTo>
                    <a:pt x="174" y="57"/>
                    <a:pt x="174" y="55"/>
                    <a:pt x="174" y="54"/>
                  </a:cubicBezTo>
                  <a:cubicBezTo>
                    <a:pt x="175" y="51"/>
                    <a:pt x="176" y="49"/>
                    <a:pt x="178" y="47"/>
                  </a:cubicBezTo>
                  <a:cubicBezTo>
                    <a:pt x="182" y="45"/>
                    <a:pt x="183" y="39"/>
                    <a:pt x="183" y="39"/>
                  </a:cubicBezTo>
                  <a:cubicBezTo>
                    <a:pt x="185" y="38"/>
                    <a:pt x="185" y="38"/>
                    <a:pt x="185" y="38"/>
                  </a:cubicBezTo>
                  <a:cubicBezTo>
                    <a:pt x="184" y="33"/>
                    <a:pt x="184" y="33"/>
                    <a:pt x="184" y="33"/>
                  </a:cubicBezTo>
                  <a:cubicBezTo>
                    <a:pt x="184" y="33"/>
                    <a:pt x="187" y="32"/>
                    <a:pt x="188" y="3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93" name="Freeform 87"/>
            <p:cNvSpPr>
              <a:spLocks/>
            </p:cNvSpPr>
            <p:nvPr/>
          </p:nvSpPr>
          <p:spPr bwMode="auto">
            <a:xfrm>
              <a:off x="3574133" y="1322384"/>
              <a:ext cx="325911" cy="562884"/>
            </a:xfrm>
            <a:custGeom>
              <a:avLst/>
              <a:gdLst>
                <a:gd name="T0" fmla="*/ 92 w 143"/>
                <a:gd name="T1" fmla="*/ 254 h 254"/>
                <a:gd name="T2" fmla="*/ 96 w 143"/>
                <a:gd name="T3" fmla="*/ 244 h 254"/>
                <a:gd name="T4" fmla="*/ 111 w 143"/>
                <a:gd name="T5" fmla="*/ 246 h 254"/>
                <a:gd name="T6" fmla="*/ 122 w 143"/>
                <a:gd name="T7" fmla="*/ 236 h 254"/>
                <a:gd name="T8" fmla="*/ 126 w 143"/>
                <a:gd name="T9" fmla="*/ 224 h 254"/>
                <a:gd name="T10" fmla="*/ 129 w 143"/>
                <a:gd name="T11" fmla="*/ 216 h 254"/>
                <a:gd name="T12" fmla="*/ 129 w 143"/>
                <a:gd name="T13" fmla="*/ 204 h 254"/>
                <a:gd name="T14" fmla="*/ 130 w 143"/>
                <a:gd name="T15" fmla="*/ 200 h 254"/>
                <a:gd name="T16" fmla="*/ 131 w 143"/>
                <a:gd name="T17" fmla="*/ 197 h 254"/>
                <a:gd name="T18" fmla="*/ 133 w 143"/>
                <a:gd name="T19" fmla="*/ 192 h 254"/>
                <a:gd name="T20" fmla="*/ 141 w 143"/>
                <a:gd name="T21" fmla="*/ 175 h 254"/>
                <a:gd name="T22" fmla="*/ 143 w 143"/>
                <a:gd name="T23" fmla="*/ 159 h 254"/>
                <a:gd name="T24" fmla="*/ 140 w 143"/>
                <a:gd name="T25" fmla="*/ 151 h 254"/>
                <a:gd name="T26" fmla="*/ 132 w 143"/>
                <a:gd name="T27" fmla="*/ 31 h 254"/>
                <a:gd name="T28" fmla="*/ 120 w 143"/>
                <a:gd name="T29" fmla="*/ 9 h 254"/>
                <a:gd name="T30" fmla="*/ 117 w 143"/>
                <a:gd name="T31" fmla="*/ 0 h 254"/>
                <a:gd name="T32" fmla="*/ 20 w 143"/>
                <a:gd name="T33" fmla="*/ 3 h 254"/>
                <a:gd name="T34" fmla="*/ 35 w 143"/>
                <a:gd name="T35" fmla="*/ 20 h 254"/>
                <a:gd name="T36" fmla="*/ 39 w 143"/>
                <a:gd name="T37" fmla="*/ 26 h 254"/>
                <a:gd name="T38" fmla="*/ 44 w 143"/>
                <a:gd name="T39" fmla="*/ 35 h 254"/>
                <a:gd name="T40" fmla="*/ 43 w 143"/>
                <a:gd name="T41" fmla="*/ 37 h 254"/>
                <a:gd name="T42" fmla="*/ 30 w 143"/>
                <a:gd name="T43" fmla="*/ 49 h 254"/>
                <a:gd name="T44" fmla="*/ 20 w 143"/>
                <a:gd name="T45" fmla="*/ 57 h 254"/>
                <a:gd name="T46" fmla="*/ 18 w 143"/>
                <a:gd name="T47" fmla="*/ 58 h 254"/>
                <a:gd name="T48" fmla="*/ 14 w 143"/>
                <a:gd name="T49" fmla="*/ 70 h 254"/>
                <a:gd name="T50" fmla="*/ 11 w 143"/>
                <a:gd name="T51" fmla="*/ 83 h 254"/>
                <a:gd name="T52" fmla="*/ 6 w 143"/>
                <a:gd name="T53" fmla="*/ 88 h 254"/>
                <a:gd name="T54" fmla="*/ 0 w 143"/>
                <a:gd name="T55" fmla="*/ 107 h 254"/>
                <a:gd name="T56" fmla="*/ 3 w 143"/>
                <a:gd name="T57" fmla="*/ 134 h 254"/>
                <a:gd name="T58" fmla="*/ 20 w 143"/>
                <a:gd name="T59" fmla="*/ 145 h 254"/>
                <a:gd name="T60" fmla="*/ 30 w 143"/>
                <a:gd name="T61" fmla="*/ 161 h 254"/>
                <a:gd name="T62" fmla="*/ 50 w 143"/>
                <a:gd name="T63" fmla="*/ 177 h 254"/>
                <a:gd name="T64" fmla="*/ 46 w 143"/>
                <a:gd name="T65" fmla="*/ 196 h 254"/>
                <a:gd name="T66" fmla="*/ 67 w 143"/>
                <a:gd name="T67" fmla="*/ 216 h 254"/>
                <a:gd name="T68" fmla="*/ 76 w 143"/>
                <a:gd name="T69" fmla="*/ 241 h 254"/>
                <a:gd name="T70" fmla="*/ 92 w 143"/>
                <a:gd name="T71" fmla="*/ 25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3" h="254">
                  <a:moveTo>
                    <a:pt x="92" y="254"/>
                  </a:moveTo>
                  <a:cubicBezTo>
                    <a:pt x="92" y="254"/>
                    <a:pt x="92" y="254"/>
                    <a:pt x="92" y="254"/>
                  </a:cubicBezTo>
                  <a:cubicBezTo>
                    <a:pt x="93" y="252"/>
                    <a:pt x="93" y="250"/>
                    <a:pt x="94" y="246"/>
                  </a:cubicBezTo>
                  <a:cubicBezTo>
                    <a:pt x="94" y="245"/>
                    <a:pt x="95" y="244"/>
                    <a:pt x="96" y="244"/>
                  </a:cubicBezTo>
                  <a:cubicBezTo>
                    <a:pt x="97" y="243"/>
                    <a:pt x="99" y="243"/>
                    <a:pt x="101" y="243"/>
                  </a:cubicBezTo>
                  <a:cubicBezTo>
                    <a:pt x="107" y="245"/>
                    <a:pt x="108" y="248"/>
                    <a:pt x="111" y="246"/>
                  </a:cubicBezTo>
                  <a:cubicBezTo>
                    <a:pt x="113" y="244"/>
                    <a:pt x="114" y="241"/>
                    <a:pt x="115" y="239"/>
                  </a:cubicBezTo>
                  <a:cubicBezTo>
                    <a:pt x="117" y="236"/>
                    <a:pt x="120" y="236"/>
                    <a:pt x="122" y="236"/>
                  </a:cubicBezTo>
                  <a:cubicBezTo>
                    <a:pt x="123" y="236"/>
                    <a:pt x="123" y="236"/>
                    <a:pt x="124" y="235"/>
                  </a:cubicBezTo>
                  <a:cubicBezTo>
                    <a:pt x="126" y="234"/>
                    <a:pt x="127" y="230"/>
                    <a:pt x="126" y="224"/>
                  </a:cubicBezTo>
                  <a:cubicBezTo>
                    <a:pt x="126" y="224"/>
                    <a:pt x="125" y="217"/>
                    <a:pt x="129" y="216"/>
                  </a:cubicBezTo>
                  <a:cubicBezTo>
                    <a:pt x="129" y="216"/>
                    <a:pt x="129" y="216"/>
                    <a:pt x="129" y="216"/>
                  </a:cubicBezTo>
                  <a:cubicBezTo>
                    <a:pt x="129" y="216"/>
                    <a:pt x="129" y="212"/>
                    <a:pt x="129" y="209"/>
                  </a:cubicBezTo>
                  <a:cubicBezTo>
                    <a:pt x="129" y="207"/>
                    <a:pt x="129" y="205"/>
                    <a:pt x="129" y="204"/>
                  </a:cubicBezTo>
                  <a:cubicBezTo>
                    <a:pt x="130" y="203"/>
                    <a:pt x="130" y="202"/>
                    <a:pt x="130" y="201"/>
                  </a:cubicBezTo>
                  <a:cubicBezTo>
                    <a:pt x="130" y="201"/>
                    <a:pt x="130" y="201"/>
                    <a:pt x="130" y="200"/>
                  </a:cubicBezTo>
                  <a:cubicBezTo>
                    <a:pt x="130" y="200"/>
                    <a:pt x="130" y="200"/>
                    <a:pt x="130" y="200"/>
                  </a:cubicBezTo>
                  <a:cubicBezTo>
                    <a:pt x="130" y="199"/>
                    <a:pt x="131" y="198"/>
                    <a:pt x="131" y="197"/>
                  </a:cubicBezTo>
                  <a:cubicBezTo>
                    <a:pt x="132" y="196"/>
                    <a:pt x="132" y="195"/>
                    <a:pt x="133" y="193"/>
                  </a:cubicBezTo>
                  <a:cubicBezTo>
                    <a:pt x="133" y="193"/>
                    <a:pt x="133" y="193"/>
                    <a:pt x="133" y="192"/>
                  </a:cubicBezTo>
                  <a:cubicBezTo>
                    <a:pt x="133" y="188"/>
                    <a:pt x="136" y="186"/>
                    <a:pt x="136" y="184"/>
                  </a:cubicBezTo>
                  <a:cubicBezTo>
                    <a:pt x="137" y="183"/>
                    <a:pt x="139" y="180"/>
                    <a:pt x="141" y="175"/>
                  </a:cubicBezTo>
                  <a:cubicBezTo>
                    <a:pt x="141" y="175"/>
                    <a:pt x="141" y="174"/>
                    <a:pt x="141" y="174"/>
                  </a:cubicBezTo>
                  <a:cubicBezTo>
                    <a:pt x="143" y="168"/>
                    <a:pt x="143" y="163"/>
                    <a:pt x="143" y="159"/>
                  </a:cubicBezTo>
                  <a:cubicBezTo>
                    <a:pt x="142" y="154"/>
                    <a:pt x="140" y="151"/>
                    <a:pt x="140" y="151"/>
                  </a:cubicBezTo>
                  <a:cubicBezTo>
                    <a:pt x="140" y="151"/>
                    <a:pt x="140" y="151"/>
                    <a:pt x="140" y="151"/>
                  </a:cubicBezTo>
                  <a:cubicBezTo>
                    <a:pt x="140" y="150"/>
                    <a:pt x="140" y="150"/>
                    <a:pt x="140" y="150"/>
                  </a:cubicBezTo>
                  <a:cubicBezTo>
                    <a:pt x="132" y="31"/>
                    <a:pt x="132" y="31"/>
                    <a:pt x="132" y="31"/>
                  </a:cubicBezTo>
                  <a:cubicBezTo>
                    <a:pt x="132" y="31"/>
                    <a:pt x="131" y="30"/>
                    <a:pt x="129" y="27"/>
                  </a:cubicBezTo>
                  <a:cubicBezTo>
                    <a:pt x="128" y="24"/>
                    <a:pt x="123" y="15"/>
                    <a:pt x="120" y="9"/>
                  </a:cubicBezTo>
                  <a:cubicBezTo>
                    <a:pt x="116" y="3"/>
                    <a:pt x="117" y="0"/>
                    <a:pt x="117" y="0"/>
                  </a:cubicBezTo>
                  <a:cubicBezTo>
                    <a:pt x="117" y="0"/>
                    <a:pt x="117" y="0"/>
                    <a:pt x="117" y="0"/>
                  </a:cubicBezTo>
                  <a:cubicBezTo>
                    <a:pt x="116" y="0"/>
                    <a:pt x="116" y="0"/>
                    <a:pt x="116" y="0"/>
                  </a:cubicBezTo>
                  <a:cubicBezTo>
                    <a:pt x="116" y="0"/>
                    <a:pt x="28" y="3"/>
                    <a:pt x="20" y="3"/>
                  </a:cubicBezTo>
                  <a:cubicBezTo>
                    <a:pt x="32" y="12"/>
                    <a:pt x="32" y="12"/>
                    <a:pt x="32" y="12"/>
                  </a:cubicBezTo>
                  <a:cubicBezTo>
                    <a:pt x="32" y="12"/>
                    <a:pt x="33" y="17"/>
                    <a:pt x="35" y="20"/>
                  </a:cubicBezTo>
                  <a:cubicBezTo>
                    <a:pt x="38" y="25"/>
                    <a:pt x="38" y="25"/>
                    <a:pt x="38" y="25"/>
                  </a:cubicBezTo>
                  <a:cubicBezTo>
                    <a:pt x="38" y="25"/>
                    <a:pt x="38" y="25"/>
                    <a:pt x="39" y="26"/>
                  </a:cubicBezTo>
                  <a:cubicBezTo>
                    <a:pt x="41" y="27"/>
                    <a:pt x="41" y="27"/>
                    <a:pt x="41" y="27"/>
                  </a:cubicBezTo>
                  <a:cubicBezTo>
                    <a:pt x="41" y="27"/>
                    <a:pt x="44" y="30"/>
                    <a:pt x="44" y="35"/>
                  </a:cubicBezTo>
                  <a:cubicBezTo>
                    <a:pt x="43" y="36"/>
                    <a:pt x="43" y="36"/>
                    <a:pt x="43" y="37"/>
                  </a:cubicBezTo>
                  <a:cubicBezTo>
                    <a:pt x="43" y="37"/>
                    <a:pt x="43" y="37"/>
                    <a:pt x="43" y="37"/>
                  </a:cubicBezTo>
                  <a:cubicBezTo>
                    <a:pt x="42" y="41"/>
                    <a:pt x="38" y="44"/>
                    <a:pt x="34" y="46"/>
                  </a:cubicBezTo>
                  <a:cubicBezTo>
                    <a:pt x="33" y="48"/>
                    <a:pt x="31" y="49"/>
                    <a:pt x="30" y="49"/>
                  </a:cubicBezTo>
                  <a:cubicBezTo>
                    <a:pt x="29" y="50"/>
                    <a:pt x="25" y="51"/>
                    <a:pt x="25" y="52"/>
                  </a:cubicBezTo>
                  <a:cubicBezTo>
                    <a:pt x="25" y="54"/>
                    <a:pt x="25" y="56"/>
                    <a:pt x="20" y="57"/>
                  </a:cubicBezTo>
                  <a:cubicBezTo>
                    <a:pt x="20" y="58"/>
                    <a:pt x="19" y="58"/>
                    <a:pt x="19" y="58"/>
                  </a:cubicBezTo>
                  <a:cubicBezTo>
                    <a:pt x="19" y="58"/>
                    <a:pt x="19" y="58"/>
                    <a:pt x="18" y="58"/>
                  </a:cubicBezTo>
                  <a:cubicBezTo>
                    <a:pt x="18" y="59"/>
                    <a:pt x="17" y="60"/>
                    <a:pt x="16" y="61"/>
                  </a:cubicBezTo>
                  <a:cubicBezTo>
                    <a:pt x="15" y="63"/>
                    <a:pt x="15" y="66"/>
                    <a:pt x="14" y="70"/>
                  </a:cubicBezTo>
                  <a:cubicBezTo>
                    <a:pt x="15" y="73"/>
                    <a:pt x="15" y="76"/>
                    <a:pt x="14" y="78"/>
                  </a:cubicBezTo>
                  <a:cubicBezTo>
                    <a:pt x="14" y="80"/>
                    <a:pt x="13" y="81"/>
                    <a:pt x="11" y="83"/>
                  </a:cubicBezTo>
                  <a:cubicBezTo>
                    <a:pt x="10" y="85"/>
                    <a:pt x="9" y="86"/>
                    <a:pt x="7" y="88"/>
                  </a:cubicBezTo>
                  <a:cubicBezTo>
                    <a:pt x="7" y="88"/>
                    <a:pt x="7" y="88"/>
                    <a:pt x="6" y="88"/>
                  </a:cubicBezTo>
                  <a:cubicBezTo>
                    <a:pt x="3" y="93"/>
                    <a:pt x="1" y="107"/>
                    <a:pt x="1" y="107"/>
                  </a:cubicBezTo>
                  <a:cubicBezTo>
                    <a:pt x="0" y="107"/>
                    <a:pt x="0" y="107"/>
                    <a:pt x="0" y="107"/>
                  </a:cubicBezTo>
                  <a:cubicBezTo>
                    <a:pt x="0" y="107"/>
                    <a:pt x="3" y="116"/>
                    <a:pt x="4" y="120"/>
                  </a:cubicBezTo>
                  <a:cubicBezTo>
                    <a:pt x="4" y="124"/>
                    <a:pt x="0" y="131"/>
                    <a:pt x="3" y="134"/>
                  </a:cubicBezTo>
                  <a:cubicBezTo>
                    <a:pt x="7" y="137"/>
                    <a:pt x="9" y="140"/>
                    <a:pt x="12" y="141"/>
                  </a:cubicBezTo>
                  <a:cubicBezTo>
                    <a:pt x="14" y="142"/>
                    <a:pt x="20" y="145"/>
                    <a:pt x="20" y="145"/>
                  </a:cubicBezTo>
                  <a:cubicBezTo>
                    <a:pt x="20" y="145"/>
                    <a:pt x="20" y="150"/>
                    <a:pt x="24" y="152"/>
                  </a:cubicBezTo>
                  <a:cubicBezTo>
                    <a:pt x="28" y="154"/>
                    <a:pt x="29" y="158"/>
                    <a:pt x="30" y="161"/>
                  </a:cubicBezTo>
                  <a:cubicBezTo>
                    <a:pt x="30" y="165"/>
                    <a:pt x="34" y="167"/>
                    <a:pt x="38" y="166"/>
                  </a:cubicBezTo>
                  <a:cubicBezTo>
                    <a:pt x="42" y="166"/>
                    <a:pt x="48" y="167"/>
                    <a:pt x="50" y="177"/>
                  </a:cubicBezTo>
                  <a:cubicBezTo>
                    <a:pt x="52" y="186"/>
                    <a:pt x="46" y="190"/>
                    <a:pt x="46" y="190"/>
                  </a:cubicBezTo>
                  <a:cubicBezTo>
                    <a:pt x="46" y="190"/>
                    <a:pt x="41" y="191"/>
                    <a:pt x="46" y="196"/>
                  </a:cubicBezTo>
                  <a:cubicBezTo>
                    <a:pt x="51" y="201"/>
                    <a:pt x="61" y="213"/>
                    <a:pt x="61" y="213"/>
                  </a:cubicBezTo>
                  <a:cubicBezTo>
                    <a:pt x="61" y="213"/>
                    <a:pt x="64" y="216"/>
                    <a:pt x="67" y="216"/>
                  </a:cubicBezTo>
                  <a:cubicBezTo>
                    <a:pt x="70" y="216"/>
                    <a:pt x="73" y="220"/>
                    <a:pt x="74" y="225"/>
                  </a:cubicBezTo>
                  <a:cubicBezTo>
                    <a:pt x="75" y="229"/>
                    <a:pt x="74" y="237"/>
                    <a:pt x="76" y="241"/>
                  </a:cubicBezTo>
                  <a:cubicBezTo>
                    <a:pt x="78" y="246"/>
                    <a:pt x="87" y="252"/>
                    <a:pt x="90" y="254"/>
                  </a:cubicBezTo>
                  <a:cubicBezTo>
                    <a:pt x="91" y="254"/>
                    <a:pt x="91" y="254"/>
                    <a:pt x="92" y="254"/>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94" name="Freeform 88"/>
            <p:cNvSpPr>
              <a:spLocks/>
            </p:cNvSpPr>
            <p:nvPr/>
          </p:nvSpPr>
          <p:spPr bwMode="auto">
            <a:xfrm>
              <a:off x="4244217" y="1544538"/>
              <a:ext cx="665870" cy="342093"/>
            </a:xfrm>
            <a:custGeom>
              <a:avLst/>
              <a:gdLst>
                <a:gd name="T0" fmla="*/ 289 w 292"/>
                <a:gd name="T1" fmla="*/ 99 h 155"/>
                <a:gd name="T2" fmla="*/ 288 w 292"/>
                <a:gd name="T3" fmla="*/ 104 h 155"/>
                <a:gd name="T4" fmla="*/ 283 w 292"/>
                <a:gd name="T5" fmla="*/ 103 h 155"/>
                <a:gd name="T6" fmla="*/ 277 w 292"/>
                <a:gd name="T7" fmla="*/ 103 h 155"/>
                <a:gd name="T8" fmla="*/ 266 w 292"/>
                <a:gd name="T9" fmla="*/ 103 h 155"/>
                <a:gd name="T10" fmla="*/ 233 w 292"/>
                <a:gd name="T11" fmla="*/ 91 h 155"/>
                <a:gd name="T12" fmla="*/ 255 w 292"/>
                <a:gd name="T13" fmla="*/ 88 h 155"/>
                <a:gd name="T14" fmla="*/ 273 w 292"/>
                <a:gd name="T15" fmla="*/ 99 h 155"/>
                <a:gd name="T16" fmla="*/ 264 w 292"/>
                <a:gd name="T17" fmla="*/ 86 h 155"/>
                <a:gd name="T18" fmla="*/ 260 w 292"/>
                <a:gd name="T19" fmla="*/ 78 h 155"/>
                <a:gd name="T20" fmla="*/ 249 w 292"/>
                <a:gd name="T21" fmla="*/ 72 h 155"/>
                <a:gd name="T22" fmla="*/ 261 w 292"/>
                <a:gd name="T23" fmla="*/ 71 h 155"/>
                <a:gd name="T24" fmla="*/ 266 w 292"/>
                <a:gd name="T25" fmla="*/ 71 h 155"/>
                <a:gd name="T26" fmla="*/ 260 w 292"/>
                <a:gd name="T27" fmla="*/ 68 h 155"/>
                <a:gd name="T28" fmla="*/ 260 w 292"/>
                <a:gd name="T29" fmla="*/ 55 h 155"/>
                <a:gd name="T30" fmla="*/ 240 w 292"/>
                <a:gd name="T31" fmla="*/ 47 h 155"/>
                <a:gd name="T32" fmla="*/ 231 w 292"/>
                <a:gd name="T33" fmla="*/ 44 h 155"/>
                <a:gd name="T34" fmla="*/ 222 w 292"/>
                <a:gd name="T35" fmla="*/ 38 h 155"/>
                <a:gd name="T36" fmla="*/ 226 w 292"/>
                <a:gd name="T37" fmla="*/ 25 h 155"/>
                <a:gd name="T38" fmla="*/ 217 w 292"/>
                <a:gd name="T39" fmla="*/ 14 h 155"/>
                <a:gd name="T40" fmla="*/ 205 w 292"/>
                <a:gd name="T41" fmla="*/ 6 h 155"/>
                <a:gd name="T42" fmla="*/ 195 w 292"/>
                <a:gd name="T43" fmla="*/ 2 h 155"/>
                <a:gd name="T44" fmla="*/ 188 w 292"/>
                <a:gd name="T45" fmla="*/ 9 h 155"/>
                <a:gd name="T46" fmla="*/ 180 w 292"/>
                <a:gd name="T47" fmla="*/ 15 h 155"/>
                <a:gd name="T48" fmla="*/ 173 w 292"/>
                <a:gd name="T49" fmla="*/ 21 h 155"/>
                <a:gd name="T50" fmla="*/ 166 w 292"/>
                <a:gd name="T51" fmla="*/ 33 h 155"/>
                <a:gd name="T52" fmla="*/ 158 w 292"/>
                <a:gd name="T53" fmla="*/ 44 h 155"/>
                <a:gd name="T54" fmla="*/ 144 w 292"/>
                <a:gd name="T55" fmla="*/ 51 h 155"/>
                <a:gd name="T56" fmla="*/ 134 w 292"/>
                <a:gd name="T57" fmla="*/ 54 h 155"/>
                <a:gd name="T58" fmla="*/ 126 w 292"/>
                <a:gd name="T59" fmla="*/ 66 h 155"/>
                <a:gd name="T60" fmla="*/ 112 w 292"/>
                <a:gd name="T61" fmla="*/ 82 h 155"/>
                <a:gd name="T62" fmla="*/ 104 w 292"/>
                <a:gd name="T63" fmla="*/ 94 h 155"/>
                <a:gd name="T64" fmla="*/ 94 w 292"/>
                <a:gd name="T65" fmla="*/ 95 h 155"/>
                <a:gd name="T66" fmla="*/ 91 w 292"/>
                <a:gd name="T67" fmla="*/ 100 h 155"/>
                <a:gd name="T68" fmla="*/ 81 w 292"/>
                <a:gd name="T69" fmla="*/ 95 h 155"/>
                <a:gd name="T70" fmla="*/ 72 w 292"/>
                <a:gd name="T71" fmla="*/ 109 h 155"/>
                <a:gd name="T72" fmla="*/ 60 w 292"/>
                <a:gd name="T73" fmla="*/ 105 h 155"/>
                <a:gd name="T74" fmla="*/ 50 w 292"/>
                <a:gd name="T75" fmla="*/ 96 h 155"/>
                <a:gd name="T76" fmla="*/ 49 w 292"/>
                <a:gd name="T77" fmla="*/ 97 h 155"/>
                <a:gd name="T78" fmla="*/ 45 w 292"/>
                <a:gd name="T79" fmla="*/ 110 h 155"/>
                <a:gd name="T80" fmla="*/ 28 w 292"/>
                <a:gd name="T81" fmla="*/ 125 h 155"/>
                <a:gd name="T82" fmla="*/ 28 w 292"/>
                <a:gd name="T83" fmla="*/ 127 h 155"/>
                <a:gd name="T84" fmla="*/ 28 w 292"/>
                <a:gd name="T85" fmla="*/ 127 h 155"/>
                <a:gd name="T86" fmla="*/ 24 w 292"/>
                <a:gd name="T87" fmla="*/ 132 h 155"/>
                <a:gd name="T88" fmla="*/ 21 w 292"/>
                <a:gd name="T89" fmla="*/ 132 h 155"/>
                <a:gd name="T90" fmla="*/ 17 w 292"/>
                <a:gd name="T91" fmla="*/ 139 h 155"/>
                <a:gd name="T92" fmla="*/ 2 w 292"/>
                <a:gd name="T93" fmla="*/ 152 h 155"/>
                <a:gd name="T94" fmla="*/ 0 w 292"/>
                <a:gd name="T95" fmla="*/ 155 h 155"/>
                <a:gd name="T96" fmla="*/ 79 w 292"/>
                <a:gd name="T97" fmla="*/ 147 h 155"/>
                <a:gd name="T98" fmla="*/ 81 w 292"/>
                <a:gd name="T99" fmla="*/ 147 h 155"/>
                <a:gd name="T100" fmla="*/ 81 w 292"/>
                <a:gd name="T101" fmla="*/ 147 h 155"/>
                <a:gd name="T102" fmla="*/ 81 w 292"/>
                <a:gd name="T103" fmla="*/ 147 h 155"/>
                <a:gd name="T104" fmla="*/ 292 w 292"/>
                <a:gd name="T105" fmla="*/ 114 h 155"/>
                <a:gd name="T106" fmla="*/ 292 w 292"/>
                <a:gd name="T107" fmla="*/ 104 h 155"/>
                <a:gd name="T108" fmla="*/ 289 w 292"/>
                <a:gd name="T109" fmla="*/ 9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2" h="155">
                  <a:moveTo>
                    <a:pt x="289" y="99"/>
                  </a:moveTo>
                  <a:cubicBezTo>
                    <a:pt x="289" y="99"/>
                    <a:pt x="289" y="102"/>
                    <a:pt x="288" y="104"/>
                  </a:cubicBezTo>
                  <a:cubicBezTo>
                    <a:pt x="286" y="105"/>
                    <a:pt x="285" y="104"/>
                    <a:pt x="283" y="103"/>
                  </a:cubicBezTo>
                  <a:cubicBezTo>
                    <a:pt x="282" y="101"/>
                    <a:pt x="279" y="101"/>
                    <a:pt x="277" y="103"/>
                  </a:cubicBezTo>
                  <a:cubicBezTo>
                    <a:pt x="275" y="105"/>
                    <a:pt x="270" y="107"/>
                    <a:pt x="266" y="103"/>
                  </a:cubicBezTo>
                  <a:cubicBezTo>
                    <a:pt x="261" y="100"/>
                    <a:pt x="255" y="89"/>
                    <a:pt x="233" y="91"/>
                  </a:cubicBezTo>
                  <a:cubicBezTo>
                    <a:pt x="233" y="91"/>
                    <a:pt x="244" y="84"/>
                    <a:pt x="255" y="88"/>
                  </a:cubicBezTo>
                  <a:cubicBezTo>
                    <a:pt x="266" y="93"/>
                    <a:pt x="267" y="100"/>
                    <a:pt x="273" y="99"/>
                  </a:cubicBezTo>
                  <a:cubicBezTo>
                    <a:pt x="273" y="99"/>
                    <a:pt x="275" y="91"/>
                    <a:pt x="264" y="86"/>
                  </a:cubicBezTo>
                  <a:cubicBezTo>
                    <a:pt x="264" y="86"/>
                    <a:pt x="272" y="81"/>
                    <a:pt x="260" y="78"/>
                  </a:cubicBezTo>
                  <a:cubicBezTo>
                    <a:pt x="248" y="75"/>
                    <a:pt x="249" y="74"/>
                    <a:pt x="249" y="72"/>
                  </a:cubicBezTo>
                  <a:cubicBezTo>
                    <a:pt x="249" y="72"/>
                    <a:pt x="256" y="69"/>
                    <a:pt x="261" y="71"/>
                  </a:cubicBezTo>
                  <a:cubicBezTo>
                    <a:pt x="261" y="71"/>
                    <a:pt x="265" y="73"/>
                    <a:pt x="266" y="71"/>
                  </a:cubicBezTo>
                  <a:cubicBezTo>
                    <a:pt x="266" y="71"/>
                    <a:pt x="265" y="68"/>
                    <a:pt x="260" y="68"/>
                  </a:cubicBezTo>
                  <a:cubicBezTo>
                    <a:pt x="260" y="68"/>
                    <a:pt x="265" y="65"/>
                    <a:pt x="260" y="55"/>
                  </a:cubicBezTo>
                  <a:cubicBezTo>
                    <a:pt x="254" y="49"/>
                    <a:pt x="246" y="51"/>
                    <a:pt x="240" y="47"/>
                  </a:cubicBezTo>
                  <a:cubicBezTo>
                    <a:pt x="235" y="44"/>
                    <a:pt x="234" y="43"/>
                    <a:pt x="231" y="44"/>
                  </a:cubicBezTo>
                  <a:cubicBezTo>
                    <a:pt x="227" y="44"/>
                    <a:pt x="225" y="44"/>
                    <a:pt x="222" y="38"/>
                  </a:cubicBezTo>
                  <a:cubicBezTo>
                    <a:pt x="219" y="32"/>
                    <a:pt x="226" y="29"/>
                    <a:pt x="226" y="25"/>
                  </a:cubicBezTo>
                  <a:cubicBezTo>
                    <a:pt x="227" y="20"/>
                    <a:pt x="220" y="14"/>
                    <a:pt x="217" y="14"/>
                  </a:cubicBezTo>
                  <a:cubicBezTo>
                    <a:pt x="214" y="14"/>
                    <a:pt x="208" y="12"/>
                    <a:pt x="205" y="6"/>
                  </a:cubicBezTo>
                  <a:cubicBezTo>
                    <a:pt x="202" y="0"/>
                    <a:pt x="197" y="2"/>
                    <a:pt x="195" y="2"/>
                  </a:cubicBezTo>
                  <a:cubicBezTo>
                    <a:pt x="195" y="2"/>
                    <a:pt x="190" y="5"/>
                    <a:pt x="188" y="9"/>
                  </a:cubicBezTo>
                  <a:cubicBezTo>
                    <a:pt x="186" y="14"/>
                    <a:pt x="185" y="14"/>
                    <a:pt x="180" y="15"/>
                  </a:cubicBezTo>
                  <a:cubicBezTo>
                    <a:pt x="176" y="15"/>
                    <a:pt x="173" y="19"/>
                    <a:pt x="173" y="21"/>
                  </a:cubicBezTo>
                  <a:cubicBezTo>
                    <a:pt x="172" y="24"/>
                    <a:pt x="170" y="31"/>
                    <a:pt x="166" y="33"/>
                  </a:cubicBezTo>
                  <a:cubicBezTo>
                    <a:pt x="163" y="34"/>
                    <a:pt x="158" y="39"/>
                    <a:pt x="158" y="44"/>
                  </a:cubicBezTo>
                  <a:cubicBezTo>
                    <a:pt x="158" y="49"/>
                    <a:pt x="149" y="54"/>
                    <a:pt x="144" y="51"/>
                  </a:cubicBezTo>
                  <a:cubicBezTo>
                    <a:pt x="138" y="48"/>
                    <a:pt x="132" y="47"/>
                    <a:pt x="134" y="54"/>
                  </a:cubicBezTo>
                  <a:cubicBezTo>
                    <a:pt x="137" y="62"/>
                    <a:pt x="133" y="66"/>
                    <a:pt x="126" y="66"/>
                  </a:cubicBezTo>
                  <a:cubicBezTo>
                    <a:pt x="120" y="66"/>
                    <a:pt x="113" y="74"/>
                    <a:pt x="112" y="82"/>
                  </a:cubicBezTo>
                  <a:cubicBezTo>
                    <a:pt x="111" y="90"/>
                    <a:pt x="110" y="94"/>
                    <a:pt x="104" y="94"/>
                  </a:cubicBezTo>
                  <a:cubicBezTo>
                    <a:pt x="97" y="94"/>
                    <a:pt x="94" y="95"/>
                    <a:pt x="94" y="95"/>
                  </a:cubicBezTo>
                  <a:cubicBezTo>
                    <a:pt x="94" y="95"/>
                    <a:pt x="91" y="97"/>
                    <a:pt x="91" y="100"/>
                  </a:cubicBezTo>
                  <a:cubicBezTo>
                    <a:pt x="91" y="100"/>
                    <a:pt x="84" y="101"/>
                    <a:pt x="81" y="95"/>
                  </a:cubicBezTo>
                  <a:cubicBezTo>
                    <a:pt x="81" y="95"/>
                    <a:pt x="74" y="102"/>
                    <a:pt x="72" y="109"/>
                  </a:cubicBezTo>
                  <a:cubicBezTo>
                    <a:pt x="70" y="115"/>
                    <a:pt x="62" y="108"/>
                    <a:pt x="60" y="105"/>
                  </a:cubicBezTo>
                  <a:cubicBezTo>
                    <a:pt x="57" y="103"/>
                    <a:pt x="54" y="96"/>
                    <a:pt x="50" y="96"/>
                  </a:cubicBezTo>
                  <a:cubicBezTo>
                    <a:pt x="50" y="96"/>
                    <a:pt x="50" y="96"/>
                    <a:pt x="49" y="97"/>
                  </a:cubicBezTo>
                  <a:cubicBezTo>
                    <a:pt x="49" y="100"/>
                    <a:pt x="49" y="107"/>
                    <a:pt x="45" y="110"/>
                  </a:cubicBezTo>
                  <a:cubicBezTo>
                    <a:pt x="41" y="114"/>
                    <a:pt x="30" y="119"/>
                    <a:pt x="28" y="125"/>
                  </a:cubicBezTo>
                  <a:cubicBezTo>
                    <a:pt x="28" y="125"/>
                    <a:pt x="28" y="126"/>
                    <a:pt x="28" y="127"/>
                  </a:cubicBezTo>
                  <a:cubicBezTo>
                    <a:pt x="28" y="127"/>
                    <a:pt x="28" y="127"/>
                    <a:pt x="28" y="127"/>
                  </a:cubicBezTo>
                  <a:cubicBezTo>
                    <a:pt x="27" y="131"/>
                    <a:pt x="25" y="132"/>
                    <a:pt x="24" y="132"/>
                  </a:cubicBezTo>
                  <a:cubicBezTo>
                    <a:pt x="23" y="133"/>
                    <a:pt x="22" y="133"/>
                    <a:pt x="21" y="132"/>
                  </a:cubicBezTo>
                  <a:cubicBezTo>
                    <a:pt x="21" y="132"/>
                    <a:pt x="21" y="138"/>
                    <a:pt x="17" y="139"/>
                  </a:cubicBezTo>
                  <a:cubicBezTo>
                    <a:pt x="15" y="140"/>
                    <a:pt x="5" y="147"/>
                    <a:pt x="2" y="152"/>
                  </a:cubicBezTo>
                  <a:cubicBezTo>
                    <a:pt x="1" y="153"/>
                    <a:pt x="1" y="154"/>
                    <a:pt x="0" y="155"/>
                  </a:cubicBezTo>
                  <a:cubicBezTo>
                    <a:pt x="79" y="147"/>
                    <a:pt x="79" y="147"/>
                    <a:pt x="79" y="147"/>
                  </a:cubicBezTo>
                  <a:cubicBezTo>
                    <a:pt x="81" y="147"/>
                    <a:pt x="81" y="147"/>
                    <a:pt x="81" y="147"/>
                  </a:cubicBezTo>
                  <a:cubicBezTo>
                    <a:pt x="81" y="147"/>
                    <a:pt x="81" y="147"/>
                    <a:pt x="81" y="147"/>
                  </a:cubicBezTo>
                  <a:cubicBezTo>
                    <a:pt x="81" y="147"/>
                    <a:pt x="81" y="147"/>
                    <a:pt x="81" y="147"/>
                  </a:cubicBezTo>
                  <a:cubicBezTo>
                    <a:pt x="292" y="114"/>
                    <a:pt x="292" y="114"/>
                    <a:pt x="292" y="114"/>
                  </a:cubicBezTo>
                  <a:cubicBezTo>
                    <a:pt x="292" y="104"/>
                    <a:pt x="292" y="104"/>
                    <a:pt x="292" y="104"/>
                  </a:cubicBezTo>
                  <a:cubicBezTo>
                    <a:pt x="292" y="104"/>
                    <a:pt x="291" y="101"/>
                    <a:pt x="289" y="99"/>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95" name="Freeform 89"/>
            <p:cNvSpPr>
              <a:spLocks/>
            </p:cNvSpPr>
            <p:nvPr/>
          </p:nvSpPr>
          <p:spPr bwMode="auto">
            <a:xfrm>
              <a:off x="3749731" y="1633128"/>
              <a:ext cx="606868" cy="305293"/>
            </a:xfrm>
            <a:custGeom>
              <a:avLst/>
              <a:gdLst>
                <a:gd name="T0" fmla="*/ 219 w 266"/>
                <a:gd name="T1" fmla="*/ 112 h 138"/>
                <a:gd name="T2" fmla="*/ 238 w 266"/>
                <a:gd name="T3" fmla="*/ 92 h 138"/>
                <a:gd name="T4" fmla="*/ 245 w 266"/>
                <a:gd name="T5" fmla="*/ 87 h 138"/>
                <a:gd name="T6" fmla="*/ 266 w 266"/>
                <a:gd name="T7" fmla="*/ 57 h 138"/>
                <a:gd name="T8" fmla="*/ 263 w 266"/>
                <a:gd name="T9" fmla="*/ 52 h 138"/>
                <a:gd name="T10" fmla="*/ 257 w 266"/>
                <a:gd name="T11" fmla="*/ 46 h 138"/>
                <a:gd name="T12" fmla="*/ 257 w 266"/>
                <a:gd name="T13" fmla="*/ 25 h 138"/>
                <a:gd name="T14" fmla="*/ 232 w 266"/>
                <a:gd name="T15" fmla="*/ 13 h 138"/>
                <a:gd name="T16" fmla="*/ 215 w 266"/>
                <a:gd name="T17" fmla="*/ 15 h 138"/>
                <a:gd name="T18" fmla="*/ 195 w 266"/>
                <a:gd name="T19" fmla="*/ 10 h 138"/>
                <a:gd name="T20" fmla="*/ 163 w 266"/>
                <a:gd name="T21" fmla="*/ 3 h 138"/>
                <a:gd name="T22" fmla="*/ 163 w 266"/>
                <a:gd name="T23" fmla="*/ 7 h 138"/>
                <a:gd name="T24" fmla="*/ 164 w 266"/>
                <a:gd name="T25" fmla="*/ 8 h 138"/>
                <a:gd name="T26" fmla="*/ 162 w 266"/>
                <a:gd name="T27" fmla="*/ 14 h 138"/>
                <a:gd name="T28" fmla="*/ 146 w 266"/>
                <a:gd name="T29" fmla="*/ 25 h 138"/>
                <a:gd name="T30" fmla="*/ 143 w 266"/>
                <a:gd name="T31" fmla="*/ 38 h 138"/>
                <a:gd name="T32" fmla="*/ 140 w 266"/>
                <a:gd name="T33" fmla="*/ 44 h 138"/>
                <a:gd name="T34" fmla="*/ 126 w 266"/>
                <a:gd name="T35" fmla="*/ 59 h 138"/>
                <a:gd name="T36" fmla="*/ 123 w 266"/>
                <a:gd name="T37" fmla="*/ 59 h 138"/>
                <a:gd name="T38" fmla="*/ 112 w 266"/>
                <a:gd name="T39" fmla="*/ 49 h 138"/>
                <a:gd name="T40" fmla="*/ 107 w 266"/>
                <a:gd name="T41" fmla="*/ 65 h 138"/>
                <a:gd name="T42" fmla="*/ 104 w 266"/>
                <a:gd name="T43" fmla="*/ 66 h 138"/>
                <a:gd name="T44" fmla="*/ 92 w 266"/>
                <a:gd name="T45" fmla="*/ 68 h 138"/>
                <a:gd name="T46" fmla="*/ 90 w 266"/>
                <a:gd name="T47" fmla="*/ 69 h 138"/>
                <a:gd name="T48" fmla="*/ 67 w 266"/>
                <a:gd name="T49" fmla="*/ 70 h 138"/>
                <a:gd name="T50" fmla="*/ 62 w 266"/>
                <a:gd name="T51" fmla="*/ 69 h 138"/>
                <a:gd name="T52" fmla="*/ 52 w 266"/>
                <a:gd name="T53" fmla="*/ 76 h 138"/>
                <a:gd name="T54" fmla="*/ 49 w 266"/>
                <a:gd name="T55" fmla="*/ 84 h 138"/>
                <a:gd name="T56" fmla="*/ 45 w 266"/>
                <a:gd name="T57" fmla="*/ 96 h 138"/>
                <a:gd name="T58" fmla="*/ 44 w 266"/>
                <a:gd name="T59" fmla="*/ 96 h 138"/>
                <a:gd name="T60" fmla="*/ 34 w 266"/>
                <a:gd name="T61" fmla="*/ 106 h 138"/>
                <a:gd name="T62" fmla="*/ 19 w 266"/>
                <a:gd name="T63" fmla="*/ 104 h 138"/>
                <a:gd name="T64" fmla="*/ 15 w 266"/>
                <a:gd name="T65" fmla="*/ 114 h 138"/>
                <a:gd name="T66" fmla="*/ 14 w 266"/>
                <a:gd name="T67" fmla="*/ 115 h 138"/>
                <a:gd name="T68" fmla="*/ 13 w 266"/>
                <a:gd name="T69" fmla="*/ 114 h 138"/>
                <a:gd name="T70" fmla="*/ 4 w 266"/>
                <a:gd name="T71" fmla="*/ 130 h 138"/>
                <a:gd name="T72" fmla="*/ 0 w 266"/>
                <a:gd name="T73" fmla="*/ 138 h 138"/>
                <a:gd name="T74" fmla="*/ 53 w 266"/>
                <a:gd name="T75" fmla="*/ 133 h 138"/>
                <a:gd name="T76" fmla="*/ 216 w 266"/>
                <a:gd name="T77" fmla="*/ 115 h 138"/>
                <a:gd name="T78" fmla="*/ 219 w 266"/>
                <a:gd name="T79" fmla="*/ 11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66" h="138">
                  <a:moveTo>
                    <a:pt x="217" y="115"/>
                  </a:moveTo>
                  <a:cubicBezTo>
                    <a:pt x="218" y="114"/>
                    <a:pt x="218" y="113"/>
                    <a:pt x="219" y="112"/>
                  </a:cubicBezTo>
                  <a:cubicBezTo>
                    <a:pt x="222" y="107"/>
                    <a:pt x="232" y="100"/>
                    <a:pt x="234" y="99"/>
                  </a:cubicBezTo>
                  <a:cubicBezTo>
                    <a:pt x="237" y="98"/>
                    <a:pt x="238" y="92"/>
                    <a:pt x="238" y="92"/>
                  </a:cubicBezTo>
                  <a:cubicBezTo>
                    <a:pt x="238" y="92"/>
                    <a:pt x="239" y="93"/>
                    <a:pt x="241" y="92"/>
                  </a:cubicBezTo>
                  <a:cubicBezTo>
                    <a:pt x="242" y="92"/>
                    <a:pt x="244" y="90"/>
                    <a:pt x="245" y="87"/>
                  </a:cubicBezTo>
                  <a:cubicBezTo>
                    <a:pt x="246" y="79"/>
                    <a:pt x="257" y="73"/>
                    <a:pt x="262" y="71"/>
                  </a:cubicBezTo>
                  <a:cubicBezTo>
                    <a:pt x="265" y="68"/>
                    <a:pt x="266" y="59"/>
                    <a:pt x="266" y="57"/>
                  </a:cubicBezTo>
                  <a:cubicBezTo>
                    <a:pt x="266" y="56"/>
                    <a:pt x="266" y="56"/>
                    <a:pt x="266" y="55"/>
                  </a:cubicBezTo>
                  <a:cubicBezTo>
                    <a:pt x="266" y="54"/>
                    <a:pt x="266" y="52"/>
                    <a:pt x="263" y="52"/>
                  </a:cubicBezTo>
                  <a:cubicBezTo>
                    <a:pt x="260" y="52"/>
                    <a:pt x="260" y="51"/>
                    <a:pt x="260" y="48"/>
                  </a:cubicBezTo>
                  <a:cubicBezTo>
                    <a:pt x="260" y="45"/>
                    <a:pt x="257" y="46"/>
                    <a:pt x="257" y="46"/>
                  </a:cubicBezTo>
                  <a:cubicBezTo>
                    <a:pt x="257" y="46"/>
                    <a:pt x="255" y="40"/>
                    <a:pt x="255" y="35"/>
                  </a:cubicBezTo>
                  <a:cubicBezTo>
                    <a:pt x="255" y="30"/>
                    <a:pt x="257" y="26"/>
                    <a:pt x="257" y="25"/>
                  </a:cubicBezTo>
                  <a:cubicBezTo>
                    <a:pt x="255" y="26"/>
                    <a:pt x="250" y="25"/>
                    <a:pt x="245" y="22"/>
                  </a:cubicBezTo>
                  <a:cubicBezTo>
                    <a:pt x="239" y="17"/>
                    <a:pt x="235" y="12"/>
                    <a:pt x="232" y="13"/>
                  </a:cubicBezTo>
                  <a:cubicBezTo>
                    <a:pt x="229" y="14"/>
                    <a:pt x="229" y="16"/>
                    <a:pt x="226" y="16"/>
                  </a:cubicBezTo>
                  <a:cubicBezTo>
                    <a:pt x="222" y="16"/>
                    <a:pt x="219" y="15"/>
                    <a:pt x="215" y="15"/>
                  </a:cubicBezTo>
                  <a:cubicBezTo>
                    <a:pt x="211" y="15"/>
                    <a:pt x="209" y="18"/>
                    <a:pt x="206" y="15"/>
                  </a:cubicBezTo>
                  <a:cubicBezTo>
                    <a:pt x="203" y="13"/>
                    <a:pt x="201" y="10"/>
                    <a:pt x="195" y="10"/>
                  </a:cubicBezTo>
                  <a:cubicBezTo>
                    <a:pt x="190" y="10"/>
                    <a:pt x="178" y="9"/>
                    <a:pt x="176" y="7"/>
                  </a:cubicBezTo>
                  <a:cubicBezTo>
                    <a:pt x="173" y="4"/>
                    <a:pt x="168" y="0"/>
                    <a:pt x="163" y="3"/>
                  </a:cubicBezTo>
                  <a:cubicBezTo>
                    <a:pt x="163" y="4"/>
                    <a:pt x="163" y="5"/>
                    <a:pt x="163" y="7"/>
                  </a:cubicBezTo>
                  <a:cubicBezTo>
                    <a:pt x="163" y="7"/>
                    <a:pt x="163" y="7"/>
                    <a:pt x="163" y="7"/>
                  </a:cubicBezTo>
                  <a:cubicBezTo>
                    <a:pt x="163" y="7"/>
                    <a:pt x="163" y="7"/>
                    <a:pt x="163" y="7"/>
                  </a:cubicBezTo>
                  <a:cubicBezTo>
                    <a:pt x="163" y="8"/>
                    <a:pt x="163" y="8"/>
                    <a:pt x="164" y="8"/>
                  </a:cubicBezTo>
                  <a:cubicBezTo>
                    <a:pt x="164" y="8"/>
                    <a:pt x="164" y="9"/>
                    <a:pt x="164" y="9"/>
                  </a:cubicBezTo>
                  <a:cubicBezTo>
                    <a:pt x="164" y="11"/>
                    <a:pt x="163" y="13"/>
                    <a:pt x="162" y="14"/>
                  </a:cubicBezTo>
                  <a:cubicBezTo>
                    <a:pt x="160" y="17"/>
                    <a:pt x="157" y="20"/>
                    <a:pt x="153" y="21"/>
                  </a:cubicBezTo>
                  <a:cubicBezTo>
                    <a:pt x="151" y="22"/>
                    <a:pt x="148" y="23"/>
                    <a:pt x="146" y="25"/>
                  </a:cubicBezTo>
                  <a:cubicBezTo>
                    <a:pt x="144" y="27"/>
                    <a:pt x="143" y="30"/>
                    <a:pt x="143" y="33"/>
                  </a:cubicBezTo>
                  <a:cubicBezTo>
                    <a:pt x="143" y="35"/>
                    <a:pt x="143" y="36"/>
                    <a:pt x="143" y="38"/>
                  </a:cubicBezTo>
                  <a:cubicBezTo>
                    <a:pt x="143" y="39"/>
                    <a:pt x="143" y="41"/>
                    <a:pt x="142" y="42"/>
                  </a:cubicBezTo>
                  <a:cubicBezTo>
                    <a:pt x="142" y="42"/>
                    <a:pt x="141" y="43"/>
                    <a:pt x="140" y="44"/>
                  </a:cubicBezTo>
                  <a:cubicBezTo>
                    <a:pt x="140" y="45"/>
                    <a:pt x="139" y="45"/>
                    <a:pt x="139" y="46"/>
                  </a:cubicBezTo>
                  <a:cubicBezTo>
                    <a:pt x="137" y="49"/>
                    <a:pt x="131" y="58"/>
                    <a:pt x="126" y="59"/>
                  </a:cubicBezTo>
                  <a:cubicBezTo>
                    <a:pt x="125" y="59"/>
                    <a:pt x="125" y="60"/>
                    <a:pt x="124" y="59"/>
                  </a:cubicBezTo>
                  <a:cubicBezTo>
                    <a:pt x="124" y="59"/>
                    <a:pt x="123" y="59"/>
                    <a:pt x="123" y="59"/>
                  </a:cubicBezTo>
                  <a:cubicBezTo>
                    <a:pt x="120" y="58"/>
                    <a:pt x="118" y="54"/>
                    <a:pt x="116" y="52"/>
                  </a:cubicBezTo>
                  <a:cubicBezTo>
                    <a:pt x="114" y="50"/>
                    <a:pt x="113" y="49"/>
                    <a:pt x="112" y="49"/>
                  </a:cubicBezTo>
                  <a:cubicBezTo>
                    <a:pt x="112" y="49"/>
                    <a:pt x="111" y="50"/>
                    <a:pt x="111" y="51"/>
                  </a:cubicBezTo>
                  <a:cubicBezTo>
                    <a:pt x="111" y="55"/>
                    <a:pt x="110" y="64"/>
                    <a:pt x="107" y="65"/>
                  </a:cubicBezTo>
                  <a:cubicBezTo>
                    <a:pt x="106" y="65"/>
                    <a:pt x="106" y="65"/>
                    <a:pt x="106" y="65"/>
                  </a:cubicBezTo>
                  <a:cubicBezTo>
                    <a:pt x="106" y="66"/>
                    <a:pt x="105" y="66"/>
                    <a:pt x="104" y="66"/>
                  </a:cubicBezTo>
                  <a:cubicBezTo>
                    <a:pt x="101" y="66"/>
                    <a:pt x="100" y="64"/>
                    <a:pt x="98" y="64"/>
                  </a:cubicBezTo>
                  <a:cubicBezTo>
                    <a:pt x="95" y="64"/>
                    <a:pt x="95" y="68"/>
                    <a:pt x="92" y="68"/>
                  </a:cubicBezTo>
                  <a:cubicBezTo>
                    <a:pt x="92" y="68"/>
                    <a:pt x="91" y="68"/>
                    <a:pt x="91" y="68"/>
                  </a:cubicBezTo>
                  <a:cubicBezTo>
                    <a:pt x="91" y="68"/>
                    <a:pt x="90" y="69"/>
                    <a:pt x="90" y="69"/>
                  </a:cubicBezTo>
                  <a:cubicBezTo>
                    <a:pt x="85" y="69"/>
                    <a:pt x="79" y="65"/>
                    <a:pt x="76" y="65"/>
                  </a:cubicBezTo>
                  <a:cubicBezTo>
                    <a:pt x="72" y="66"/>
                    <a:pt x="69" y="71"/>
                    <a:pt x="67" y="70"/>
                  </a:cubicBezTo>
                  <a:cubicBezTo>
                    <a:pt x="66" y="70"/>
                    <a:pt x="65" y="69"/>
                    <a:pt x="64" y="69"/>
                  </a:cubicBezTo>
                  <a:cubicBezTo>
                    <a:pt x="63" y="68"/>
                    <a:pt x="63" y="68"/>
                    <a:pt x="62" y="69"/>
                  </a:cubicBezTo>
                  <a:cubicBezTo>
                    <a:pt x="60" y="71"/>
                    <a:pt x="60" y="76"/>
                    <a:pt x="55" y="76"/>
                  </a:cubicBezTo>
                  <a:cubicBezTo>
                    <a:pt x="54" y="76"/>
                    <a:pt x="53" y="76"/>
                    <a:pt x="52" y="76"/>
                  </a:cubicBezTo>
                  <a:cubicBezTo>
                    <a:pt x="52" y="76"/>
                    <a:pt x="52" y="76"/>
                    <a:pt x="52" y="76"/>
                  </a:cubicBezTo>
                  <a:cubicBezTo>
                    <a:pt x="51" y="76"/>
                    <a:pt x="49" y="78"/>
                    <a:pt x="49" y="84"/>
                  </a:cubicBezTo>
                  <a:cubicBezTo>
                    <a:pt x="49" y="84"/>
                    <a:pt x="50" y="92"/>
                    <a:pt x="47" y="95"/>
                  </a:cubicBezTo>
                  <a:cubicBezTo>
                    <a:pt x="46" y="96"/>
                    <a:pt x="46" y="96"/>
                    <a:pt x="45" y="96"/>
                  </a:cubicBezTo>
                  <a:cubicBezTo>
                    <a:pt x="45" y="96"/>
                    <a:pt x="45" y="96"/>
                    <a:pt x="45" y="96"/>
                  </a:cubicBezTo>
                  <a:cubicBezTo>
                    <a:pt x="45" y="96"/>
                    <a:pt x="45" y="96"/>
                    <a:pt x="44" y="96"/>
                  </a:cubicBezTo>
                  <a:cubicBezTo>
                    <a:pt x="38" y="96"/>
                    <a:pt x="38" y="103"/>
                    <a:pt x="35" y="106"/>
                  </a:cubicBezTo>
                  <a:cubicBezTo>
                    <a:pt x="35" y="106"/>
                    <a:pt x="35" y="106"/>
                    <a:pt x="34" y="106"/>
                  </a:cubicBezTo>
                  <a:cubicBezTo>
                    <a:pt x="34" y="107"/>
                    <a:pt x="32" y="107"/>
                    <a:pt x="31" y="106"/>
                  </a:cubicBezTo>
                  <a:cubicBezTo>
                    <a:pt x="28" y="105"/>
                    <a:pt x="22" y="103"/>
                    <a:pt x="19" y="104"/>
                  </a:cubicBezTo>
                  <a:cubicBezTo>
                    <a:pt x="18" y="105"/>
                    <a:pt x="17" y="108"/>
                    <a:pt x="17" y="110"/>
                  </a:cubicBezTo>
                  <a:cubicBezTo>
                    <a:pt x="17" y="112"/>
                    <a:pt x="16" y="113"/>
                    <a:pt x="15" y="114"/>
                  </a:cubicBezTo>
                  <a:cubicBezTo>
                    <a:pt x="15" y="114"/>
                    <a:pt x="15" y="114"/>
                    <a:pt x="15" y="114"/>
                  </a:cubicBezTo>
                  <a:cubicBezTo>
                    <a:pt x="14" y="115"/>
                    <a:pt x="14" y="115"/>
                    <a:pt x="14" y="115"/>
                  </a:cubicBezTo>
                  <a:cubicBezTo>
                    <a:pt x="14" y="115"/>
                    <a:pt x="14" y="115"/>
                    <a:pt x="15" y="114"/>
                  </a:cubicBezTo>
                  <a:cubicBezTo>
                    <a:pt x="14" y="114"/>
                    <a:pt x="14" y="114"/>
                    <a:pt x="13" y="114"/>
                  </a:cubicBezTo>
                  <a:cubicBezTo>
                    <a:pt x="16" y="116"/>
                    <a:pt x="18" y="129"/>
                    <a:pt x="9" y="131"/>
                  </a:cubicBezTo>
                  <a:cubicBezTo>
                    <a:pt x="4" y="130"/>
                    <a:pt x="4" y="130"/>
                    <a:pt x="4" y="130"/>
                  </a:cubicBezTo>
                  <a:cubicBezTo>
                    <a:pt x="4" y="130"/>
                    <a:pt x="0" y="129"/>
                    <a:pt x="0" y="134"/>
                  </a:cubicBezTo>
                  <a:cubicBezTo>
                    <a:pt x="0" y="138"/>
                    <a:pt x="0" y="138"/>
                    <a:pt x="0" y="138"/>
                  </a:cubicBezTo>
                  <a:cubicBezTo>
                    <a:pt x="0" y="137"/>
                    <a:pt x="0" y="137"/>
                    <a:pt x="0" y="137"/>
                  </a:cubicBezTo>
                  <a:cubicBezTo>
                    <a:pt x="53" y="133"/>
                    <a:pt x="53" y="133"/>
                    <a:pt x="53" y="133"/>
                  </a:cubicBezTo>
                  <a:cubicBezTo>
                    <a:pt x="48" y="127"/>
                    <a:pt x="48" y="127"/>
                    <a:pt x="48" y="127"/>
                  </a:cubicBezTo>
                  <a:cubicBezTo>
                    <a:pt x="216" y="115"/>
                    <a:pt x="216" y="115"/>
                    <a:pt x="216" y="115"/>
                  </a:cubicBezTo>
                  <a:cubicBezTo>
                    <a:pt x="217" y="115"/>
                    <a:pt x="217" y="115"/>
                    <a:pt x="217" y="115"/>
                  </a:cubicBezTo>
                  <a:cubicBezTo>
                    <a:pt x="218" y="114"/>
                    <a:pt x="218" y="113"/>
                    <a:pt x="219" y="112"/>
                  </a:cubicBezTo>
                  <a:cubicBezTo>
                    <a:pt x="218" y="113"/>
                    <a:pt x="218" y="114"/>
                    <a:pt x="217" y="115"/>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96" name="Freeform 90"/>
            <p:cNvSpPr>
              <a:spLocks/>
            </p:cNvSpPr>
            <p:nvPr/>
          </p:nvSpPr>
          <p:spPr bwMode="auto">
            <a:xfrm>
              <a:off x="3162530" y="1232431"/>
              <a:ext cx="512747" cy="327099"/>
            </a:xfrm>
            <a:custGeom>
              <a:avLst/>
              <a:gdLst>
                <a:gd name="T0" fmla="*/ 182 w 225"/>
                <a:gd name="T1" fmla="*/ 148 h 148"/>
                <a:gd name="T2" fmla="*/ 187 w 225"/>
                <a:gd name="T3" fmla="*/ 130 h 148"/>
                <a:gd name="T4" fmla="*/ 188 w 225"/>
                <a:gd name="T5" fmla="*/ 129 h 148"/>
                <a:gd name="T6" fmla="*/ 192 w 225"/>
                <a:gd name="T7" fmla="*/ 124 h 148"/>
                <a:gd name="T8" fmla="*/ 195 w 225"/>
                <a:gd name="T9" fmla="*/ 114 h 148"/>
                <a:gd name="T10" fmla="*/ 195 w 225"/>
                <a:gd name="T11" fmla="*/ 111 h 148"/>
                <a:gd name="T12" fmla="*/ 195 w 225"/>
                <a:gd name="T13" fmla="*/ 107 h 148"/>
                <a:gd name="T14" fmla="*/ 197 w 225"/>
                <a:gd name="T15" fmla="*/ 102 h 148"/>
                <a:gd name="T16" fmla="*/ 199 w 225"/>
                <a:gd name="T17" fmla="*/ 99 h 148"/>
                <a:gd name="T18" fmla="*/ 201 w 225"/>
                <a:gd name="T19" fmla="*/ 98 h 148"/>
                <a:gd name="T20" fmla="*/ 201 w 225"/>
                <a:gd name="T21" fmla="*/ 98 h 148"/>
                <a:gd name="T22" fmla="*/ 208 w 225"/>
                <a:gd name="T23" fmla="*/ 91 h 148"/>
                <a:gd name="T24" fmla="*/ 215 w 225"/>
                <a:gd name="T25" fmla="*/ 87 h 148"/>
                <a:gd name="T26" fmla="*/ 224 w 225"/>
                <a:gd name="T27" fmla="*/ 78 h 148"/>
                <a:gd name="T28" fmla="*/ 221 w 225"/>
                <a:gd name="T29" fmla="*/ 67 h 148"/>
                <a:gd name="T30" fmla="*/ 220 w 225"/>
                <a:gd name="T31" fmla="*/ 67 h 148"/>
                <a:gd name="T32" fmla="*/ 219 w 225"/>
                <a:gd name="T33" fmla="*/ 67 h 148"/>
                <a:gd name="T34" fmla="*/ 219 w 225"/>
                <a:gd name="T35" fmla="*/ 66 h 148"/>
                <a:gd name="T36" fmla="*/ 217 w 225"/>
                <a:gd name="T37" fmla="*/ 63 h 148"/>
                <a:gd name="T38" fmla="*/ 216 w 225"/>
                <a:gd name="T39" fmla="*/ 61 h 148"/>
                <a:gd name="T40" fmla="*/ 214 w 225"/>
                <a:gd name="T41" fmla="*/ 59 h 148"/>
                <a:gd name="T42" fmla="*/ 213 w 225"/>
                <a:gd name="T43" fmla="*/ 53 h 148"/>
                <a:gd name="T44" fmla="*/ 200 w 225"/>
                <a:gd name="T45" fmla="*/ 44 h 148"/>
                <a:gd name="T46" fmla="*/ 192 w 225"/>
                <a:gd name="T47" fmla="*/ 38 h 148"/>
                <a:gd name="T48" fmla="*/ 188 w 225"/>
                <a:gd name="T49" fmla="*/ 33 h 148"/>
                <a:gd name="T50" fmla="*/ 188 w 225"/>
                <a:gd name="T51" fmla="*/ 33 h 148"/>
                <a:gd name="T52" fmla="*/ 186 w 225"/>
                <a:gd name="T53" fmla="*/ 30 h 148"/>
                <a:gd name="T54" fmla="*/ 187 w 225"/>
                <a:gd name="T55" fmla="*/ 11 h 148"/>
                <a:gd name="T56" fmla="*/ 187 w 225"/>
                <a:gd name="T57" fmla="*/ 11 h 148"/>
                <a:gd name="T58" fmla="*/ 182 w 225"/>
                <a:gd name="T59" fmla="*/ 1 h 148"/>
                <a:gd name="T60" fmla="*/ 7 w 225"/>
                <a:gd name="T61" fmla="*/ 0 h 148"/>
                <a:gd name="T62" fmla="*/ 0 w 225"/>
                <a:gd name="T63" fmla="*/ 0 h 148"/>
                <a:gd name="T64" fmla="*/ 4 w 225"/>
                <a:gd name="T65" fmla="*/ 4 h 148"/>
                <a:gd name="T66" fmla="*/ 7 w 225"/>
                <a:gd name="T67" fmla="*/ 24 h 148"/>
                <a:gd name="T68" fmla="*/ 7 w 225"/>
                <a:gd name="T69" fmla="*/ 26 h 148"/>
                <a:gd name="T70" fmla="*/ 7 w 225"/>
                <a:gd name="T71" fmla="*/ 28 h 148"/>
                <a:gd name="T72" fmla="*/ 6 w 225"/>
                <a:gd name="T73" fmla="*/ 39 h 148"/>
                <a:gd name="T74" fmla="*/ 7 w 225"/>
                <a:gd name="T75" fmla="*/ 45 h 148"/>
                <a:gd name="T76" fmla="*/ 8 w 225"/>
                <a:gd name="T77" fmla="*/ 54 h 148"/>
                <a:gd name="T78" fmla="*/ 14 w 225"/>
                <a:gd name="T79" fmla="*/ 65 h 148"/>
                <a:gd name="T80" fmla="*/ 14 w 225"/>
                <a:gd name="T81" fmla="*/ 68 h 148"/>
                <a:gd name="T82" fmla="*/ 15 w 225"/>
                <a:gd name="T83" fmla="*/ 71 h 148"/>
                <a:gd name="T84" fmla="*/ 20 w 225"/>
                <a:gd name="T85" fmla="*/ 80 h 148"/>
                <a:gd name="T86" fmla="*/ 20 w 225"/>
                <a:gd name="T87" fmla="*/ 85 h 148"/>
                <a:gd name="T88" fmla="*/ 21 w 225"/>
                <a:gd name="T89" fmla="*/ 91 h 148"/>
                <a:gd name="T90" fmla="*/ 23 w 225"/>
                <a:gd name="T91" fmla="*/ 95 h 148"/>
                <a:gd name="T92" fmla="*/ 27 w 225"/>
                <a:gd name="T93" fmla="*/ 121 h 148"/>
                <a:gd name="T94" fmla="*/ 27 w 225"/>
                <a:gd name="T95" fmla="*/ 122 h 148"/>
                <a:gd name="T96" fmla="*/ 28 w 225"/>
                <a:gd name="T97" fmla="*/ 126 h 148"/>
                <a:gd name="T98" fmla="*/ 32 w 225"/>
                <a:gd name="T99" fmla="*/ 133 h 148"/>
                <a:gd name="T100" fmla="*/ 36 w 225"/>
                <a:gd name="T101" fmla="*/ 135 h 148"/>
                <a:gd name="T102" fmla="*/ 36 w 225"/>
                <a:gd name="T103" fmla="*/ 136 h 148"/>
                <a:gd name="T104" fmla="*/ 142 w 225"/>
                <a:gd name="T105" fmla="*/ 134 h 148"/>
                <a:gd name="T106" fmla="*/ 158 w 225"/>
                <a:gd name="T107" fmla="*/ 134 h 148"/>
                <a:gd name="T108" fmla="*/ 168 w 225"/>
                <a:gd name="T109" fmla="*/ 134 h 148"/>
                <a:gd name="T110" fmla="*/ 173 w 225"/>
                <a:gd name="T111" fmla="*/ 140 h 148"/>
                <a:gd name="T112" fmla="*/ 177 w 225"/>
                <a:gd name="T113" fmla="*/ 141 h 148"/>
                <a:gd name="T114" fmla="*/ 178 w 225"/>
                <a:gd name="T115" fmla="*/ 144 h 148"/>
                <a:gd name="T116" fmla="*/ 178 w 225"/>
                <a:gd name="T117" fmla="*/ 144 h 148"/>
                <a:gd name="T118" fmla="*/ 182 w 225"/>
                <a:gd name="T119" fmla="*/ 14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5" h="148">
                  <a:moveTo>
                    <a:pt x="182" y="148"/>
                  </a:moveTo>
                  <a:cubicBezTo>
                    <a:pt x="182" y="148"/>
                    <a:pt x="182" y="135"/>
                    <a:pt x="187" y="130"/>
                  </a:cubicBezTo>
                  <a:cubicBezTo>
                    <a:pt x="187" y="130"/>
                    <a:pt x="188" y="129"/>
                    <a:pt x="188" y="129"/>
                  </a:cubicBezTo>
                  <a:cubicBezTo>
                    <a:pt x="189" y="127"/>
                    <a:pt x="191" y="125"/>
                    <a:pt x="192" y="124"/>
                  </a:cubicBezTo>
                  <a:cubicBezTo>
                    <a:pt x="194" y="122"/>
                    <a:pt x="195" y="119"/>
                    <a:pt x="195" y="114"/>
                  </a:cubicBezTo>
                  <a:cubicBezTo>
                    <a:pt x="195" y="113"/>
                    <a:pt x="195" y="112"/>
                    <a:pt x="195" y="111"/>
                  </a:cubicBezTo>
                  <a:cubicBezTo>
                    <a:pt x="195" y="108"/>
                    <a:pt x="195" y="107"/>
                    <a:pt x="195" y="107"/>
                  </a:cubicBezTo>
                  <a:cubicBezTo>
                    <a:pt x="195" y="107"/>
                    <a:pt x="196" y="104"/>
                    <a:pt x="197" y="102"/>
                  </a:cubicBezTo>
                  <a:cubicBezTo>
                    <a:pt x="198" y="101"/>
                    <a:pt x="199" y="100"/>
                    <a:pt x="199" y="99"/>
                  </a:cubicBezTo>
                  <a:cubicBezTo>
                    <a:pt x="200" y="99"/>
                    <a:pt x="201" y="99"/>
                    <a:pt x="201" y="98"/>
                  </a:cubicBezTo>
                  <a:cubicBezTo>
                    <a:pt x="201" y="98"/>
                    <a:pt x="201" y="98"/>
                    <a:pt x="201" y="98"/>
                  </a:cubicBezTo>
                  <a:cubicBezTo>
                    <a:pt x="204" y="97"/>
                    <a:pt x="205" y="93"/>
                    <a:pt x="208" y="91"/>
                  </a:cubicBezTo>
                  <a:cubicBezTo>
                    <a:pt x="209" y="91"/>
                    <a:pt x="212" y="89"/>
                    <a:pt x="215" y="87"/>
                  </a:cubicBezTo>
                  <a:cubicBezTo>
                    <a:pt x="218" y="85"/>
                    <a:pt x="222" y="81"/>
                    <a:pt x="224" y="78"/>
                  </a:cubicBezTo>
                  <a:cubicBezTo>
                    <a:pt x="225" y="72"/>
                    <a:pt x="223" y="69"/>
                    <a:pt x="221" y="67"/>
                  </a:cubicBezTo>
                  <a:cubicBezTo>
                    <a:pt x="220" y="67"/>
                    <a:pt x="220" y="67"/>
                    <a:pt x="220" y="67"/>
                  </a:cubicBezTo>
                  <a:cubicBezTo>
                    <a:pt x="219" y="67"/>
                    <a:pt x="219" y="67"/>
                    <a:pt x="219" y="67"/>
                  </a:cubicBezTo>
                  <a:cubicBezTo>
                    <a:pt x="219" y="66"/>
                    <a:pt x="219" y="66"/>
                    <a:pt x="219" y="66"/>
                  </a:cubicBezTo>
                  <a:cubicBezTo>
                    <a:pt x="218" y="65"/>
                    <a:pt x="217" y="64"/>
                    <a:pt x="217" y="63"/>
                  </a:cubicBezTo>
                  <a:cubicBezTo>
                    <a:pt x="216" y="63"/>
                    <a:pt x="216" y="62"/>
                    <a:pt x="216" y="61"/>
                  </a:cubicBezTo>
                  <a:cubicBezTo>
                    <a:pt x="214" y="59"/>
                    <a:pt x="214" y="59"/>
                    <a:pt x="214" y="59"/>
                  </a:cubicBezTo>
                  <a:cubicBezTo>
                    <a:pt x="214" y="59"/>
                    <a:pt x="213" y="55"/>
                    <a:pt x="213" y="53"/>
                  </a:cubicBezTo>
                  <a:cubicBezTo>
                    <a:pt x="213" y="53"/>
                    <a:pt x="202" y="47"/>
                    <a:pt x="200" y="44"/>
                  </a:cubicBezTo>
                  <a:cubicBezTo>
                    <a:pt x="198" y="44"/>
                    <a:pt x="195" y="41"/>
                    <a:pt x="192" y="38"/>
                  </a:cubicBezTo>
                  <a:cubicBezTo>
                    <a:pt x="190" y="36"/>
                    <a:pt x="189" y="35"/>
                    <a:pt x="188" y="33"/>
                  </a:cubicBezTo>
                  <a:cubicBezTo>
                    <a:pt x="188" y="33"/>
                    <a:pt x="188" y="33"/>
                    <a:pt x="188" y="33"/>
                  </a:cubicBezTo>
                  <a:cubicBezTo>
                    <a:pt x="187" y="32"/>
                    <a:pt x="186" y="31"/>
                    <a:pt x="186" y="30"/>
                  </a:cubicBezTo>
                  <a:cubicBezTo>
                    <a:pt x="181" y="23"/>
                    <a:pt x="185" y="15"/>
                    <a:pt x="187" y="11"/>
                  </a:cubicBezTo>
                  <a:cubicBezTo>
                    <a:pt x="187" y="11"/>
                    <a:pt x="187" y="11"/>
                    <a:pt x="187" y="11"/>
                  </a:cubicBezTo>
                  <a:cubicBezTo>
                    <a:pt x="187" y="9"/>
                    <a:pt x="182" y="1"/>
                    <a:pt x="182" y="1"/>
                  </a:cubicBezTo>
                  <a:cubicBezTo>
                    <a:pt x="7" y="0"/>
                    <a:pt x="7" y="0"/>
                    <a:pt x="7" y="0"/>
                  </a:cubicBezTo>
                  <a:cubicBezTo>
                    <a:pt x="0" y="0"/>
                    <a:pt x="0" y="0"/>
                    <a:pt x="0" y="0"/>
                  </a:cubicBezTo>
                  <a:cubicBezTo>
                    <a:pt x="1" y="1"/>
                    <a:pt x="3" y="3"/>
                    <a:pt x="4" y="4"/>
                  </a:cubicBezTo>
                  <a:cubicBezTo>
                    <a:pt x="7" y="8"/>
                    <a:pt x="9" y="14"/>
                    <a:pt x="7" y="24"/>
                  </a:cubicBezTo>
                  <a:cubicBezTo>
                    <a:pt x="7" y="25"/>
                    <a:pt x="7" y="26"/>
                    <a:pt x="7" y="26"/>
                  </a:cubicBezTo>
                  <a:cubicBezTo>
                    <a:pt x="7" y="27"/>
                    <a:pt x="7" y="28"/>
                    <a:pt x="7" y="28"/>
                  </a:cubicBezTo>
                  <a:cubicBezTo>
                    <a:pt x="6" y="32"/>
                    <a:pt x="5" y="36"/>
                    <a:pt x="6" y="39"/>
                  </a:cubicBezTo>
                  <a:cubicBezTo>
                    <a:pt x="8" y="42"/>
                    <a:pt x="7" y="45"/>
                    <a:pt x="7" y="45"/>
                  </a:cubicBezTo>
                  <a:cubicBezTo>
                    <a:pt x="10" y="48"/>
                    <a:pt x="8" y="54"/>
                    <a:pt x="8" y="54"/>
                  </a:cubicBezTo>
                  <a:cubicBezTo>
                    <a:pt x="12" y="57"/>
                    <a:pt x="15" y="62"/>
                    <a:pt x="14" y="65"/>
                  </a:cubicBezTo>
                  <a:cubicBezTo>
                    <a:pt x="14" y="66"/>
                    <a:pt x="14" y="67"/>
                    <a:pt x="14" y="68"/>
                  </a:cubicBezTo>
                  <a:cubicBezTo>
                    <a:pt x="15" y="69"/>
                    <a:pt x="15" y="71"/>
                    <a:pt x="15" y="71"/>
                  </a:cubicBezTo>
                  <a:cubicBezTo>
                    <a:pt x="18" y="71"/>
                    <a:pt x="20" y="76"/>
                    <a:pt x="20" y="80"/>
                  </a:cubicBezTo>
                  <a:cubicBezTo>
                    <a:pt x="20" y="81"/>
                    <a:pt x="19" y="83"/>
                    <a:pt x="20" y="85"/>
                  </a:cubicBezTo>
                  <a:cubicBezTo>
                    <a:pt x="20" y="87"/>
                    <a:pt x="20" y="89"/>
                    <a:pt x="21" y="91"/>
                  </a:cubicBezTo>
                  <a:cubicBezTo>
                    <a:pt x="21" y="92"/>
                    <a:pt x="22" y="94"/>
                    <a:pt x="23" y="95"/>
                  </a:cubicBezTo>
                  <a:cubicBezTo>
                    <a:pt x="28" y="99"/>
                    <a:pt x="27" y="111"/>
                    <a:pt x="27" y="121"/>
                  </a:cubicBezTo>
                  <a:cubicBezTo>
                    <a:pt x="27" y="121"/>
                    <a:pt x="27" y="121"/>
                    <a:pt x="27" y="122"/>
                  </a:cubicBezTo>
                  <a:cubicBezTo>
                    <a:pt x="27" y="124"/>
                    <a:pt x="27" y="125"/>
                    <a:pt x="28" y="126"/>
                  </a:cubicBezTo>
                  <a:cubicBezTo>
                    <a:pt x="29" y="129"/>
                    <a:pt x="31" y="131"/>
                    <a:pt x="32" y="133"/>
                  </a:cubicBezTo>
                  <a:cubicBezTo>
                    <a:pt x="34" y="134"/>
                    <a:pt x="35" y="134"/>
                    <a:pt x="36" y="135"/>
                  </a:cubicBezTo>
                  <a:cubicBezTo>
                    <a:pt x="36" y="135"/>
                    <a:pt x="36" y="136"/>
                    <a:pt x="36" y="136"/>
                  </a:cubicBezTo>
                  <a:cubicBezTo>
                    <a:pt x="142" y="134"/>
                    <a:pt x="142" y="134"/>
                    <a:pt x="142" y="134"/>
                  </a:cubicBezTo>
                  <a:cubicBezTo>
                    <a:pt x="158" y="134"/>
                    <a:pt x="158" y="134"/>
                    <a:pt x="158" y="134"/>
                  </a:cubicBezTo>
                  <a:cubicBezTo>
                    <a:pt x="158" y="134"/>
                    <a:pt x="166" y="133"/>
                    <a:pt x="168" y="134"/>
                  </a:cubicBezTo>
                  <a:cubicBezTo>
                    <a:pt x="169" y="135"/>
                    <a:pt x="173" y="140"/>
                    <a:pt x="173" y="140"/>
                  </a:cubicBezTo>
                  <a:cubicBezTo>
                    <a:pt x="173" y="140"/>
                    <a:pt x="176" y="138"/>
                    <a:pt x="177" y="141"/>
                  </a:cubicBezTo>
                  <a:cubicBezTo>
                    <a:pt x="177" y="142"/>
                    <a:pt x="178" y="142"/>
                    <a:pt x="178" y="144"/>
                  </a:cubicBezTo>
                  <a:cubicBezTo>
                    <a:pt x="178" y="144"/>
                    <a:pt x="178" y="144"/>
                    <a:pt x="178" y="144"/>
                  </a:cubicBezTo>
                  <a:cubicBezTo>
                    <a:pt x="180" y="147"/>
                    <a:pt x="182" y="148"/>
                    <a:pt x="182" y="148"/>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97" name="Freeform 91"/>
            <p:cNvSpPr>
              <a:spLocks/>
            </p:cNvSpPr>
            <p:nvPr/>
          </p:nvSpPr>
          <p:spPr bwMode="auto">
            <a:xfrm>
              <a:off x="2587972" y="946219"/>
              <a:ext cx="597034" cy="404786"/>
            </a:xfrm>
            <a:custGeom>
              <a:avLst/>
              <a:gdLst>
                <a:gd name="T0" fmla="*/ 259 w 262"/>
                <a:gd name="T1" fmla="*/ 174 h 183"/>
                <a:gd name="T2" fmla="*/ 259 w 262"/>
                <a:gd name="T3" fmla="*/ 155 h 183"/>
                <a:gd name="T4" fmla="*/ 256 w 262"/>
                <a:gd name="T5" fmla="*/ 133 h 183"/>
                <a:gd name="T6" fmla="*/ 250 w 262"/>
                <a:gd name="T7" fmla="*/ 129 h 183"/>
                <a:gd name="T8" fmla="*/ 259 w 262"/>
                <a:gd name="T9" fmla="*/ 129 h 183"/>
                <a:gd name="T10" fmla="*/ 260 w 262"/>
                <a:gd name="T11" fmla="*/ 44 h 183"/>
                <a:gd name="T12" fmla="*/ 257 w 262"/>
                <a:gd name="T13" fmla="*/ 33 h 183"/>
                <a:gd name="T14" fmla="*/ 258 w 262"/>
                <a:gd name="T15" fmla="*/ 14 h 183"/>
                <a:gd name="T16" fmla="*/ 17 w 262"/>
                <a:gd name="T17" fmla="*/ 0 h 183"/>
                <a:gd name="T18" fmla="*/ 12 w 262"/>
                <a:gd name="T19" fmla="*/ 42 h 183"/>
                <a:gd name="T20" fmla="*/ 11 w 262"/>
                <a:gd name="T21" fmla="*/ 45 h 183"/>
                <a:gd name="T22" fmla="*/ 0 w 262"/>
                <a:gd name="T23" fmla="*/ 136 h 183"/>
                <a:gd name="T24" fmla="*/ 143 w 262"/>
                <a:gd name="T25" fmla="*/ 147 h 183"/>
                <a:gd name="T26" fmla="*/ 152 w 262"/>
                <a:gd name="T27" fmla="*/ 151 h 183"/>
                <a:gd name="T28" fmla="*/ 160 w 262"/>
                <a:gd name="T29" fmla="*/ 154 h 183"/>
                <a:gd name="T30" fmla="*/ 173 w 262"/>
                <a:gd name="T31" fmla="*/ 158 h 183"/>
                <a:gd name="T32" fmla="*/ 184 w 262"/>
                <a:gd name="T33" fmla="*/ 161 h 183"/>
                <a:gd name="T34" fmla="*/ 197 w 262"/>
                <a:gd name="T35" fmla="*/ 167 h 183"/>
                <a:gd name="T36" fmla="*/ 214 w 262"/>
                <a:gd name="T37" fmla="*/ 164 h 183"/>
                <a:gd name="T38" fmla="*/ 229 w 262"/>
                <a:gd name="T39" fmla="*/ 164 h 183"/>
                <a:gd name="T40" fmla="*/ 238 w 262"/>
                <a:gd name="T41" fmla="*/ 165 h 183"/>
                <a:gd name="T42" fmla="*/ 260 w 262"/>
                <a:gd name="T43" fmla="*/ 175 h 183"/>
                <a:gd name="T44" fmla="*/ 260 w 262"/>
                <a:gd name="T45" fmla="*/ 183 h 183"/>
                <a:gd name="T46" fmla="*/ 259 w 262"/>
                <a:gd name="T47" fmla="*/ 17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2" h="183">
                  <a:moveTo>
                    <a:pt x="259" y="174"/>
                  </a:moveTo>
                  <a:cubicBezTo>
                    <a:pt x="254" y="170"/>
                    <a:pt x="256" y="171"/>
                    <a:pt x="259" y="155"/>
                  </a:cubicBezTo>
                  <a:cubicBezTo>
                    <a:pt x="259" y="151"/>
                    <a:pt x="261" y="140"/>
                    <a:pt x="256" y="133"/>
                  </a:cubicBezTo>
                  <a:cubicBezTo>
                    <a:pt x="253" y="130"/>
                    <a:pt x="250" y="129"/>
                    <a:pt x="250" y="129"/>
                  </a:cubicBezTo>
                  <a:cubicBezTo>
                    <a:pt x="259" y="129"/>
                    <a:pt x="259" y="129"/>
                    <a:pt x="259" y="129"/>
                  </a:cubicBezTo>
                  <a:cubicBezTo>
                    <a:pt x="260" y="44"/>
                    <a:pt x="260" y="44"/>
                    <a:pt x="260" y="44"/>
                  </a:cubicBezTo>
                  <a:cubicBezTo>
                    <a:pt x="260" y="44"/>
                    <a:pt x="256" y="39"/>
                    <a:pt x="257" y="33"/>
                  </a:cubicBezTo>
                  <a:cubicBezTo>
                    <a:pt x="257" y="27"/>
                    <a:pt x="260" y="17"/>
                    <a:pt x="258" y="14"/>
                  </a:cubicBezTo>
                  <a:cubicBezTo>
                    <a:pt x="258" y="14"/>
                    <a:pt x="93" y="11"/>
                    <a:pt x="17" y="0"/>
                  </a:cubicBezTo>
                  <a:cubicBezTo>
                    <a:pt x="14" y="23"/>
                    <a:pt x="12" y="41"/>
                    <a:pt x="12" y="42"/>
                  </a:cubicBezTo>
                  <a:cubicBezTo>
                    <a:pt x="11" y="44"/>
                    <a:pt x="11" y="45"/>
                    <a:pt x="11" y="45"/>
                  </a:cubicBezTo>
                  <a:cubicBezTo>
                    <a:pt x="0" y="136"/>
                    <a:pt x="0" y="136"/>
                    <a:pt x="0" y="136"/>
                  </a:cubicBezTo>
                  <a:cubicBezTo>
                    <a:pt x="143" y="147"/>
                    <a:pt x="143" y="147"/>
                    <a:pt x="143" y="147"/>
                  </a:cubicBezTo>
                  <a:cubicBezTo>
                    <a:pt x="143" y="147"/>
                    <a:pt x="149" y="151"/>
                    <a:pt x="152" y="151"/>
                  </a:cubicBezTo>
                  <a:cubicBezTo>
                    <a:pt x="155" y="151"/>
                    <a:pt x="157" y="152"/>
                    <a:pt x="160" y="154"/>
                  </a:cubicBezTo>
                  <a:cubicBezTo>
                    <a:pt x="163" y="156"/>
                    <a:pt x="169" y="158"/>
                    <a:pt x="173" y="158"/>
                  </a:cubicBezTo>
                  <a:cubicBezTo>
                    <a:pt x="177" y="158"/>
                    <a:pt x="181" y="161"/>
                    <a:pt x="184" y="161"/>
                  </a:cubicBezTo>
                  <a:cubicBezTo>
                    <a:pt x="187" y="161"/>
                    <a:pt x="194" y="164"/>
                    <a:pt x="197" y="167"/>
                  </a:cubicBezTo>
                  <a:cubicBezTo>
                    <a:pt x="200" y="169"/>
                    <a:pt x="206" y="168"/>
                    <a:pt x="214" y="164"/>
                  </a:cubicBezTo>
                  <a:cubicBezTo>
                    <a:pt x="221" y="160"/>
                    <a:pt x="225" y="164"/>
                    <a:pt x="229" y="164"/>
                  </a:cubicBezTo>
                  <a:cubicBezTo>
                    <a:pt x="232" y="164"/>
                    <a:pt x="238" y="165"/>
                    <a:pt x="238" y="165"/>
                  </a:cubicBezTo>
                  <a:cubicBezTo>
                    <a:pt x="238" y="165"/>
                    <a:pt x="259" y="174"/>
                    <a:pt x="260" y="175"/>
                  </a:cubicBezTo>
                  <a:cubicBezTo>
                    <a:pt x="261" y="176"/>
                    <a:pt x="260" y="183"/>
                    <a:pt x="260" y="183"/>
                  </a:cubicBezTo>
                  <a:cubicBezTo>
                    <a:pt x="260" y="183"/>
                    <a:pt x="262" y="177"/>
                    <a:pt x="259" y="174"/>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98" name="Freeform 92"/>
            <p:cNvSpPr>
              <a:spLocks/>
            </p:cNvSpPr>
            <p:nvPr/>
          </p:nvSpPr>
          <p:spPr bwMode="auto">
            <a:xfrm>
              <a:off x="3869139" y="1374174"/>
              <a:ext cx="254266" cy="426593"/>
            </a:xfrm>
            <a:custGeom>
              <a:avLst/>
              <a:gdLst>
                <a:gd name="T0" fmla="*/ 11 w 112"/>
                <a:gd name="T1" fmla="*/ 128 h 193"/>
                <a:gd name="T2" fmla="*/ 14 w 112"/>
                <a:gd name="T3" fmla="*/ 136 h 193"/>
                <a:gd name="T4" fmla="*/ 14 w 112"/>
                <a:gd name="T5" fmla="*/ 146 h 193"/>
                <a:gd name="T6" fmla="*/ 12 w 112"/>
                <a:gd name="T7" fmla="*/ 152 h 193"/>
                <a:gd name="T8" fmla="*/ 4 w 112"/>
                <a:gd name="T9" fmla="*/ 168 h 193"/>
                <a:gd name="T10" fmla="*/ 4 w 112"/>
                <a:gd name="T11" fmla="*/ 170 h 193"/>
                <a:gd name="T12" fmla="*/ 2 w 112"/>
                <a:gd name="T13" fmla="*/ 174 h 193"/>
                <a:gd name="T14" fmla="*/ 1 w 112"/>
                <a:gd name="T15" fmla="*/ 177 h 193"/>
                <a:gd name="T16" fmla="*/ 0 w 112"/>
                <a:gd name="T17" fmla="*/ 181 h 193"/>
                <a:gd name="T18" fmla="*/ 0 w 112"/>
                <a:gd name="T19" fmla="*/ 193 h 193"/>
                <a:gd name="T20" fmla="*/ 3 w 112"/>
                <a:gd name="T21" fmla="*/ 193 h 193"/>
                <a:gd name="T22" fmla="*/ 10 w 112"/>
                <a:gd name="T23" fmla="*/ 186 h 193"/>
                <a:gd name="T24" fmla="*/ 12 w 112"/>
                <a:gd name="T25" fmla="*/ 186 h 193"/>
                <a:gd name="T26" fmla="*/ 14 w 112"/>
                <a:gd name="T27" fmla="*/ 187 h 193"/>
                <a:gd name="T28" fmla="*/ 15 w 112"/>
                <a:gd name="T29" fmla="*/ 187 h 193"/>
                <a:gd name="T30" fmla="*/ 16 w 112"/>
                <a:gd name="T31" fmla="*/ 186 h 193"/>
                <a:gd name="T32" fmla="*/ 24 w 112"/>
                <a:gd name="T33" fmla="*/ 182 h 193"/>
                <a:gd name="T34" fmla="*/ 24 w 112"/>
                <a:gd name="T35" fmla="*/ 182 h 193"/>
                <a:gd name="T36" fmla="*/ 24 w 112"/>
                <a:gd name="T37" fmla="*/ 182 h 193"/>
                <a:gd name="T38" fmla="*/ 39 w 112"/>
                <a:gd name="T39" fmla="*/ 185 h 193"/>
                <a:gd name="T40" fmla="*/ 45 w 112"/>
                <a:gd name="T41" fmla="*/ 181 h 193"/>
                <a:gd name="T42" fmla="*/ 46 w 112"/>
                <a:gd name="T43" fmla="*/ 181 h 193"/>
                <a:gd name="T44" fmla="*/ 46 w 112"/>
                <a:gd name="T45" fmla="*/ 180 h 193"/>
                <a:gd name="T46" fmla="*/ 54 w 112"/>
                <a:gd name="T47" fmla="*/ 182 h 193"/>
                <a:gd name="T48" fmla="*/ 57 w 112"/>
                <a:gd name="T49" fmla="*/ 175 h 193"/>
                <a:gd name="T50" fmla="*/ 59 w 112"/>
                <a:gd name="T51" fmla="*/ 168 h 193"/>
                <a:gd name="T52" fmla="*/ 59 w 112"/>
                <a:gd name="T53" fmla="*/ 168 h 193"/>
                <a:gd name="T54" fmla="*/ 60 w 112"/>
                <a:gd name="T55" fmla="*/ 166 h 193"/>
                <a:gd name="T56" fmla="*/ 61 w 112"/>
                <a:gd name="T57" fmla="*/ 166 h 193"/>
                <a:gd name="T58" fmla="*/ 64 w 112"/>
                <a:gd name="T59" fmla="*/ 169 h 193"/>
                <a:gd name="T60" fmla="*/ 69 w 112"/>
                <a:gd name="T61" fmla="*/ 174 h 193"/>
                <a:gd name="T62" fmla="*/ 72 w 112"/>
                <a:gd name="T63" fmla="*/ 176 h 193"/>
                <a:gd name="T64" fmla="*/ 74 w 112"/>
                <a:gd name="T65" fmla="*/ 176 h 193"/>
                <a:gd name="T66" fmla="*/ 77 w 112"/>
                <a:gd name="T67" fmla="*/ 174 h 193"/>
                <a:gd name="T68" fmla="*/ 88 w 112"/>
                <a:gd name="T69" fmla="*/ 161 h 193"/>
                <a:gd name="T70" fmla="*/ 91 w 112"/>
                <a:gd name="T71" fmla="*/ 155 h 193"/>
                <a:gd name="T72" fmla="*/ 91 w 112"/>
                <a:gd name="T73" fmla="*/ 147 h 193"/>
                <a:gd name="T74" fmla="*/ 94 w 112"/>
                <a:gd name="T75" fmla="*/ 142 h 193"/>
                <a:gd name="T76" fmla="*/ 98 w 112"/>
                <a:gd name="T77" fmla="*/ 140 h 193"/>
                <a:gd name="T78" fmla="*/ 110 w 112"/>
                <a:gd name="T79" fmla="*/ 131 h 193"/>
                <a:gd name="T80" fmla="*/ 112 w 112"/>
                <a:gd name="T81" fmla="*/ 126 h 193"/>
                <a:gd name="T82" fmla="*/ 112 w 112"/>
                <a:gd name="T83" fmla="*/ 125 h 193"/>
                <a:gd name="T84" fmla="*/ 111 w 112"/>
                <a:gd name="T85" fmla="*/ 124 h 193"/>
                <a:gd name="T86" fmla="*/ 111 w 112"/>
                <a:gd name="T87" fmla="*/ 124 h 193"/>
                <a:gd name="T88" fmla="*/ 111 w 112"/>
                <a:gd name="T89" fmla="*/ 124 h 193"/>
                <a:gd name="T90" fmla="*/ 111 w 112"/>
                <a:gd name="T91" fmla="*/ 120 h 193"/>
                <a:gd name="T92" fmla="*/ 97 w 112"/>
                <a:gd name="T93" fmla="*/ 3 h 193"/>
                <a:gd name="T94" fmla="*/ 96 w 112"/>
                <a:gd name="T95" fmla="*/ 0 h 193"/>
                <a:gd name="T96" fmla="*/ 23 w 112"/>
                <a:gd name="T97" fmla="*/ 4 h 193"/>
                <a:gd name="T98" fmla="*/ 19 w 112"/>
                <a:gd name="T99" fmla="*/ 8 h 193"/>
                <a:gd name="T100" fmla="*/ 17 w 112"/>
                <a:gd name="T101" fmla="*/ 10 h 193"/>
                <a:gd name="T102" fmla="*/ 17 w 112"/>
                <a:gd name="T103" fmla="*/ 10 h 193"/>
                <a:gd name="T104" fmla="*/ 17 w 112"/>
                <a:gd name="T105" fmla="*/ 10 h 193"/>
                <a:gd name="T106" fmla="*/ 10 w 112"/>
                <a:gd name="T107" fmla="*/ 11 h 193"/>
                <a:gd name="T108" fmla="*/ 4 w 112"/>
                <a:gd name="T109" fmla="*/ 9 h 193"/>
                <a:gd name="T110" fmla="*/ 3 w 112"/>
                <a:gd name="T111" fmla="*/ 8 h 193"/>
                <a:gd name="T112" fmla="*/ 11 w 112"/>
                <a:gd name="T113" fmla="*/ 12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2" h="193">
                  <a:moveTo>
                    <a:pt x="11" y="128"/>
                  </a:moveTo>
                  <a:cubicBezTo>
                    <a:pt x="12" y="128"/>
                    <a:pt x="13" y="131"/>
                    <a:pt x="14" y="136"/>
                  </a:cubicBezTo>
                  <a:cubicBezTo>
                    <a:pt x="14" y="139"/>
                    <a:pt x="15" y="143"/>
                    <a:pt x="14" y="146"/>
                  </a:cubicBezTo>
                  <a:cubicBezTo>
                    <a:pt x="13" y="148"/>
                    <a:pt x="12" y="150"/>
                    <a:pt x="12" y="152"/>
                  </a:cubicBezTo>
                  <a:cubicBezTo>
                    <a:pt x="7" y="165"/>
                    <a:pt x="5" y="163"/>
                    <a:pt x="4" y="168"/>
                  </a:cubicBezTo>
                  <a:cubicBezTo>
                    <a:pt x="4" y="169"/>
                    <a:pt x="4" y="170"/>
                    <a:pt x="4" y="170"/>
                  </a:cubicBezTo>
                  <a:cubicBezTo>
                    <a:pt x="3" y="172"/>
                    <a:pt x="3" y="173"/>
                    <a:pt x="2" y="174"/>
                  </a:cubicBezTo>
                  <a:cubicBezTo>
                    <a:pt x="2" y="175"/>
                    <a:pt x="2" y="176"/>
                    <a:pt x="1" y="177"/>
                  </a:cubicBezTo>
                  <a:cubicBezTo>
                    <a:pt x="1" y="178"/>
                    <a:pt x="1" y="179"/>
                    <a:pt x="0" y="181"/>
                  </a:cubicBezTo>
                  <a:cubicBezTo>
                    <a:pt x="0" y="186"/>
                    <a:pt x="0" y="193"/>
                    <a:pt x="0" y="193"/>
                  </a:cubicBezTo>
                  <a:cubicBezTo>
                    <a:pt x="1" y="193"/>
                    <a:pt x="2" y="193"/>
                    <a:pt x="3" y="193"/>
                  </a:cubicBezTo>
                  <a:cubicBezTo>
                    <a:pt x="7" y="192"/>
                    <a:pt x="9" y="187"/>
                    <a:pt x="10" y="186"/>
                  </a:cubicBezTo>
                  <a:cubicBezTo>
                    <a:pt x="11" y="184"/>
                    <a:pt x="11" y="185"/>
                    <a:pt x="12" y="186"/>
                  </a:cubicBezTo>
                  <a:cubicBezTo>
                    <a:pt x="13" y="186"/>
                    <a:pt x="14" y="186"/>
                    <a:pt x="14" y="187"/>
                  </a:cubicBezTo>
                  <a:cubicBezTo>
                    <a:pt x="15" y="187"/>
                    <a:pt x="15" y="187"/>
                    <a:pt x="15" y="187"/>
                  </a:cubicBezTo>
                  <a:cubicBezTo>
                    <a:pt x="15" y="187"/>
                    <a:pt x="16" y="187"/>
                    <a:pt x="16" y="186"/>
                  </a:cubicBezTo>
                  <a:cubicBezTo>
                    <a:pt x="18" y="184"/>
                    <a:pt x="21" y="182"/>
                    <a:pt x="24" y="182"/>
                  </a:cubicBezTo>
                  <a:cubicBezTo>
                    <a:pt x="24" y="182"/>
                    <a:pt x="24" y="182"/>
                    <a:pt x="24" y="182"/>
                  </a:cubicBezTo>
                  <a:cubicBezTo>
                    <a:pt x="24" y="182"/>
                    <a:pt x="24" y="182"/>
                    <a:pt x="24" y="182"/>
                  </a:cubicBezTo>
                  <a:cubicBezTo>
                    <a:pt x="28" y="181"/>
                    <a:pt x="36" y="185"/>
                    <a:pt x="39" y="185"/>
                  </a:cubicBezTo>
                  <a:cubicBezTo>
                    <a:pt x="43" y="184"/>
                    <a:pt x="43" y="181"/>
                    <a:pt x="45" y="181"/>
                  </a:cubicBezTo>
                  <a:cubicBezTo>
                    <a:pt x="45" y="180"/>
                    <a:pt x="45" y="181"/>
                    <a:pt x="46" y="181"/>
                  </a:cubicBezTo>
                  <a:cubicBezTo>
                    <a:pt x="46" y="181"/>
                    <a:pt x="46" y="180"/>
                    <a:pt x="46" y="180"/>
                  </a:cubicBezTo>
                  <a:cubicBezTo>
                    <a:pt x="49" y="180"/>
                    <a:pt x="51" y="183"/>
                    <a:pt x="54" y="182"/>
                  </a:cubicBezTo>
                  <a:cubicBezTo>
                    <a:pt x="56" y="180"/>
                    <a:pt x="57" y="176"/>
                    <a:pt x="57" y="175"/>
                  </a:cubicBezTo>
                  <a:cubicBezTo>
                    <a:pt x="58" y="174"/>
                    <a:pt x="58" y="170"/>
                    <a:pt x="59" y="168"/>
                  </a:cubicBezTo>
                  <a:cubicBezTo>
                    <a:pt x="59" y="168"/>
                    <a:pt x="59" y="168"/>
                    <a:pt x="59" y="168"/>
                  </a:cubicBezTo>
                  <a:cubicBezTo>
                    <a:pt x="59" y="166"/>
                    <a:pt x="60" y="166"/>
                    <a:pt x="60" y="166"/>
                  </a:cubicBezTo>
                  <a:cubicBezTo>
                    <a:pt x="60" y="166"/>
                    <a:pt x="61" y="166"/>
                    <a:pt x="61" y="166"/>
                  </a:cubicBezTo>
                  <a:cubicBezTo>
                    <a:pt x="62" y="166"/>
                    <a:pt x="63" y="167"/>
                    <a:pt x="64" y="169"/>
                  </a:cubicBezTo>
                  <a:cubicBezTo>
                    <a:pt x="65" y="170"/>
                    <a:pt x="67" y="172"/>
                    <a:pt x="69" y="174"/>
                  </a:cubicBezTo>
                  <a:cubicBezTo>
                    <a:pt x="70" y="176"/>
                    <a:pt x="71" y="176"/>
                    <a:pt x="72" y="176"/>
                  </a:cubicBezTo>
                  <a:cubicBezTo>
                    <a:pt x="73" y="176"/>
                    <a:pt x="73" y="176"/>
                    <a:pt x="74" y="176"/>
                  </a:cubicBezTo>
                  <a:cubicBezTo>
                    <a:pt x="75" y="176"/>
                    <a:pt x="76" y="175"/>
                    <a:pt x="77" y="174"/>
                  </a:cubicBezTo>
                  <a:cubicBezTo>
                    <a:pt x="80" y="172"/>
                    <a:pt x="85" y="165"/>
                    <a:pt x="88" y="161"/>
                  </a:cubicBezTo>
                  <a:cubicBezTo>
                    <a:pt x="90" y="159"/>
                    <a:pt x="91" y="157"/>
                    <a:pt x="91" y="155"/>
                  </a:cubicBezTo>
                  <a:cubicBezTo>
                    <a:pt x="91" y="152"/>
                    <a:pt x="91" y="149"/>
                    <a:pt x="91" y="147"/>
                  </a:cubicBezTo>
                  <a:cubicBezTo>
                    <a:pt x="91" y="145"/>
                    <a:pt x="92" y="143"/>
                    <a:pt x="94" y="142"/>
                  </a:cubicBezTo>
                  <a:cubicBezTo>
                    <a:pt x="95" y="141"/>
                    <a:pt x="97" y="140"/>
                    <a:pt x="98" y="140"/>
                  </a:cubicBezTo>
                  <a:cubicBezTo>
                    <a:pt x="102" y="138"/>
                    <a:pt x="107" y="135"/>
                    <a:pt x="110" y="131"/>
                  </a:cubicBezTo>
                  <a:cubicBezTo>
                    <a:pt x="111" y="129"/>
                    <a:pt x="112" y="128"/>
                    <a:pt x="112" y="126"/>
                  </a:cubicBezTo>
                  <a:cubicBezTo>
                    <a:pt x="112" y="126"/>
                    <a:pt x="112" y="125"/>
                    <a:pt x="112" y="125"/>
                  </a:cubicBezTo>
                  <a:cubicBezTo>
                    <a:pt x="111" y="125"/>
                    <a:pt x="111" y="125"/>
                    <a:pt x="111" y="124"/>
                  </a:cubicBezTo>
                  <a:cubicBezTo>
                    <a:pt x="111" y="124"/>
                    <a:pt x="111" y="124"/>
                    <a:pt x="111" y="124"/>
                  </a:cubicBezTo>
                  <a:cubicBezTo>
                    <a:pt x="111" y="124"/>
                    <a:pt x="111" y="124"/>
                    <a:pt x="111" y="124"/>
                  </a:cubicBezTo>
                  <a:cubicBezTo>
                    <a:pt x="111" y="122"/>
                    <a:pt x="111" y="120"/>
                    <a:pt x="111" y="120"/>
                  </a:cubicBezTo>
                  <a:cubicBezTo>
                    <a:pt x="97" y="3"/>
                    <a:pt x="97" y="3"/>
                    <a:pt x="97" y="3"/>
                  </a:cubicBezTo>
                  <a:cubicBezTo>
                    <a:pt x="96" y="0"/>
                    <a:pt x="96" y="0"/>
                    <a:pt x="96" y="0"/>
                  </a:cubicBezTo>
                  <a:cubicBezTo>
                    <a:pt x="23" y="4"/>
                    <a:pt x="23" y="4"/>
                    <a:pt x="23" y="4"/>
                  </a:cubicBezTo>
                  <a:cubicBezTo>
                    <a:pt x="23" y="5"/>
                    <a:pt x="21" y="7"/>
                    <a:pt x="19" y="8"/>
                  </a:cubicBezTo>
                  <a:cubicBezTo>
                    <a:pt x="18" y="9"/>
                    <a:pt x="18" y="9"/>
                    <a:pt x="17" y="10"/>
                  </a:cubicBezTo>
                  <a:cubicBezTo>
                    <a:pt x="17" y="10"/>
                    <a:pt x="17" y="10"/>
                    <a:pt x="17" y="10"/>
                  </a:cubicBezTo>
                  <a:cubicBezTo>
                    <a:pt x="17" y="10"/>
                    <a:pt x="17" y="10"/>
                    <a:pt x="17" y="10"/>
                  </a:cubicBezTo>
                  <a:cubicBezTo>
                    <a:pt x="15" y="11"/>
                    <a:pt x="12" y="11"/>
                    <a:pt x="10" y="11"/>
                  </a:cubicBezTo>
                  <a:cubicBezTo>
                    <a:pt x="8" y="11"/>
                    <a:pt x="6" y="10"/>
                    <a:pt x="4" y="9"/>
                  </a:cubicBezTo>
                  <a:cubicBezTo>
                    <a:pt x="4" y="8"/>
                    <a:pt x="3" y="8"/>
                    <a:pt x="3" y="8"/>
                  </a:cubicBezTo>
                  <a:lnTo>
                    <a:pt x="11" y="128"/>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99" name="Freeform 93"/>
            <p:cNvSpPr>
              <a:spLocks/>
            </p:cNvSpPr>
            <p:nvPr/>
          </p:nvSpPr>
          <p:spPr bwMode="auto">
            <a:xfrm>
              <a:off x="4862324" y="1455949"/>
              <a:ext cx="102549" cy="159462"/>
            </a:xfrm>
            <a:custGeom>
              <a:avLst/>
              <a:gdLst>
                <a:gd name="T0" fmla="*/ 41 w 45"/>
                <a:gd name="T1" fmla="*/ 63 h 72"/>
                <a:gd name="T2" fmla="*/ 36 w 45"/>
                <a:gd name="T3" fmla="*/ 63 h 72"/>
                <a:gd name="T4" fmla="*/ 38 w 45"/>
                <a:gd name="T5" fmla="*/ 60 h 72"/>
                <a:gd name="T6" fmla="*/ 39 w 45"/>
                <a:gd name="T7" fmla="*/ 57 h 72"/>
                <a:gd name="T8" fmla="*/ 40 w 45"/>
                <a:gd name="T9" fmla="*/ 55 h 72"/>
                <a:gd name="T10" fmla="*/ 39 w 45"/>
                <a:gd name="T11" fmla="*/ 51 h 72"/>
                <a:gd name="T12" fmla="*/ 30 w 45"/>
                <a:gd name="T13" fmla="*/ 46 h 72"/>
                <a:gd name="T14" fmla="*/ 26 w 45"/>
                <a:gd name="T15" fmla="*/ 41 h 72"/>
                <a:gd name="T16" fmla="*/ 24 w 45"/>
                <a:gd name="T17" fmla="*/ 35 h 72"/>
                <a:gd name="T18" fmla="*/ 19 w 45"/>
                <a:gd name="T19" fmla="*/ 26 h 72"/>
                <a:gd name="T20" fmla="*/ 13 w 45"/>
                <a:gd name="T21" fmla="*/ 21 h 72"/>
                <a:gd name="T22" fmla="*/ 10 w 45"/>
                <a:gd name="T23" fmla="*/ 14 h 72"/>
                <a:gd name="T24" fmla="*/ 11 w 45"/>
                <a:gd name="T25" fmla="*/ 13 h 72"/>
                <a:gd name="T26" fmla="*/ 6 w 45"/>
                <a:gd name="T27" fmla="*/ 8 h 72"/>
                <a:gd name="T28" fmla="*/ 5 w 45"/>
                <a:gd name="T29" fmla="*/ 0 h 72"/>
                <a:gd name="T30" fmla="*/ 0 w 45"/>
                <a:gd name="T31" fmla="*/ 8 h 72"/>
                <a:gd name="T32" fmla="*/ 0 w 45"/>
                <a:gd name="T33" fmla="*/ 8 h 72"/>
                <a:gd name="T34" fmla="*/ 4 w 45"/>
                <a:gd name="T35" fmla="*/ 1 h 72"/>
                <a:gd name="T36" fmla="*/ 0 w 45"/>
                <a:gd name="T37" fmla="*/ 8 h 72"/>
                <a:gd name="T38" fmla="*/ 1 w 45"/>
                <a:gd name="T39" fmla="*/ 8 h 72"/>
                <a:gd name="T40" fmla="*/ 19 w 45"/>
                <a:gd name="T41" fmla="*/ 72 h 72"/>
                <a:gd name="T42" fmla="*/ 44 w 45"/>
                <a:gd name="T43" fmla="*/ 68 h 72"/>
                <a:gd name="T44" fmla="*/ 45 w 45"/>
                <a:gd name="T45" fmla="*/ 65 h 72"/>
                <a:gd name="T46" fmla="*/ 41 w 45"/>
                <a:gd name="T47" fmla="*/ 6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72">
                  <a:moveTo>
                    <a:pt x="41" y="63"/>
                  </a:moveTo>
                  <a:cubicBezTo>
                    <a:pt x="39" y="64"/>
                    <a:pt x="37" y="64"/>
                    <a:pt x="36" y="63"/>
                  </a:cubicBezTo>
                  <a:cubicBezTo>
                    <a:pt x="36" y="61"/>
                    <a:pt x="37" y="60"/>
                    <a:pt x="38" y="60"/>
                  </a:cubicBezTo>
                  <a:cubicBezTo>
                    <a:pt x="39" y="60"/>
                    <a:pt x="40" y="58"/>
                    <a:pt x="39" y="57"/>
                  </a:cubicBezTo>
                  <a:cubicBezTo>
                    <a:pt x="37" y="55"/>
                    <a:pt x="39" y="55"/>
                    <a:pt x="40" y="55"/>
                  </a:cubicBezTo>
                  <a:cubicBezTo>
                    <a:pt x="41" y="55"/>
                    <a:pt x="44" y="52"/>
                    <a:pt x="39" y="51"/>
                  </a:cubicBezTo>
                  <a:cubicBezTo>
                    <a:pt x="35" y="50"/>
                    <a:pt x="31" y="48"/>
                    <a:pt x="30" y="46"/>
                  </a:cubicBezTo>
                  <a:cubicBezTo>
                    <a:pt x="29" y="44"/>
                    <a:pt x="28" y="42"/>
                    <a:pt x="26" y="41"/>
                  </a:cubicBezTo>
                  <a:cubicBezTo>
                    <a:pt x="25" y="40"/>
                    <a:pt x="24" y="37"/>
                    <a:pt x="24" y="35"/>
                  </a:cubicBezTo>
                  <a:cubicBezTo>
                    <a:pt x="24" y="33"/>
                    <a:pt x="22" y="28"/>
                    <a:pt x="19" y="26"/>
                  </a:cubicBezTo>
                  <a:cubicBezTo>
                    <a:pt x="16" y="25"/>
                    <a:pt x="13" y="22"/>
                    <a:pt x="13" y="21"/>
                  </a:cubicBezTo>
                  <a:cubicBezTo>
                    <a:pt x="13" y="20"/>
                    <a:pt x="15" y="15"/>
                    <a:pt x="10" y="14"/>
                  </a:cubicBezTo>
                  <a:cubicBezTo>
                    <a:pt x="10" y="14"/>
                    <a:pt x="10" y="13"/>
                    <a:pt x="11" y="13"/>
                  </a:cubicBezTo>
                  <a:cubicBezTo>
                    <a:pt x="10" y="12"/>
                    <a:pt x="9" y="11"/>
                    <a:pt x="6" y="8"/>
                  </a:cubicBezTo>
                  <a:cubicBezTo>
                    <a:pt x="2" y="4"/>
                    <a:pt x="4" y="3"/>
                    <a:pt x="5" y="0"/>
                  </a:cubicBezTo>
                  <a:cubicBezTo>
                    <a:pt x="0" y="8"/>
                    <a:pt x="0" y="8"/>
                    <a:pt x="0" y="8"/>
                  </a:cubicBezTo>
                  <a:cubicBezTo>
                    <a:pt x="0" y="8"/>
                    <a:pt x="0" y="8"/>
                    <a:pt x="0" y="8"/>
                  </a:cubicBezTo>
                  <a:cubicBezTo>
                    <a:pt x="4" y="1"/>
                    <a:pt x="4" y="1"/>
                    <a:pt x="4" y="1"/>
                  </a:cubicBezTo>
                  <a:cubicBezTo>
                    <a:pt x="0" y="8"/>
                    <a:pt x="0" y="8"/>
                    <a:pt x="0" y="8"/>
                  </a:cubicBezTo>
                  <a:cubicBezTo>
                    <a:pt x="1" y="8"/>
                    <a:pt x="1" y="8"/>
                    <a:pt x="1" y="8"/>
                  </a:cubicBezTo>
                  <a:cubicBezTo>
                    <a:pt x="19" y="72"/>
                    <a:pt x="19" y="72"/>
                    <a:pt x="19" y="72"/>
                  </a:cubicBezTo>
                  <a:cubicBezTo>
                    <a:pt x="44" y="68"/>
                    <a:pt x="44" y="68"/>
                    <a:pt x="44" y="68"/>
                  </a:cubicBezTo>
                  <a:cubicBezTo>
                    <a:pt x="44" y="67"/>
                    <a:pt x="45" y="67"/>
                    <a:pt x="45" y="65"/>
                  </a:cubicBezTo>
                  <a:cubicBezTo>
                    <a:pt x="45" y="63"/>
                    <a:pt x="42" y="61"/>
                    <a:pt x="41" y="63"/>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00" name="Freeform 94"/>
            <p:cNvSpPr>
              <a:spLocks/>
            </p:cNvSpPr>
            <p:nvPr/>
          </p:nvSpPr>
          <p:spPr bwMode="auto">
            <a:xfrm>
              <a:off x="4424030" y="1239245"/>
              <a:ext cx="483247" cy="298479"/>
            </a:xfrm>
            <a:custGeom>
              <a:avLst/>
              <a:gdLst>
                <a:gd name="T0" fmla="*/ 198 w 212"/>
                <a:gd name="T1" fmla="*/ 97 h 135"/>
                <a:gd name="T2" fmla="*/ 200 w 212"/>
                <a:gd name="T3" fmla="*/ 94 h 135"/>
                <a:gd name="T4" fmla="*/ 206 w 212"/>
                <a:gd name="T5" fmla="*/ 92 h 135"/>
                <a:gd name="T6" fmla="*/ 206 w 212"/>
                <a:gd name="T7" fmla="*/ 92 h 135"/>
                <a:gd name="T8" fmla="*/ 208 w 212"/>
                <a:gd name="T9" fmla="*/ 91 h 135"/>
                <a:gd name="T10" fmla="*/ 212 w 212"/>
                <a:gd name="T11" fmla="*/ 83 h 135"/>
                <a:gd name="T12" fmla="*/ 211 w 212"/>
                <a:gd name="T13" fmla="*/ 79 h 135"/>
                <a:gd name="T14" fmla="*/ 210 w 212"/>
                <a:gd name="T15" fmla="*/ 79 h 135"/>
                <a:gd name="T16" fmla="*/ 210 w 212"/>
                <a:gd name="T17" fmla="*/ 78 h 135"/>
                <a:gd name="T18" fmla="*/ 202 w 212"/>
                <a:gd name="T19" fmla="*/ 70 h 135"/>
                <a:gd name="T20" fmla="*/ 197 w 212"/>
                <a:gd name="T21" fmla="*/ 63 h 135"/>
                <a:gd name="T22" fmla="*/ 198 w 212"/>
                <a:gd name="T23" fmla="*/ 37 h 135"/>
                <a:gd name="T24" fmla="*/ 201 w 212"/>
                <a:gd name="T25" fmla="*/ 34 h 135"/>
                <a:gd name="T26" fmla="*/ 202 w 212"/>
                <a:gd name="T27" fmla="*/ 28 h 135"/>
                <a:gd name="T28" fmla="*/ 201 w 212"/>
                <a:gd name="T29" fmla="*/ 26 h 135"/>
                <a:gd name="T30" fmla="*/ 202 w 212"/>
                <a:gd name="T31" fmla="*/ 28 h 135"/>
                <a:gd name="T32" fmla="*/ 202 w 212"/>
                <a:gd name="T33" fmla="*/ 26 h 135"/>
                <a:gd name="T34" fmla="*/ 200 w 212"/>
                <a:gd name="T35" fmla="*/ 25 h 135"/>
                <a:gd name="T36" fmla="*/ 191 w 212"/>
                <a:gd name="T37" fmla="*/ 21 h 135"/>
                <a:gd name="T38" fmla="*/ 178 w 212"/>
                <a:gd name="T39" fmla="*/ 5 h 135"/>
                <a:gd name="T40" fmla="*/ 165 w 212"/>
                <a:gd name="T41" fmla="*/ 2 h 135"/>
                <a:gd name="T42" fmla="*/ 24 w 212"/>
                <a:gd name="T43" fmla="*/ 30 h 135"/>
                <a:gd name="T44" fmla="*/ 23 w 212"/>
                <a:gd name="T45" fmla="*/ 20 h 135"/>
                <a:gd name="T46" fmla="*/ 16 w 212"/>
                <a:gd name="T47" fmla="*/ 25 h 135"/>
                <a:gd name="T48" fmla="*/ 11 w 212"/>
                <a:gd name="T49" fmla="*/ 29 h 135"/>
                <a:gd name="T50" fmla="*/ 3 w 212"/>
                <a:gd name="T51" fmla="*/ 34 h 135"/>
                <a:gd name="T52" fmla="*/ 0 w 212"/>
                <a:gd name="T53" fmla="*/ 35 h 135"/>
                <a:gd name="T54" fmla="*/ 14 w 212"/>
                <a:gd name="T55" fmla="*/ 135 h 135"/>
                <a:gd name="T56" fmla="*/ 192 w 212"/>
                <a:gd name="T57" fmla="*/ 106 h 135"/>
                <a:gd name="T58" fmla="*/ 197 w 212"/>
                <a:gd name="T59" fmla="*/ 98 h 135"/>
                <a:gd name="T60" fmla="*/ 198 w 212"/>
                <a:gd name="T61" fmla="*/ 9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2" h="135">
                  <a:moveTo>
                    <a:pt x="198" y="97"/>
                  </a:moveTo>
                  <a:cubicBezTo>
                    <a:pt x="198" y="96"/>
                    <a:pt x="199" y="95"/>
                    <a:pt x="200" y="94"/>
                  </a:cubicBezTo>
                  <a:cubicBezTo>
                    <a:pt x="201" y="93"/>
                    <a:pt x="203" y="92"/>
                    <a:pt x="206" y="92"/>
                  </a:cubicBezTo>
                  <a:cubicBezTo>
                    <a:pt x="206" y="92"/>
                    <a:pt x="206" y="92"/>
                    <a:pt x="206" y="92"/>
                  </a:cubicBezTo>
                  <a:cubicBezTo>
                    <a:pt x="206" y="91"/>
                    <a:pt x="207" y="91"/>
                    <a:pt x="208" y="91"/>
                  </a:cubicBezTo>
                  <a:cubicBezTo>
                    <a:pt x="210" y="89"/>
                    <a:pt x="212" y="87"/>
                    <a:pt x="212" y="83"/>
                  </a:cubicBezTo>
                  <a:cubicBezTo>
                    <a:pt x="211" y="82"/>
                    <a:pt x="211" y="80"/>
                    <a:pt x="211" y="79"/>
                  </a:cubicBezTo>
                  <a:cubicBezTo>
                    <a:pt x="211" y="79"/>
                    <a:pt x="211" y="79"/>
                    <a:pt x="210" y="79"/>
                  </a:cubicBezTo>
                  <a:cubicBezTo>
                    <a:pt x="210" y="78"/>
                    <a:pt x="210" y="78"/>
                    <a:pt x="210" y="78"/>
                  </a:cubicBezTo>
                  <a:cubicBezTo>
                    <a:pt x="208" y="74"/>
                    <a:pt x="206" y="72"/>
                    <a:pt x="202" y="70"/>
                  </a:cubicBezTo>
                  <a:cubicBezTo>
                    <a:pt x="199" y="69"/>
                    <a:pt x="198" y="66"/>
                    <a:pt x="197" y="63"/>
                  </a:cubicBezTo>
                  <a:cubicBezTo>
                    <a:pt x="193" y="54"/>
                    <a:pt x="193" y="40"/>
                    <a:pt x="198" y="37"/>
                  </a:cubicBezTo>
                  <a:cubicBezTo>
                    <a:pt x="199" y="36"/>
                    <a:pt x="200" y="35"/>
                    <a:pt x="201" y="34"/>
                  </a:cubicBezTo>
                  <a:cubicBezTo>
                    <a:pt x="202" y="32"/>
                    <a:pt x="202" y="30"/>
                    <a:pt x="202" y="28"/>
                  </a:cubicBezTo>
                  <a:cubicBezTo>
                    <a:pt x="202" y="27"/>
                    <a:pt x="202" y="27"/>
                    <a:pt x="201" y="26"/>
                  </a:cubicBezTo>
                  <a:cubicBezTo>
                    <a:pt x="202" y="27"/>
                    <a:pt x="202" y="27"/>
                    <a:pt x="202" y="28"/>
                  </a:cubicBezTo>
                  <a:cubicBezTo>
                    <a:pt x="202" y="27"/>
                    <a:pt x="202" y="27"/>
                    <a:pt x="202" y="26"/>
                  </a:cubicBezTo>
                  <a:cubicBezTo>
                    <a:pt x="201" y="26"/>
                    <a:pt x="200" y="25"/>
                    <a:pt x="200" y="25"/>
                  </a:cubicBezTo>
                  <a:cubicBezTo>
                    <a:pt x="199" y="24"/>
                    <a:pt x="194" y="24"/>
                    <a:pt x="191" y="21"/>
                  </a:cubicBezTo>
                  <a:cubicBezTo>
                    <a:pt x="187" y="17"/>
                    <a:pt x="184" y="10"/>
                    <a:pt x="178" y="5"/>
                  </a:cubicBezTo>
                  <a:cubicBezTo>
                    <a:pt x="172" y="0"/>
                    <a:pt x="165" y="2"/>
                    <a:pt x="165" y="2"/>
                  </a:cubicBezTo>
                  <a:cubicBezTo>
                    <a:pt x="24" y="30"/>
                    <a:pt x="24" y="30"/>
                    <a:pt x="24" y="30"/>
                  </a:cubicBezTo>
                  <a:cubicBezTo>
                    <a:pt x="23" y="20"/>
                    <a:pt x="23" y="20"/>
                    <a:pt x="23" y="20"/>
                  </a:cubicBezTo>
                  <a:cubicBezTo>
                    <a:pt x="23" y="20"/>
                    <a:pt x="18" y="23"/>
                    <a:pt x="16" y="25"/>
                  </a:cubicBezTo>
                  <a:cubicBezTo>
                    <a:pt x="14" y="27"/>
                    <a:pt x="13" y="29"/>
                    <a:pt x="11" y="29"/>
                  </a:cubicBezTo>
                  <a:cubicBezTo>
                    <a:pt x="8" y="30"/>
                    <a:pt x="4" y="34"/>
                    <a:pt x="3" y="34"/>
                  </a:cubicBezTo>
                  <a:cubicBezTo>
                    <a:pt x="2" y="35"/>
                    <a:pt x="0" y="35"/>
                    <a:pt x="0" y="35"/>
                  </a:cubicBezTo>
                  <a:cubicBezTo>
                    <a:pt x="14" y="135"/>
                    <a:pt x="14" y="135"/>
                    <a:pt x="14" y="135"/>
                  </a:cubicBezTo>
                  <a:cubicBezTo>
                    <a:pt x="192" y="106"/>
                    <a:pt x="192" y="106"/>
                    <a:pt x="192" y="106"/>
                  </a:cubicBezTo>
                  <a:cubicBezTo>
                    <a:pt x="197" y="98"/>
                    <a:pt x="197" y="98"/>
                    <a:pt x="197" y="98"/>
                  </a:cubicBezTo>
                  <a:cubicBezTo>
                    <a:pt x="197" y="98"/>
                    <a:pt x="197" y="97"/>
                    <a:pt x="198" y="97"/>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01" name="Freeform 95"/>
            <p:cNvSpPr>
              <a:spLocks noEditPoints="1"/>
            </p:cNvSpPr>
            <p:nvPr/>
          </p:nvSpPr>
          <p:spPr bwMode="auto">
            <a:xfrm>
              <a:off x="4866538" y="1296487"/>
              <a:ext cx="95525" cy="212615"/>
            </a:xfrm>
            <a:custGeom>
              <a:avLst/>
              <a:gdLst>
                <a:gd name="T0" fmla="*/ 7 w 42"/>
                <a:gd name="T1" fmla="*/ 8 h 96"/>
                <a:gd name="T2" fmla="*/ 4 w 42"/>
                <a:gd name="T3" fmla="*/ 11 h 96"/>
                <a:gd name="T4" fmla="*/ 1 w 42"/>
                <a:gd name="T5" fmla="*/ 28 h 96"/>
                <a:gd name="T6" fmla="*/ 3 w 42"/>
                <a:gd name="T7" fmla="*/ 37 h 96"/>
                <a:gd name="T8" fmla="*/ 9 w 42"/>
                <a:gd name="T9" fmla="*/ 45 h 96"/>
                <a:gd name="T10" fmla="*/ 16 w 42"/>
                <a:gd name="T11" fmla="*/ 52 h 96"/>
                <a:gd name="T12" fmla="*/ 16 w 42"/>
                <a:gd name="T13" fmla="*/ 53 h 96"/>
                <a:gd name="T14" fmla="*/ 17 w 42"/>
                <a:gd name="T15" fmla="*/ 53 h 96"/>
                <a:gd name="T16" fmla="*/ 17 w 42"/>
                <a:gd name="T17" fmla="*/ 56 h 96"/>
                <a:gd name="T18" fmla="*/ 18 w 42"/>
                <a:gd name="T19" fmla="*/ 57 h 96"/>
                <a:gd name="T20" fmla="*/ 15 w 42"/>
                <a:gd name="T21" fmla="*/ 65 h 96"/>
                <a:gd name="T22" fmla="*/ 14 w 42"/>
                <a:gd name="T23" fmla="*/ 65 h 96"/>
                <a:gd name="T24" fmla="*/ 12 w 42"/>
                <a:gd name="T25" fmla="*/ 66 h 96"/>
                <a:gd name="T26" fmla="*/ 6 w 42"/>
                <a:gd name="T27" fmla="*/ 68 h 96"/>
                <a:gd name="T28" fmla="*/ 5 w 42"/>
                <a:gd name="T29" fmla="*/ 69 h 96"/>
                <a:gd name="T30" fmla="*/ 3 w 42"/>
                <a:gd name="T31" fmla="*/ 72 h 96"/>
                <a:gd name="T32" fmla="*/ 4 w 42"/>
                <a:gd name="T33" fmla="*/ 80 h 96"/>
                <a:gd name="T34" fmla="*/ 9 w 42"/>
                <a:gd name="T35" fmla="*/ 85 h 96"/>
                <a:gd name="T36" fmla="*/ 10 w 42"/>
                <a:gd name="T37" fmla="*/ 84 h 96"/>
                <a:gd name="T38" fmla="*/ 14 w 42"/>
                <a:gd name="T39" fmla="*/ 85 h 96"/>
                <a:gd name="T40" fmla="*/ 18 w 42"/>
                <a:gd name="T41" fmla="*/ 87 h 96"/>
                <a:gd name="T42" fmla="*/ 25 w 42"/>
                <a:gd name="T43" fmla="*/ 87 h 96"/>
                <a:gd name="T44" fmla="*/ 26 w 42"/>
                <a:gd name="T45" fmla="*/ 89 h 96"/>
                <a:gd name="T46" fmla="*/ 26 w 42"/>
                <a:gd name="T47" fmla="*/ 96 h 96"/>
                <a:gd name="T48" fmla="*/ 29 w 42"/>
                <a:gd name="T49" fmla="*/ 88 h 96"/>
                <a:gd name="T50" fmla="*/ 32 w 42"/>
                <a:gd name="T51" fmla="*/ 82 h 96"/>
                <a:gd name="T52" fmla="*/ 31 w 42"/>
                <a:gd name="T53" fmla="*/ 79 h 96"/>
                <a:gd name="T54" fmla="*/ 34 w 42"/>
                <a:gd name="T55" fmla="*/ 78 h 96"/>
                <a:gd name="T56" fmla="*/ 37 w 42"/>
                <a:gd name="T57" fmla="*/ 71 h 96"/>
                <a:gd name="T58" fmla="*/ 36 w 42"/>
                <a:gd name="T59" fmla="*/ 69 h 96"/>
                <a:gd name="T60" fmla="*/ 37 w 42"/>
                <a:gd name="T61" fmla="*/ 67 h 96"/>
                <a:gd name="T62" fmla="*/ 41 w 42"/>
                <a:gd name="T63" fmla="*/ 60 h 96"/>
                <a:gd name="T64" fmla="*/ 39 w 42"/>
                <a:gd name="T65" fmla="*/ 50 h 96"/>
                <a:gd name="T66" fmla="*/ 42 w 42"/>
                <a:gd name="T67" fmla="*/ 44 h 96"/>
                <a:gd name="T68" fmla="*/ 42 w 42"/>
                <a:gd name="T69" fmla="*/ 35 h 96"/>
                <a:gd name="T70" fmla="*/ 39 w 42"/>
                <a:gd name="T71" fmla="*/ 31 h 96"/>
                <a:gd name="T72" fmla="*/ 33 w 42"/>
                <a:gd name="T73" fmla="*/ 33 h 96"/>
                <a:gd name="T74" fmla="*/ 29 w 42"/>
                <a:gd name="T75" fmla="*/ 31 h 96"/>
                <a:gd name="T76" fmla="*/ 31 w 42"/>
                <a:gd name="T77" fmla="*/ 26 h 96"/>
                <a:gd name="T78" fmla="*/ 33 w 42"/>
                <a:gd name="T79" fmla="*/ 21 h 96"/>
                <a:gd name="T80" fmla="*/ 37 w 42"/>
                <a:gd name="T81" fmla="*/ 12 h 96"/>
                <a:gd name="T82" fmla="*/ 38 w 42"/>
                <a:gd name="T83" fmla="*/ 8 h 96"/>
                <a:gd name="T84" fmla="*/ 8 w 42"/>
                <a:gd name="T85" fmla="*/ 0 h 96"/>
                <a:gd name="T86" fmla="*/ 8 w 42"/>
                <a:gd name="T87" fmla="*/ 2 h 96"/>
                <a:gd name="T88" fmla="*/ 7 w 42"/>
                <a:gd name="T89" fmla="*/ 8 h 96"/>
                <a:gd name="T90" fmla="*/ 9 w 42"/>
                <a:gd name="T91" fmla="*/ 84 h 96"/>
                <a:gd name="T92" fmla="*/ 5 w 42"/>
                <a:gd name="T93" fmla="*/ 80 h 96"/>
                <a:gd name="T94" fmla="*/ 3 w 42"/>
                <a:gd name="T95" fmla="*/ 74 h 96"/>
                <a:gd name="T96" fmla="*/ 5 w 42"/>
                <a:gd name="T97" fmla="*/ 80 h 96"/>
                <a:gd name="T98" fmla="*/ 9 w 42"/>
                <a:gd name="T99" fmla="*/ 8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2" h="96">
                  <a:moveTo>
                    <a:pt x="7" y="8"/>
                  </a:moveTo>
                  <a:cubicBezTo>
                    <a:pt x="6" y="9"/>
                    <a:pt x="5" y="10"/>
                    <a:pt x="4" y="11"/>
                  </a:cubicBezTo>
                  <a:cubicBezTo>
                    <a:pt x="1" y="14"/>
                    <a:pt x="1" y="21"/>
                    <a:pt x="1" y="28"/>
                  </a:cubicBezTo>
                  <a:cubicBezTo>
                    <a:pt x="1" y="31"/>
                    <a:pt x="2" y="34"/>
                    <a:pt x="3" y="37"/>
                  </a:cubicBezTo>
                  <a:cubicBezTo>
                    <a:pt x="4" y="41"/>
                    <a:pt x="6" y="44"/>
                    <a:pt x="9" y="45"/>
                  </a:cubicBezTo>
                  <a:cubicBezTo>
                    <a:pt x="13" y="46"/>
                    <a:pt x="15" y="49"/>
                    <a:pt x="16" y="52"/>
                  </a:cubicBezTo>
                  <a:cubicBezTo>
                    <a:pt x="16" y="52"/>
                    <a:pt x="16" y="52"/>
                    <a:pt x="16" y="53"/>
                  </a:cubicBezTo>
                  <a:cubicBezTo>
                    <a:pt x="17" y="53"/>
                    <a:pt x="17" y="53"/>
                    <a:pt x="17" y="53"/>
                  </a:cubicBezTo>
                  <a:cubicBezTo>
                    <a:pt x="17" y="54"/>
                    <a:pt x="17" y="55"/>
                    <a:pt x="17" y="56"/>
                  </a:cubicBezTo>
                  <a:cubicBezTo>
                    <a:pt x="17" y="56"/>
                    <a:pt x="18" y="57"/>
                    <a:pt x="18" y="57"/>
                  </a:cubicBezTo>
                  <a:cubicBezTo>
                    <a:pt x="18" y="61"/>
                    <a:pt x="17" y="64"/>
                    <a:pt x="15" y="65"/>
                  </a:cubicBezTo>
                  <a:cubicBezTo>
                    <a:pt x="15" y="65"/>
                    <a:pt x="14" y="65"/>
                    <a:pt x="14" y="65"/>
                  </a:cubicBezTo>
                  <a:cubicBezTo>
                    <a:pt x="13" y="65"/>
                    <a:pt x="13" y="65"/>
                    <a:pt x="12" y="66"/>
                  </a:cubicBezTo>
                  <a:cubicBezTo>
                    <a:pt x="9" y="66"/>
                    <a:pt x="7" y="67"/>
                    <a:pt x="6" y="68"/>
                  </a:cubicBezTo>
                  <a:cubicBezTo>
                    <a:pt x="5" y="68"/>
                    <a:pt x="5" y="69"/>
                    <a:pt x="5" y="69"/>
                  </a:cubicBezTo>
                  <a:cubicBezTo>
                    <a:pt x="3" y="72"/>
                    <a:pt x="3" y="72"/>
                    <a:pt x="3" y="72"/>
                  </a:cubicBezTo>
                  <a:cubicBezTo>
                    <a:pt x="2" y="75"/>
                    <a:pt x="0" y="76"/>
                    <a:pt x="4" y="80"/>
                  </a:cubicBezTo>
                  <a:cubicBezTo>
                    <a:pt x="7" y="83"/>
                    <a:pt x="8" y="84"/>
                    <a:pt x="9" y="85"/>
                  </a:cubicBezTo>
                  <a:cubicBezTo>
                    <a:pt x="9" y="84"/>
                    <a:pt x="9" y="84"/>
                    <a:pt x="10" y="84"/>
                  </a:cubicBezTo>
                  <a:cubicBezTo>
                    <a:pt x="11" y="84"/>
                    <a:pt x="13" y="84"/>
                    <a:pt x="14" y="85"/>
                  </a:cubicBezTo>
                  <a:cubicBezTo>
                    <a:pt x="15" y="87"/>
                    <a:pt x="16" y="88"/>
                    <a:pt x="18" y="87"/>
                  </a:cubicBezTo>
                  <a:cubicBezTo>
                    <a:pt x="20" y="86"/>
                    <a:pt x="25" y="87"/>
                    <a:pt x="25" y="87"/>
                  </a:cubicBezTo>
                  <a:cubicBezTo>
                    <a:pt x="25" y="87"/>
                    <a:pt x="27" y="87"/>
                    <a:pt x="26" y="89"/>
                  </a:cubicBezTo>
                  <a:cubicBezTo>
                    <a:pt x="25" y="92"/>
                    <a:pt x="24" y="96"/>
                    <a:pt x="26" y="96"/>
                  </a:cubicBezTo>
                  <a:cubicBezTo>
                    <a:pt x="28" y="96"/>
                    <a:pt x="29" y="88"/>
                    <a:pt x="29" y="88"/>
                  </a:cubicBezTo>
                  <a:cubicBezTo>
                    <a:pt x="29" y="88"/>
                    <a:pt x="32" y="84"/>
                    <a:pt x="32" y="82"/>
                  </a:cubicBezTo>
                  <a:cubicBezTo>
                    <a:pt x="32" y="80"/>
                    <a:pt x="31" y="79"/>
                    <a:pt x="31" y="79"/>
                  </a:cubicBezTo>
                  <a:cubicBezTo>
                    <a:pt x="31" y="79"/>
                    <a:pt x="34" y="80"/>
                    <a:pt x="34" y="78"/>
                  </a:cubicBezTo>
                  <a:cubicBezTo>
                    <a:pt x="35" y="76"/>
                    <a:pt x="37" y="71"/>
                    <a:pt x="37" y="71"/>
                  </a:cubicBezTo>
                  <a:cubicBezTo>
                    <a:pt x="37" y="71"/>
                    <a:pt x="37" y="69"/>
                    <a:pt x="36" y="69"/>
                  </a:cubicBezTo>
                  <a:cubicBezTo>
                    <a:pt x="34" y="69"/>
                    <a:pt x="34" y="68"/>
                    <a:pt x="37" y="67"/>
                  </a:cubicBezTo>
                  <a:cubicBezTo>
                    <a:pt x="40" y="67"/>
                    <a:pt x="41" y="63"/>
                    <a:pt x="41" y="60"/>
                  </a:cubicBezTo>
                  <a:cubicBezTo>
                    <a:pt x="41" y="58"/>
                    <a:pt x="39" y="53"/>
                    <a:pt x="39" y="50"/>
                  </a:cubicBezTo>
                  <a:cubicBezTo>
                    <a:pt x="39" y="48"/>
                    <a:pt x="42" y="48"/>
                    <a:pt x="42" y="44"/>
                  </a:cubicBezTo>
                  <a:cubicBezTo>
                    <a:pt x="42" y="41"/>
                    <a:pt x="42" y="35"/>
                    <a:pt x="42" y="35"/>
                  </a:cubicBezTo>
                  <a:cubicBezTo>
                    <a:pt x="42" y="35"/>
                    <a:pt x="42" y="31"/>
                    <a:pt x="39" y="31"/>
                  </a:cubicBezTo>
                  <a:cubicBezTo>
                    <a:pt x="36" y="31"/>
                    <a:pt x="35" y="33"/>
                    <a:pt x="33" y="33"/>
                  </a:cubicBezTo>
                  <a:cubicBezTo>
                    <a:pt x="31" y="33"/>
                    <a:pt x="30" y="31"/>
                    <a:pt x="29" y="31"/>
                  </a:cubicBezTo>
                  <a:cubicBezTo>
                    <a:pt x="28" y="31"/>
                    <a:pt x="30" y="29"/>
                    <a:pt x="31" y="26"/>
                  </a:cubicBezTo>
                  <a:cubicBezTo>
                    <a:pt x="31" y="23"/>
                    <a:pt x="33" y="22"/>
                    <a:pt x="33" y="21"/>
                  </a:cubicBezTo>
                  <a:cubicBezTo>
                    <a:pt x="33" y="19"/>
                    <a:pt x="37" y="14"/>
                    <a:pt x="37" y="12"/>
                  </a:cubicBezTo>
                  <a:cubicBezTo>
                    <a:pt x="38" y="8"/>
                    <a:pt x="38" y="8"/>
                    <a:pt x="38" y="8"/>
                  </a:cubicBezTo>
                  <a:cubicBezTo>
                    <a:pt x="38" y="8"/>
                    <a:pt x="14" y="3"/>
                    <a:pt x="8" y="0"/>
                  </a:cubicBezTo>
                  <a:cubicBezTo>
                    <a:pt x="8" y="1"/>
                    <a:pt x="8" y="1"/>
                    <a:pt x="8" y="2"/>
                  </a:cubicBezTo>
                  <a:cubicBezTo>
                    <a:pt x="9" y="5"/>
                    <a:pt x="8" y="6"/>
                    <a:pt x="7" y="8"/>
                  </a:cubicBezTo>
                  <a:close/>
                  <a:moveTo>
                    <a:pt x="9" y="84"/>
                  </a:moveTo>
                  <a:cubicBezTo>
                    <a:pt x="9" y="84"/>
                    <a:pt x="9" y="84"/>
                    <a:pt x="5" y="80"/>
                  </a:cubicBezTo>
                  <a:cubicBezTo>
                    <a:pt x="0" y="77"/>
                    <a:pt x="3" y="74"/>
                    <a:pt x="3" y="74"/>
                  </a:cubicBezTo>
                  <a:cubicBezTo>
                    <a:pt x="3" y="74"/>
                    <a:pt x="0" y="77"/>
                    <a:pt x="5" y="80"/>
                  </a:cubicBezTo>
                  <a:cubicBezTo>
                    <a:pt x="9" y="84"/>
                    <a:pt x="9" y="84"/>
                    <a:pt x="9" y="84"/>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02" name="Freeform 96"/>
            <p:cNvSpPr>
              <a:spLocks/>
            </p:cNvSpPr>
            <p:nvPr/>
          </p:nvSpPr>
          <p:spPr bwMode="auto">
            <a:xfrm>
              <a:off x="5094114" y="1161559"/>
              <a:ext cx="68835" cy="81775"/>
            </a:xfrm>
            <a:custGeom>
              <a:avLst/>
              <a:gdLst>
                <a:gd name="T0" fmla="*/ 18 w 30"/>
                <a:gd name="T1" fmla="*/ 11 h 37"/>
                <a:gd name="T2" fmla="*/ 16 w 30"/>
                <a:gd name="T3" fmla="*/ 5 h 37"/>
                <a:gd name="T4" fmla="*/ 13 w 30"/>
                <a:gd name="T5" fmla="*/ 0 h 37"/>
                <a:gd name="T6" fmla="*/ 0 w 30"/>
                <a:gd name="T7" fmla="*/ 6 h 37"/>
                <a:gd name="T8" fmla="*/ 7 w 30"/>
                <a:gd name="T9" fmla="*/ 32 h 37"/>
                <a:gd name="T10" fmla="*/ 7 w 30"/>
                <a:gd name="T11" fmla="*/ 37 h 37"/>
                <a:gd name="T12" fmla="*/ 10 w 30"/>
                <a:gd name="T13" fmla="*/ 36 h 37"/>
                <a:gd name="T14" fmla="*/ 17 w 30"/>
                <a:gd name="T15" fmla="*/ 32 h 37"/>
                <a:gd name="T16" fmla="*/ 20 w 30"/>
                <a:gd name="T17" fmla="*/ 27 h 37"/>
                <a:gd name="T18" fmla="*/ 18 w 30"/>
                <a:gd name="T19" fmla="*/ 20 h 37"/>
                <a:gd name="T20" fmla="*/ 22 w 30"/>
                <a:gd name="T21" fmla="*/ 18 h 37"/>
                <a:gd name="T22" fmla="*/ 24 w 30"/>
                <a:gd name="T23" fmla="*/ 26 h 37"/>
                <a:gd name="T24" fmla="*/ 26 w 30"/>
                <a:gd name="T25" fmla="*/ 22 h 37"/>
                <a:gd name="T26" fmla="*/ 30 w 30"/>
                <a:gd name="T27" fmla="*/ 21 h 37"/>
                <a:gd name="T28" fmla="*/ 25 w 30"/>
                <a:gd name="T29" fmla="*/ 12 h 37"/>
                <a:gd name="T30" fmla="*/ 18 w 30"/>
                <a:gd name="T31" fmla="*/ 1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7">
                  <a:moveTo>
                    <a:pt x="18" y="11"/>
                  </a:moveTo>
                  <a:cubicBezTo>
                    <a:pt x="16" y="5"/>
                    <a:pt x="16" y="5"/>
                    <a:pt x="16" y="5"/>
                  </a:cubicBezTo>
                  <a:cubicBezTo>
                    <a:pt x="13" y="0"/>
                    <a:pt x="13" y="0"/>
                    <a:pt x="13" y="0"/>
                  </a:cubicBezTo>
                  <a:cubicBezTo>
                    <a:pt x="0" y="6"/>
                    <a:pt x="0" y="6"/>
                    <a:pt x="0" y="6"/>
                  </a:cubicBezTo>
                  <a:cubicBezTo>
                    <a:pt x="1" y="9"/>
                    <a:pt x="9" y="32"/>
                    <a:pt x="7" y="32"/>
                  </a:cubicBezTo>
                  <a:cubicBezTo>
                    <a:pt x="5" y="33"/>
                    <a:pt x="7" y="37"/>
                    <a:pt x="7" y="37"/>
                  </a:cubicBezTo>
                  <a:cubicBezTo>
                    <a:pt x="7" y="37"/>
                    <a:pt x="9" y="37"/>
                    <a:pt x="10" y="36"/>
                  </a:cubicBezTo>
                  <a:cubicBezTo>
                    <a:pt x="11" y="35"/>
                    <a:pt x="16" y="33"/>
                    <a:pt x="17" y="32"/>
                  </a:cubicBezTo>
                  <a:cubicBezTo>
                    <a:pt x="18" y="30"/>
                    <a:pt x="20" y="30"/>
                    <a:pt x="20" y="27"/>
                  </a:cubicBezTo>
                  <a:cubicBezTo>
                    <a:pt x="19" y="25"/>
                    <a:pt x="18" y="22"/>
                    <a:pt x="18" y="20"/>
                  </a:cubicBezTo>
                  <a:cubicBezTo>
                    <a:pt x="18" y="17"/>
                    <a:pt x="21" y="16"/>
                    <a:pt x="22" y="18"/>
                  </a:cubicBezTo>
                  <a:cubicBezTo>
                    <a:pt x="22" y="21"/>
                    <a:pt x="23" y="26"/>
                    <a:pt x="24" y="26"/>
                  </a:cubicBezTo>
                  <a:cubicBezTo>
                    <a:pt x="26" y="25"/>
                    <a:pt x="26" y="22"/>
                    <a:pt x="26" y="22"/>
                  </a:cubicBezTo>
                  <a:cubicBezTo>
                    <a:pt x="26" y="22"/>
                    <a:pt x="30" y="22"/>
                    <a:pt x="30" y="21"/>
                  </a:cubicBezTo>
                  <a:cubicBezTo>
                    <a:pt x="25" y="12"/>
                    <a:pt x="25" y="12"/>
                    <a:pt x="25" y="12"/>
                  </a:cubicBezTo>
                  <a:lnTo>
                    <a:pt x="18" y="11"/>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03" name="Freeform 97"/>
            <p:cNvSpPr>
              <a:spLocks/>
            </p:cNvSpPr>
            <p:nvPr/>
          </p:nvSpPr>
          <p:spPr bwMode="auto">
            <a:xfrm>
              <a:off x="4953635" y="1066156"/>
              <a:ext cx="300625" cy="143107"/>
            </a:xfrm>
            <a:custGeom>
              <a:avLst/>
              <a:gdLst>
                <a:gd name="T0" fmla="*/ 131 w 132"/>
                <a:gd name="T1" fmla="*/ 49 h 65"/>
                <a:gd name="T2" fmla="*/ 128 w 132"/>
                <a:gd name="T3" fmla="*/ 40 h 65"/>
                <a:gd name="T4" fmla="*/ 124 w 132"/>
                <a:gd name="T5" fmla="*/ 32 h 65"/>
                <a:gd name="T6" fmla="*/ 115 w 132"/>
                <a:gd name="T7" fmla="*/ 28 h 65"/>
                <a:gd name="T8" fmla="*/ 116 w 132"/>
                <a:gd name="T9" fmla="*/ 32 h 65"/>
                <a:gd name="T10" fmla="*/ 121 w 132"/>
                <a:gd name="T11" fmla="*/ 34 h 65"/>
                <a:gd name="T12" fmla="*/ 122 w 132"/>
                <a:gd name="T13" fmla="*/ 36 h 65"/>
                <a:gd name="T14" fmla="*/ 125 w 132"/>
                <a:gd name="T15" fmla="*/ 39 h 65"/>
                <a:gd name="T16" fmla="*/ 124 w 132"/>
                <a:gd name="T17" fmla="*/ 44 h 65"/>
                <a:gd name="T18" fmla="*/ 120 w 132"/>
                <a:gd name="T19" fmla="*/ 46 h 65"/>
                <a:gd name="T20" fmla="*/ 115 w 132"/>
                <a:gd name="T21" fmla="*/ 48 h 65"/>
                <a:gd name="T22" fmla="*/ 107 w 132"/>
                <a:gd name="T23" fmla="*/ 44 h 65"/>
                <a:gd name="T24" fmla="*/ 103 w 132"/>
                <a:gd name="T25" fmla="*/ 40 h 65"/>
                <a:gd name="T26" fmla="*/ 101 w 132"/>
                <a:gd name="T27" fmla="*/ 37 h 65"/>
                <a:gd name="T28" fmla="*/ 101 w 132"/>
                <a:gd name="T29" fmla="*/ 34 h 65"/>
                <a:gd name="T30" fmla="*/ 97 w 132"/>
                <a:gd name="T31" fmla="*/ 31 h 65"/>
                <a:gd name="T32" fmla="*/ 95 w 132"/>
                <a:gd name="T33" fmla="*/ 29 h 65"/>
                <a:gd name="T34" fmla="*/ 89 w 132"/>
                <a:gd name="T35" fmla="*/ 28 h 65"/>
                <a:gd name="T36" fmla="*/ 88 w 132"/>
                <a:gd name="T37" fmla="*/ 30 h 65"/>
                <a:gd name="T38" fmla="*/ 83 w 132"/>
                <a:gd name="T39" fmla="*/ 25 h 65"/>
                <a:gd name="T40" fmla="*/ 84 w 132"/>
                <a:gd name="T41" fmla="*/ 21 h 65"/>
                <a:gd name="T42" fmla="*/ 88 w 132"/>
                <a:gd name="T43" fmla="*/ 17 h 65"/>
                <a:gd name="T44" fmla="*/ 87 w 132"/>
                <a:gd name="T45" fmla="*/ 14 h 65"/>
                <a:gd name="T46" fmla="*/ 91 w 132"/>
                <a:gd name="T47" fmla="*/ 10 h 65"/>
                <a:gd name="T48" fmla="*/ 87 w 132"/>
                <a:gd name="T49" fmla="*/ 7 h 65"/>
                <a:gd name="T50" fmla="*/ 83 w 132"/>
                <a:gd name="T51" fmla="*/ 1 h 65"/>
                <a:gd name="T52" fmla="*/ 83 w 132"/>
                <a:gd name="T53" fmla="*/ 1 h 65"/>
                <a:gd name="T54" fmla="*/ 78 w 132"/>
                <a:gd name="T55" fmla="*/ 0 h 65"/>
                <a:gd name="T56" fmla="*/ 77 w 132"/>
                <a:gd name="T57" fmla="*/ 1 h 65"/>
                <a:gd name="T58" fmla="*/ 74 w 132"/>
                <a:gd name="T59" fmla="*/ 4 h 65"/>
                <a:gd name="T60" fmla="*/ 73 w 132"/>
                <a:gd name="T61" fmla="*/ 4 h 65"/>
                <a:gd name="T62" fmla="*/ 71 w 132"/>
                <a:gd name="T63" fmla="*/ 5 h 65"/>
                <a:gd name="T64" fmla="*/ 69 w 132"/>
                <a:gd name="T65" fmla="*/ 10 h 65"/>
                <a:gd name="T66" fmla="*/ 0 w 132"/>
                <a:gd name="T67" fmla="*/ 24 h 65"/>
                <a:gd name="T68" fmla="*/ 1 w 132"/>
                <a:gd name="T69" fmla="*/ 35 h 65"/>
                <a:gd name="T70" fmla="*/ 1 w 132"/>
                <a:gd name="T71" fmla="*/ 62 h 65"/>
                <a:gd name="T72" fmla="*/ 24 w 132"/>
                <a:gd name="T73" fmla="*/ 56 h 65"/>
                <a:gd name="T74" fmla="*/ 25 w 132"/>
                <a:gd name="T75" fmla="*/ 57 h 65"/>
                <a:gd name="T76" fmla="*/ 27 w 132"/>
                <a:gd name="T77" fmla="*/ 57 h 65"/>
                <a:gd name="T78" fmla="*/ 27 w 132"/>
                <a:gd name="T79" fmla="*/ 56 h 65"/>
                <a:gd name="T80" fmla="*/ 62 w 132"/>
                <a:gd name="T81" fmla="*/ 49 h 65"/>
                <a:gd name="T82" fmla="*/ 75 w 132"/>
                <a:gd name="T83" fmla="*/ 43 h 65"/>
                <a:gd name="T84" fmla="*/ 78 w 132"/>
                <a:gd name="T85" fmla="*/ 48 h 65"/>
                <a:gd name="T86" fmla="*/ 80 w 132"/>
                <a:gd name="T87" fmla="*/ 54 h 65"/>
                <a:gd name="T88" fmla="*/ 87 w 132"/>
                <a:gd name="T89" fmla="*/ 55 h 65"/>
                <a:gd name="T90" fmla="*/ 92 w 132"/>
                <a:gd name="T91" fmla="*/ 64 h 65"/>
                <a:gd name="T92" fmla="*/ 95 w 132"/>
                <a:gd name="T93" fmla="*/ 64 h 65"/>
                <a:gd name="T94" fmla="*/ 97 w 132"/>
                <a:gd name="T95" fmla="*/ 61 h 65"/>
                <a:gd name="T96" fmla="*/ 99 w 132"/>
                <a:gd name="T97" fmla="*/ 58 h 65"/>
                <a:gd name="T98" fmla="*/ 101 w 132"/>
                <a:gd name="T99" fmla="*/ 55 h 65"/>
                <a:gd name="T100" fmla="*/ 104 w 132"/>
                <a:gd name="T101" fmla="*/ 51 h 65"/>
                <a:gd name="T102" fmla="*/ 106 w 132"/>
                <a:gd name="T103" fmla="*/ 54 h 65"/>
                <a:gd name="T104" fmla="*/ 109 w 132"/>
                <a:gd name="T105" fmla="*/ 58 h 65"/>
                <a:gd name="T106" fmla="*/ 116 w 132"/>
                <a:gd name="T107" fmla="*/ 53 h 65"/>
                <a:gd name="T108" fmla="*/ 121 w 132"/>
                <a:gd name="T109" fmla="*/ 50 h 65"/>
                <a:gd name="T110" fmla="*/ 128 w 132"/>
                <a:gd name="T111" fmla="*/ 49 h 65"/>
                <a:gd name="T112" fmla="*/ 131 w 132"/>
                <a:gd name="T113" fmla="*/ 4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2" h="65">
                  <a:moveTo>
                    <a:pt x="131" y="49"/>
                  </a:moveTo>
                  <a:cubicBezTo>
                    <a:pt x="130" y="46"/>
                    <a:pt x="129" y="43"/>
                    <a:pt x="128" y="40"/>
                  </a:cubicBezTo>
                  <a:cubicBezTo>
                    <a:pt x="127" y="37"/>
                    <a:pt x="126" y="35"/>
                    <a:pt x="124" y="32"/>
                  </a:cubicBezTo>
                  <a:cubicBezTo>
                    <a:pt x="121" y="30"/>
                    <a:pt x="118" y="27"/>
                    <a:pt x="115" y="28"/>
                  </a:cubicBezTo>
                  <a:cubicBezTo>
                    <a:pt x="113" y="30"/>
                    <a:pt x="114" y="33"/>
                    <a:pt x="116" y="32"/>
                  </a:cubicBezTo>
                  <a:cubicBezTo>
                    <a:pt x="119" y="32"/>
                    <a:pt x="121" y="33"/>
                    <a:pt x="121" y="34"/>
                  </a:cubicBezTo>
                  <a:cubicBezTo>
                    <a:pt x="121" y="35"/>
                    <a:pt x="122" y="36"/>
                    <a:pt x="122" y="36"/>
                  </a:cubicBezTo>
                  <a:cubicBezTo>
                    <a:pt x="122" y="36"/>
                    <a:pt x="124" y="37"/>
                    <a:pt x="125" y="39"/>
                  </a:cubicBezTo>
                  <a:cubicBezTo>
                    <a:pt x="125" y="42"/>
                    <a:pt x="125" y="44"/>
                    <a:pt x="124" y="44"/>
                  </a:cubicBezTo>
                  <a:cubicBezTo>
                    <a:pt x="122" y="45"/>
                    <a:pt x="121" y="44"/>
                    <a:pt x="120" y="46"/>
                  </a:cubicBezTo>
                  <a:cubicBezTo>
                    <a:pt x="118" y="47"/>
                    <a:pt x="118" y="48"/>
                    <a:pt x="115" y="48"/>
                  </a:cubicBezTo>
                  <a:cubicBezTo>
                    <a:pt x="112" y="48"/>
                    <a:pt x="108" y="47"/>
                    <a:pt x="107" y="44"/>
                  </a:cubicBezTo>
                  <a:cubicBezTo>
                    <a:pt x="106" y="41"/>
                    <a:pt x="106" y="40"/>
                    <a:pt x="103" y="40"/>
                  </a:cubicBezTo>
                  <a:cubicBezTo>
                    <a:pt x="100" y="41"/>
                    <a:pt x="100" y="38"/>
                    <a:pt x="101" y="37"/>
                  </a:cubicBezTo>
                  <a:cubicBezTo>
                    <a:pt x="102" y="36"/>
                    <a:pt x="102" y="36"/>
                    <a:pt x="101" y="34"/>
                  </a:cubicBezTo>
                  <a:cubicBezTo>
                    <a:pt x="100" y="33"/>
                    <a:pt x="98" y="32"/>
                    <a:pt x="97" y="31"/>
                  </a:cubicBezTo>
                  <a:cubicBezTo>
                    <a:pt x="96" y="31"/>
                    <a:pt x="97" y="30"/>
                    <a:pt x="95" y="29"/>
                  </a:cubicBezTo>
                  <a:cubicBezTo>
                    <a:pt x="94" y="28"/>
                    <a:pt x="89" y="28"/>
                    <a:pt x="89" y="28"/>
                  </a:cubicBezTo>
                  <a:cubicBezTo>
                    <a:pt x="89" y="28"/>
                    <a:pt x="89" y="30"/>
                    <a:pt x="88" y="30"/>
                  </a:cubicBezTo>
                  <a:cubicBezTo>
                    <a:pt x="87" y="30"/>
                    <a:pt x="82" y="27"/>
                    <a:pt x="83" y="25"/>
                  </a:cubicBezTo>
                  <a:cubicBezTo>
                    <a:pt x="83" y="24"/>
                    <a:pt x="84" y="22"/>
                    <a:pt x="84" y="21"/>
                  </a:cubicBezTo>
                  <a:cubicBezTo>
                    <a:pt x="84" y="20"/>
                    <a:pt x="88" y="19"/>
                    <a:pt x="88" y="17"/>
                  </a:cubicBezTo>
                  <a:cubicBezTo>
                    <a:pt x="87" y="16"/>
                    <a:pt x="87" y="15"/>
                    <a:pt x="87" y="14"/>
                  </a:cubicBezTo>
                  <a:cubicBezTo>
                    <a:pt x="87" y="13"/>
                    <a:pt x="91" y="12"/>
                    <a:pt x="91" y="10"/>
                  </a:cubicBezTo>
                  <a:cubicBezTo>
                    <a:pt x="91" y="9"/>
                    <a:pt x="88" y="8"/>
                    <a:pt x="87" y="7"/>
                  </a:cubicBezTo>
                  <a:cubicBezTo>
                    <a:pt x="85" y="6"/>
                    <a:pt x="84" y="3"/>
                    <a:pt x="83" y="1"/>
                  </a:cubicBezTo>
                  <a:cubicBezTo>
                    <a:pt x="83" y="1"/>
                    <a:pt x="83" y="1"/>
                    <a:pt x="83" y="1"/>
                  </a:cubicBezTo>
                  <a:cubicBezTo>
                    <a:pt x="78" y="0"/>
                    <a:pt x="78" y="0"/>
                    <a:pt x="78" y="0"/>
                  </a:cubicBezTo>
                  <a:cubicBezTo>
                    <a:pt x="77" y="1"/>
                    <a:pt x="77" y="1"/>
                    <a:pt x="77" y="1"/>
                  </a:cubicBezTo>
                  <a:cubicBezTo>
                    <a:pt x="74" y="4"/>
                    <a:pt x="74" y="4"/>
                    <a:pt x="74" y="4"/>
                  </a:cubicBezTo>
                  <a:cubicBezTo>
                    <a:pt x="73" y="4"/>
                    <a:pt x="73" y="4"/>
                    <a:pt x="73" y="4"/>
                  </a:cubicBezTo>
                  <a:cubicBezTo>
                    <a:pt x="71" y="5"/>
                    <a:pt x="71" y="5"/>
                    <a:pt x="71" y="5"/>
                  </a:cubicBezTo>
                  <a:cubicBezTo>
                    <a:pt x="69" y="10"/>
                    <a:pt x="69" y="10"/>
                    <a:pt x="69" y="10"/>
                  </a:cubicBezTo>
                  <a:cubicBezTo>
                    <a:pt x="0" y="24"/>
                    <a:pt x="0" y="24"/>
                    <a:pt x="0" y="24"/>
                  </a:cubicBezTo>
                  <a:cubicBezTo>
                    <a:pt x="0" y="24"/>
                    <a:pt x="1" y="27"/>
                    <a:pt x="1" y="35"/>
                  </a:cubicBezTo>
                  <a:cubicBezTo>
                    <a:pt x="1" y="44"/>
                    <a:pt x="1" y="62"/>
                    <a:pt x="1" y="62"/>
                  </a:cubicBezTo>
                  <a:cubicBezTo>
                    <a:pt x="24" y="56"/>
                    <a:pt x="24" y="56"/>
                    <a:pt x="24" y="56"/>
                  </a:cubicBezTo>
                  <a:cubicBezTo>
                    <a:pt x="25" y="57"/>
                    <a:pt x="25" y="57"/>
                    <a:pt x="25" y="57"/>
                  </a:cubicBezTo>
                  <a:cubicBezTo>
                    <a:pt x="25" y="57"/>
                    <a:pt x="26" y="58"/>
                    <a:pt x="27" y="57"/>
                  </a:cubicBezTo>
                  <a:cubicBezTo>
                    <a:pt x="27" y="56"/>
                    <a:pt x="27" y="56"/>
                    <a:pt x="27" y="56"/>
                  </a:cubicBezTo>
                  <a:cubicBezTo>
                    <a:pt x="62" y="49"/>
                    <a:pt x="62" y="49"/>
                    <a:pt x="62" y="49"/>
                  </a:cubicBezTo>
                  <a:cubicBezTo>
                    <a:pt x="75" y="43"/>
                    <a:pt x="75" y="43"/>
                    <a:pt x="75" y="43"/>
                  </a:cubicBezTo>
                  <a:cubicBezTo>
                    <a:pt x="78" y="48"/>
                    <a:pt x="78" y="48"/>
                    <a:pt x="78" y="48"/>
                  </a:cubicBezTo>
                  <a:cubicBezTo>
                    <a:pt x="80" y="54"/>
                    <a:pt x="80" y="54"/>
                    <a:pt x="80" y="54"/>
                  </a:cubicBezTo>
                  <a:cubicBezTo>
                    <a:pt x="87" y="55"/>
                    <a:pt x="87" y="55"/>
                    <a:pt x="87" y="55"/>
                  </a:cubicBezTo>
                  <a:cubicBezTo>
                    <a:pt x="92" y="64"/>
                    <a:pt x="92" y="64"/>
                    <a:pt x="92" y="64"/>
                  </a:cubicBezTo>
                  <a:cubicBezTo>
                    <a:pt x="92" y="64"/>
                    <a:pt x="93" y="65"/>
                    <a:pt x="95" y="64"/>
                  </a:cubicBezTo>
                  <a:cubicBezTo>
                    <a:pt x="97" y="64"/>
                    <a:pt x="97" y="62"/>
                    <a:pt x="97" y="61"/>
                  </a:cubicBezTo>
                  <a:cubicBezTo>
                    <a:pt x="97" y="60"/>
                    <a:pt x="98" y="59"/>
                    <a:pt x="99" y="58"/>
                  </a:cubicBezTo>
                  <a:cubicBezTo>
                    <a:pt x="100" y="58"/>
                    <a:pt x="101" y="55"/>
                    <a:pt x="101" y="55"/>
                  </a:cubicBezTo>
                  <a:cubicBezTo>
                    <a:pt x="101" y="55"/>
                    <a:pt x="103" y="51"/>
                    <a:pt x="104" y="51"/>
                  </a:cubicBezTo>
                  <a:cubicBezTo>
                    <a:pt x="106" y="51"/>
                    <a:pt x="106" y="52"/>
                    <a:pt x="106" y="54"/>
                  </a:cubicBezTo>
                  <a:cubicBezTo>
                    <a:pt x="106" y="55"/>
                    <a:pt x="107" y="59"/>
                    <a:pt x="109" y="58"/>
                  </a:cubicBezTo>
                  <a:cubicBezTo>
                    <a:pt x="111" y="58"/>
                    <a:pt x="114" y="55"/>
                    <a:pt x="116" y="53"/>
                  </a:cubicBezTo>
                  <a:cubicBezTo>
                    <a:pt x="118" y="51"/>
                    <a:pt x="120" y="51"/>
                    <a:pt x="121" y="50"/>
                  </a:cubicBezTo>
                  <a:cubicBezTo>
                    <a:pt x="122" y="49"/>
                    <a:pt x="127" y="46"/>
                    <a:pt x="128" y="49"/>
                  </a:cubicBezTo>
                  <a:cubicBezTo>
                    <a:pt x="128" y="52"/>
                    <a:pt x="132" y="52"/>
                    <a:pt x="131" y="49"/>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04" name="Freeform 98"/>
            <p:cNvSpPr>
              <a:spLocks/>
            </p:cNvSpPr>
            <p:nvPr/>
          </p:nvSpPr>
          <p:spPr bwMode="auto">
            <a:xfrm>
              <a:off x="4955040" y="1173825"/>
              <a:ext cx="160145" cy="137654"/>
            </a:xfrm>
            <a:custGeom>
              <a:avLst/>
              <a:gdLst>
                <a:gd name="T0" fmla="*/ 68 w 70"/>
                <a:gd name="T1" fmla="*/ 26 h 62"/>
                <a:gd name="T2" fmla="*/ 61 w 70"/>
                <a:gd name="T3" fmla="*/ 0 h 62"/>
                <a:gd name="T4" fmla="*/ 61 w 70"/>
                <a:gd name="T5" fmla="*/ 0 h 62"/>
                <a:gd name="T6" fmla="*/ 26 w 70"/>
                <a:gd name="T7" fmla="*/ 7 h 62"/>
                <a:gd name="T8" fmla="*/ 26 w 70"/>
                <a:gd name="T9" fmla="*/ 8 h 62"/>
                <a:gd name="T10" fmla="*/ 24 w 70"/>
                <a:gd name="T11" fmla="*/ 8 h 62"/>
                <a:gd name="T12" fmla="*/ 23 w 70"/>
                <a:gd name="T13" fmla="*/ 7 h 62"/>
                <a:gd name="T14" fmla="*/ 0 w 70"/>
                <a:gd name="T15" fmla="*/ 13 h 62"/>
                <a:gd name="T16" fmla="*/ 2 w 70"/>
                <a:gd name="T17" fmla="*/ 24 h 62"/>
                <a:gd name="T18" fmla="*/ 5 w 70"/>
                <a:gd name="T19" fmla="*/ 39 h 62"/>
                <a:gd name="T20" fmla="*/ 9 w 70"/>
                <a:gd name="T21" fmla="*/ 51 h 62"/>
                <a:gd name="T22" fmla="*/ 4 w 70"/>
                <a:gd name="T23" fmla="*/ 58 h 62"/>
                <a:gd name="T24" fmla="*/ 7 w 70"/>
                <a:gd name="T25" fmla="*/ 61 h 62"/>
                <a:gd name="T26" fmla="*/ 4 w 70"/>
                <a:gd name="T27" fmla="*/ 58 h 62"/>
                <a:gd name="T28" fmla="*/ 7 w 70"/>
                <a:gd name="T29" fmla="*/ 62 h 62"/>
                <a:gd name="T30" fmla="*/ 7 w 70"/>
                <a:gd name="T31" fmla="*/ 62 h 62"/>
                <a:gd name="T32" fmla="*/ 10 w 70"/>
                <a:gd name="T33" fmla="*/ 61 h 62"/>
                <a:gd name="T34" fmla="*/ 15 w 70"/>
                <a:gd name="T35" fmla="*/ 58 h 62"/>
                <a:gd name="T36" fmla="*/ 19 w 70"/>
                <a:gd name="T37" fmla="*/ 55 h 62"/>
                <a:gd name="T38" fmla="*/ 22 w 70"/>
                <a:gd name="T39" fmla="*/ 53 h 62"/>
                <a:gd name="T40" fmla="*/ 24 w 70"/>
                <a:gd name="T41" fmla="*/ 53 h 62"/>
                <a:gd name="T42" fmla="*/ 27 w 70"/>
                <a:gd name="T43" fmla="*/ 49 h 62"/>
                <a:gd name="T44" fmla="*/ 29 w 70"/>
                <a:gd name="T45" fmla="*/ 45 h 62"/>
                <a:gd name="T46" fmla="*/ 31 w 70"/>
                <a:gd name="T47" fmla="*/ 44 h 62"/>
                <a:gd name="T48" fmla="*/ 35 w 70"/>
                <a:gd name="T49" fmla="*/ 44 h 62"/>
                <a:gd name="T50" fmla="*/ 40 w 70"/>
                <a:gd name="T51" fmla="*/ 42 h 62"/>
                <a:gd name="T52" fmla="*/ 44 w 70"/>
                <a:gd name="T53" fmla="*/ 42 h 62"/>
                <a:gd name="T54" fmla="*/ 46 w 70"/>
                <a:gd name="T55" fmla="*/ 40 h 62"/>
                <a:gd name="T56" fmla="*/ 49 w 70"/>
                <a:gd name="T57" fmla="*/ 40 h 62"/>
                <a:gd name="T58" fmla="*/ 50 w 70"/>
                <a:gd name="T59" fmla="*/ 38 h 62"/>
                <a:gd name="T60" fmla="*/ 53 w 70"/>
                <a:gd name="T61" fmla="*/ 38 h 62"/>
                <a:gd name="T62" fmla="*/ 56 w 70"/>
                <a:gd name="T63" fmla="*/ 36 h 62"/>
                <a:gd name="T64" fmla="*/ 58 w 70"/>
                <a:gd name="T65" fmla="*/ 35 h 62"/>
                <a:gd name="T66" fmla="*/ 62 w 70"/>
                <a:gd name="T67" fmla="*/ 35 h 62"/>
                <a:gd name="T68" fmla="*/ 65 w 70"/>
                <a:gd name="T69" fmla="*/ 33 h 62"/>
                <a:gd name="T70" fmla="*/ 68 w 70"/>
                <a:gd name="T71" fmla="*/ 31 h 62"/>
                <a:gd name="T72" fmla="*/ 68 w 70"/>
                <a:gd name="T73"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 h="62">
                  <a:moveTo>
                    <a:pt x="68" y="26"/>
                  </a:moveTo>
                  <a:cubicBezTo>
                    <a:pt x="70" y="26"/>
                    <a:pt x="62" y="3"/>
                    <a:pt x="61" y="0"/>
                  </a:cubicBezTo>
                  <a:cubicBezTo>
                    <a:pt x="61" y="0"/>
                    <a:pt x="61" y="0"/>
                    <a:pt x="61" y="0"/>
                  </a:cubicBezTo>
                  <a:cubicBezTo>
                    <a:pt x="26" y="7"/>
                    <a:pt x="26" y="7"/>
                    <a:pt x="26" y="7"/>
                  </a:cubicBezTo>
                  <a:cubicBezTo>
                    <a:pt x="26" y="7"/>
                    <a:pt x="26" y="8"/>
                    <a:pt x="26" y="8"/>
                  </a:cubicBezTo>
                  <a:cubicBezTo>
                    <a:pt x="25" y="9"/>
                    <a:pt x="24" y="9"/>
                    <a:pt x="24" y="8"/>
                  </a:cubicBezTo>
                  <a:cubicBezTo>
                    <a:pt x="23" y="8"/>
                    <a:pt x="23" y="7"/>
                    <a:pt x="23" y="7"/>
                  </a:cubicBezTo>
                  <a:cubicBezTo>
                    <a:pt x="0" y="13"/>
                    <a:pt x="0" y="13"/>
                    <a:pt x="0" y="13"/>
                  </a:cubicBezTo>
                  <a:cubicBezTo>
                    <a:pt x="0" y="13"/>
                    <a:pt x="2" y="19"/>
                    <a:pt x="2" y="24"/>
                  </a:cubicBezTo>
                  <a:cubicBezTo>
                    <a:pt x="2" y="28"/>
                    <a:pt x="4" y="34"/>
                    <a:pt x="5" y="39"/>
                  </a:cubicBezTo>
                  <a:cubicBezTo>
                    <a:pt x="7" y="44"/>
                    <a:pt x="9" y="51"/>
                    <a:pt x="9" y="51"/>
                  </a:cubicBezTo>
                  <a:cubicBezTo>
                    <a:pt x="4" y="58"/>
                    <a:pt x="4" y="58"/>
                    <a:pt x="4" y="58"/>
                  </a:cubicBezTo>
                  <a:cubicBezTo>
                    <a:pt x="7" y="61"/>
                    <a:pt x="7" y="61"/>
                    <a:pt x="7" y="61"/>
                  </a:cubicBezTo>
                  <a:cubicBezTo>
                    <a:pt x="4" y="58"/>
                    <a:pt x="4" y="58"/>
                    <a:pt x="4" y="58"/>
                  </a:cubicBezTo>
                  <a:cubicBezTo>
                    <a:pt x="7" y="62"/>
                    <a:pt x="7" y="62"/>
                    <a:pt x="7" y="62"/>
                  </a:cubicBezTo>
                  <a:cubicBezTo>
                    <a:pt x="7" y="62"/>
                    <a:pt x="7" y="62"/>
                    <a:pt x="7" y="62"/>
                  </a:cubicBezTo>
                  <a:cubicBezTo>
                    <a:pt x="7" y="62"/>
                    <a:pt x="8" y="62"/>
                    <a:pt x="10" y="61"/>
                  </a:cubicBezTo>
                  <a:cubicBezTo>
                    <a:pt x="12" y="61"/>
                    <a:pt x="14" y="59"/>
                    <a:pt x="15" y="58"/>
                  </a:cubicBezTo>
                  <a:cubicBezTo>
                    <a:pt x="16" y="56"/>
                    <a:pt x="19" y="55"/>
                    <a:pt x="19" y="55"/>
                  </a:cubicBezTo>
                  <a:cubicBezTo>
                    <a:pt x="19" y="55"/>
                    <a:pt x="22" y="53"/>
                    <a:pt x="22" y="53"/>
                  </a:cubicBezTo>
                  <a:cubicBezTo>
                    <a:pt x="22" y="53"/>
                    <a:pt x="24" y="53"/>
                    <a:pt x="24" y="53"/>
                  </a:cubicBezTo>
                  <a:cubicBezTo>
                    <a:pt x="25" y="53"/>
                    <a:pt x="26" y="51"/>
                    <a:pt x="27" y="49"/>
                  </a:cubicBezTo>
                  <a:cubicBezTo>
                    <a:pt x="29" y="48"/>
                    <a:pt x="29" y="46"/>
                    <a:pt x="29" y="45"/>
                  </a:cubicBezTo>
                  <a:cubicBezTo>
                    <a:pt x="30" y="44"/>
                    <a:pt x="31" y="44"/>
                    <a:pt x="31" y="44"/>
                  </a:cubicBezTo>
                  <a:cubicBezTo>
                    <a:pt x="32" y="45"/>
                    <a:pt x="33" y="45"/>
                    <a:pt x="35" y="44"/>
                  </a:cubicBezTo>
                  <a:cubicBezTo>
                    <a:pt x="36" y="43"/>
                    <a:pt x="40" y="42"/>
                    <a:pt x="40" y="42"/>
                  </a:cubicBezTo>
                  <a:cubicBezTo>
                    <a:pt x="40" y="42"/>
                    <a:pt x="43" y="42"/>
                    <a:pt x="44" y="42"/>
                  </a:cubicBezTo>
                  <a:cubicBezTo>
                    <a:pt x="44" y="42"/>
                    <a:pt x="46" y="40"/>
                    <a:pt x="46" y="40"/>
                  </a:cubicBezTo>
                  <a:cubicBezTo>
                    <a:pt x="49" y="40"/>
                    <a:pt x="49" y="40"/>
                    <a:pt x="49" y="40"/>
                  </a:cubicBezTo>
                  <a:cubicBezTo>
                    <a:pt x="50" y="38"/>
                    <a:pt x="50" y="38"/>
                    <a:pt x="50" y="38"/>
                  </a:cubicBezTo>
                  <a:cubicBezTo>
                    <a:pt x="53" y="38"/>
                    <a:pt x="53" y="38"/>
                    <a:pt x="53" y="38"/>
                  </a:cubicBezTo>
                  <a:cubicBezTo>
                    <a:pt x="56" y="36"/>
                    <a:pt x="56" y="36"/>
                    <a:pt x="56" y="36"/>
                  </a:cubicBezTo>
                  <a:cubicBezTo>
                    <a:pt x="58" y="35"/>
                    <a:pt x="58" y="35"/>
                    <a:pt x="58" y="35"/>
                  </a:cubicBezTo>
                  <a:cubicBezTo>
                    <a:pt x="62" y="35"/>
                    <a:pt x="62" y="35"/>
                    <a:pt x="62" y="35"/>
                  </a:cubicBezTo>
                  <a:cubicBezTo>
                    <a:pt x="62" y="35"/>
                    <a:pt x="65" y="33"/>
                    <a:pt x="65" y="33"/>
                  </a:cubicBezTo>
                  <a:cubicBezTo>
                    <a:pt x="65" y="33"/>
                    <a:pt x="68" y="31"/>
                    <a:pt x="68" y="31"/>
                  </a:cubicBezTo>
                  <a:cubicBezTo>
                    <a:pt x="68" y="31"/>
                    <a:pt x="66" y="27"/>
                    <a:pt x="68" y="26"/>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05" name="Freeform 99"/>
            <p:cNvSpPr>
              <a:spLocks/>
            </p:cNvSpPr>
            <p:nvPr/>
          </p:nvSpPr>
          <p:spPr bwMode="auto">
            <a:xfrm>
              <a:off x="4331314" y="1520005"/>
              <a:ext cx="358220" cy="278034"/>
            </a:xfrm>
            <a:custGeom>
              <a:avLst/>
              <a:gdLst>
                <a:gd name="T0" fmla="*/ 155 w 157"/>
                <a:gd name="T1" fmla="*/ 10 h 126"/>
                <a:gd name="T2" fmla="*/ 152 w 157"/>
                <a:gd name="T3" fmla="*/ 3 h 126"/>
                <a:gd name="T4" fmla="*/ 140 w 157"/>
                <a:gd name="T5" fmla="*/ 2 h 126"/>
                <a:gd name="T6" fmla="*/ 126 w 157"/>
                <a:gd name="T7" fmla="*/ 3 h 126"/>
                <a:gd name="T8" fmla="*/ 113 w 157"/>
                <a:gd name="T9" fmla="*/ 13 h 126"/>
                <a:gd name="T10" fmla="*/ 103 w 157"/>
                <a:gd name="T11" fmla="*/ 27 h 126"/>
                <a:gd name="T12" fmla="*/ 103 w 157"/>
                <a:gd name="T13" fmla="*/ 28 h 126"/>
                <a:gd name="T14" fmla="*/ 97 w 157"/>
                <a:gd name="T15" fmla="*/ 32 h 126"/>
                <a:gd name="T16" fmla="*/ 93 w 157"/>
                <a:gd name="T17" fmla="*/ 2 h 126"/>
                <a:gd name="T18" fmla="*/ 55 w 157"/>
                <a:gd name="T19" fmla="*/ 8 h 126"/>
                <a:gd name="T20" fmla="*/ 54 w 157"/>
                <a:gd name="T21" fmla="*/ 0 h 126"/>
                <a:gd name="T22" fmla="*/ 52 w 157"/>
                <a:gd name="T23" fmla="*/ 1 h 126"/>
                <a:gd name="T24" fmla="*/ 49 w 157"/>
                <a:gd name="T25" fmla="*/ 3 h 126"/>
                <a:gd name="T26" fmla="*/ 46 w 157"/>
                <a:gd name="T27" fmla="*/ 10 h 126"/>
                <a:gd name="T28" fmla="*/ 43 w 157"/>
                <a:gd name="T29" fmla="*/ 14 h 126"/>
                <a:gd name="T30" fmla="*/ 42 w 157"/>
                <a:gd name="T31" fmla="*/ 15 h 126"/>
                <a:gd name="T32" fmla="*/ 41 w 157"/>
                <a:gd name="T33" fmla="*/ 18 h 126"/>
                <a:gd name="T34" fmla="*/ 40 w 157"/>
                <a:gd name="T35" fmla="*/ 20 h 126"/>
                <a:gd name="T36" fmla="*/ 40 w 157"/>
                <a:gd name="T37" fmla="*/ 20 h 126"/>
                <a:gd name="T38" fmla="*/ 40 w 157"/>
                <a:gd name="T39" fmla="*/ 21 h 126"/>
                <a:gd name="T40" fmla="*/ 40 w 157"/>
                <a:gd name="T41" fmla="*/ 21 h 126"/>
                <a:gd name="T42" fmla="*/ 38 w 157"/>
                <a:gd name="T43" fmla="*/ 24 h 126"/>
                <a:gd name="T44" fmla="*/ 36 w 157"/>
                <a:gd name="T45" fmla="*/ 27 h 126"/>
                <a:gd name="T46" fmla="*/ 31 w 157"/>
                <a:gd name="T47" fmla="*/ 31 h 126"/>
                <a:gd name="T48" fmla="*/ 30 w 157"/>
                <a:gd name="T49" fmla="*/ 31 h 126"/>
                <a:gd name="T50" fmla="*/ 30 w 157"/>
                <a:gd name="T51" fmla="*/ 32 h 126"/>
                <a:gd name="T52" fmla="*/ 26 w 157"/>
                <a:gd name="T53" fmla="*/ 33 h 126"/>
                <a:gd name="T54" fmla="*/ 23 w 157"/>
                <a:gd name="T55" fmla="*/ 42 h 126"/>
                <a:gd name="T56" fmla="*/ 21 w 157"/>
                <a:gd name="T57" fmla="*/ 48 h 126"/>
                <a:gd name="T58" fmla="*/ 19 w 157"/>
                <a:gd name="T59" fmla="*/ 48 h 126"/>
                <a:gd name="T60" fmla="*/ 19 w 157"/>
                <a:gd name="T61" fmla="*/ 48 h 126"/>
                <a:gd name="T62" fmla="*/ 18 w 157"/>
                <a:gd name="T63" fmla="*/ 48 h 126"/>
                <a:gd name="T64" fmla="*/ 11 w 157"/>
                <a:gd name="T65" fmla="*/ 55 h 126"/>
                <a:gd name="T66" fmla="*/ 10 w 157"/>
                <a:gd name="T67" fmla="*/ 60 h 126"/>
                <a:gd name="T68" fmla="*/ 9 w 157"/>
                <a:gd name="T69" fmla="*/ 61 h 126"/>
                <a:gd name="T70" fmla="*/ 8 w 157"/>
                <a:gd name="T71" fmla="*/ 62 h 126"/>
                <a:gd name="T72" fmla="*/ 6 w 157"/>
                <a:gd name="T73" fmla="*/ 63 h 126"/>
                <a:gd name="T74" fmla="*/ 4 w 157"/>
                <a:gd name="T75" fmla="*/ 76 h 126"/>
                <a:gd name="T76" fmla="*/ 2 w 157"/>
                <a:gd name="T77" fmla="*/ 77 h 126"/>
                <a:gd name="T78" fmla="*/ 0 w 157"/>
                <a:gd name="T79" fmla="*/ 86 h 126"/>
                <a:gd name="T80" fmla="*/ 2 w 157"/>
                <a:gd name="T81" fmla="*/ 97 h 126"/>
                <a:gd name="T82" fmla="*/ 5 w 157"/>
                <a:gd name="T83" fmla="*/ 99 h 126"/>
                <a:gd name="T84" fmla="*/ 8 w 157"/>
                <a:gd name="T85" fmla="*/ 103 h 126"/>
                <a:gd name="T86" fmla="*/ 12 w 157"/>
                <a:gd name="T87" fmla="*/ 107 h 126"/>
                <a:gd name="T88" fmla="*/ 22 w 157"/>
                <a:gd name="T89" fmla="*/ 116 h 126"/>
                <a:gd name="T90" fmla="*/ 34 w 157"/>
                <a:gd name="T91" fmla="*/ 120 h 126"/>
                <a:gd name="T92" fmla="*/ 43 w 157"/>
                <a:gd name="T93" fmla="*/ 106 h 126"/>
                <a:gd name="T94" fmla="*/ 53 w 157"/>
                <a:gd name="T95" fmla="*/ 111 h 126"/>
                <a:gd name="T96" fmla="*/ 56 w 157"/>
                <a:gd name="T97" fmla="*/ 106 h 126"/>
                <a:gd name="T98" fmla="*/ 66 w 157"/>
                <a:gd name="T99" fmla="*/ 105 h 126"/>
                <a:gd name="T100" fmla="*/ 74 w 157"/>
                <a:gd name="T101" fmla="*/ 93 h 126"/>
                <a:gd name="T102" fmla="*/ 88 w 157"/>
                <a:gd name="T103" fmla="*/ 77 h 126"/>
                <a:gd name="T104" fmla="*/ 96 w 157"/>
                <a:gd name="T105" fmla="*/ 65 h 126"/>
                <a:gd name="T106" fmla="*/ 106 w 157"/>
                <a:gd name="T107" fmla="*/ 62 h 126"/>
                <a:gd name="T108" fmla="*/ 120 w 157"/>
                <a:gd name="T109" fmla="*/ 55 h 126"/>
                <a:gd name="T110" fmla="*/ 128 w 157"/>
                <a:gd name="T111" fmla="*/ 44 h 126"/>
                <a:gd name="T112" fmla="*/ 135 w 157"/>
                <a:gd name="T113" fmla="*/ 32 h 126"/>
                <a:gd name="T114" fmla="*/ 142 w 157"/>
                <a:gd name="T115" fmla="*/ 26 h 126"/>
                <a:gd name="T116" fmla="*/ 150 w 157"/>
                <a:gd name="T117" fmla="*/ 20 h 126"/>
                <a:gd name="T118" fmla="*/ 157 w 157"/>
                <a:gd name="T119" fmla="*/ 13 h 126"/>
                <a:gd name="T120" fmla="*/ 155 w 157"/>
                <a:gd name="T121" fmla="*/ 1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7" h="126">
                  <a:moveTo>
                    <a:pt x="155" y="10"/>
                  </a:moveTo>
                  <a:cubicBezTo>
                    <a:pt x="153" y="8"/>
                    <a:pt x="153" y="4"/>
                    <a:pt x="152" y="3"/>
                  </a:cubicBezTo>
                  <a:cubicBezTo>
                    <a:pt x="150" y="0"/>
                    <a:pt x="143" y="0"/>
                    <a:pt x="140" y="2"/>
                  </a:cubicBezTo>
                  <a:cubicBezTo>
                    <a:pt x="138" y="4"/>
                    <a:pt x="133" y="3"/>
                    <a:pt x="126" y="3"/>
                  </a:cubicBezTo>
                  <a:cubicBezTo>
                    <a:pt x="122" y="3"/>
                    <a:pt x="117" y="8"/>
                    <a:pt x="113" y="13"/>
                  </a:cubicBezTo>
                  <a:cubicBezTo>
                    <a:pt x="109" y="18"/>
                    <a:pt x="105" y="24"/>
                    <a:pt x="103" y="27"/>
                  </a:cubicBezTo>
                  <a:cubicBezTo>
                    <a:pt x="103" y="27"/>
                    <a:pt x="103" y="28"/>
                    <a:pt x="103" y="28"/>
                  </a:cubicBezTo>
                  <a:cubicBezTo>
                    <a:pt x="103" y="32"/>
                    <a:pt x="97" y="32"/>
                    <a:pt x="97" y="32"/>
                  </a:cubicBezTo>
                  <a:cubicBezTo>
                    <a:pt x="93" y="2"/>
                    <a:pt x="93" y="2"/>
                    <a:pt x="93" y="2"/>
                  </a:cubicBezTo>
                  <a:cubicBezTo>
                    <a:pt x="55" y="8"/>
                    <a:pt x="55" y="8"/>
                    <a:pt x="55" y="8"/>
                  </a:cubicBezTo>
                  <a:cubicBezTo>
                    <a:pt x="54" y="0"/>
                    <a:pt x="54" y="0"/>
                    <a:pt x="54" y="0"/>
                  </a:cubicBezTo>
                  <a:cubicBezTo>
                    <a:pt x="53" y="0"/>
                    <a:pt x="53" y="1"/>
                    <a:pt x="52" y="1"/>
                  </a:cubicBezTo>
                  <a:cubicBezTo>
                    <a:pt x="51" y="1"/>
                    <a:pt x="50" y="2"/>
                    <a:pt x="49" y="3"/>
                  </a:cubicBezTo>
                  <a:cubicBezTo>
                    <a:pt x="47" y="5"/>
                    <a:pt x="47" y="7"/>
                    <a:pt x="46" y="10"/>
                  </a:cubicBezTo>
                  <a:cubicBezTo>
                    <a:pt x="45" y="14"/>
                    <a:pt x="44" y="14"/>
                    <a:pt x="43" y="14"/>
                  </a:cubicBezTo>
                  <a:cubicBezTo>
                    <a:pt x="42" y="14"/>
                    <a:pt x="42" y="15"/>
                    <a:pt x="42" y="15"/>
                  </a:cubicBezTo>
                  <a:cubicBezTo>
                    <a:pt x="41" y="15"/>
                    <a:pt x="41" y="16"/>
                    <a:pt x="41" y="18"/>
                  </a:cubicBezTo>
                  <a:cubicBezTo>
                    <a:pt x="41" y="19"/>
                    <a:pt x="41" y="19"/>
                    <a:pt x="40" y="20"/>
                  </a:cubicBezTo>
                  <a:cubicBezTo>
                    <a:pt x="40" y="20"/>
                    <a:pt x="40" y="20"/>
                    <a:pt x="40" y="20"/>
                  </a:cubicBezTo>
                  <a:cubicBezTo>
                    <a:pt x="40" y="20"/>
                    <a:pt x="40" y="21"/>
                    <a:pt x="40" y="21"/>
                  </a:cubicBezTo>
                  <a:cubicBezTo>
                    <a:pt x="40" y="21"/>
                    <a:pt x="40" y="21"/>
                    <a:pt x="40" y="21"/>
                  </a:cubicBezTo>
                  <a:cubicBezTo>
                    <a:pt x="39" y="22"/>
                    <a:pt x="39" y="23"/>
                    <a:pt x="38" y="24"/>
                  </a:cubicBezTo>
                  <a:cubicBezTo>
                    <a:pt x="37" y="25"/>
                    <a:pt x="36" y="26"/>
                    <a:pt x="36" y="27"/>
                  </a:cubicBezTo>
                  <a:cubicBezTo>
                    <a:pt x="34" y="28"/>
                    <a:pt x="32" y="30"/>
                    <a:pt x="31" y="31"/>
                  </a:cubicBezTo>
                  <a:cubicBezTo>
                    <a:pt x="31" y="31"/>
                    <a:pt x="31" y="31"/>
                    <a:pt x="30" y="31"/>
                  </a:cubicBezTo>
                  <a:cubicBezTo>
                    <a:pt x="30" y="31"/>
                    <a:pt x="30" y="31"/>
                    <a:pt x="30" y="32"/>
                  </a:cubicBezTo>
                  <a:cubicBezTo>
                    <a:pt x="30" y="32"/>
                    <a:pt x="28" y="32"/>
                    <a:pt x="26" y="33"/>
                  </a:cubicBezTo>
                  <a:cubicBezTo>
                    <a:pt x="21" y="34"/>
                    <a:pt x="24" y="39"/>
                    <a:pt x="23" y="42"/>
                  </a:cubicBezTo>
                  <a:cubicBezTo>
                    <a:pt x="23" y="44"/>
                    <a:pt x="23" y="47"/>
                    <a:pt x="21" y="48"/>
                  </a:cubicBezTo>
                  <a:cubicBezTo>
                    <a:pt x="21" y="48"/>
                    <a:pt x="20" y="49"/>
                    <a:pt x="19" y="48"/>
                  </a:cubicBezTo>
                  <a:cubicBezTo>
                    <a:pt x="19" y="48"/>
                    <a:pt x="19" y="48"/>
                    <a:pt x="19" y="48"/>
                  </a:cubicBezTo>
                  <a:cubicBezTo>
                    <a:pt x="19" y="48"/>
                    <a:pt x="19" y="48"/>
                    <a:pt x="18" y="48"/>
                  </a:cubicBezTo>
                  <a:cubicBezTo>
                    <a:pt x="13" y="47"/>
                    <a:pt x="10" y="49"/>
                    <a:pt x="11" y="55"/>
                  </a:cubicBezTo>
                  <a:cubicBezTo>
                    <a:pt x="11" y="58"/>
                    <a:pt x="11" y="59"/>
                    <a:pt x="10" y="60"/>
                  </a:cubicBezTo>
                  <a:cubicBezTo>
                    <a:pt x="10" y="61"/>
                    <a:pt x="9" y="61"/>
                    <a:pt x="9" y="61"/>
                  </a:cubicBezTo>
                  <a:cubicBezTo>
                    <a:pt x="8" y="62"/>
                    <a:pt x="8" y="62"/>
                    <a:pt x="8" y="62"/>
                  </a:cubicBezTo>
                  <a:cubicBezTo>
                    <a:pt x="8" y="62"/>
                    <a:pt x="7" y="63"/>
                    <a:pt x="6" y="63"/>
                  </a:cubicBezTo>
                  <a:cubicBezTo>
                    <a:pt x="4" y="66"/>
                    <a:pt x="2" y="70"/>
                    <a:pt x="4" y="76"/>
                  </a:cubicBezTo>
                  <a:cubicBezTo>
                    <a:pt x="2" y="77"/>
                    <a:pt x="2" y="77"/>
                    <a:pt x="2" y="77"/>
                  </a:cubicBezTo>
                  <a:cubicBezTo>
                    <a:pt x="1" y="78"/>
                    <a:pt x="0" y="81"/>
                    <a:pt x="0" y="86"/>
                  </a:cubicBezTo>
                  <a:cubicBezTo>
                    <a:pt x="0" y="91"/>
                    <a:pt x="2" y="97"/>
                    <a:pt x="2" y="97"/>
                  </a:cubicBezTo>
                  <a:cubicBezTo>
                    <a:pt x="2" y="97"/>
                    <a:pt x="5" y="96"/>
                    <a:pt x="5" y="99"/>
                  </a:cubicBezTo>
                  <a:cubicBezTo>
                    <a:pt x="5" y="102"/>
                    <a:pt x="5" y="103"/>
                    <a:pt x="8" y="103"/>
                  </a:cubicBezTo>
                  <a:cubicBezTo>
                    <a:pt x="11" y="103"/>
                    <a:pt x="12" y="107"/>
                    <a:pt x="12" y="107"/>
                  </a:cubicBezTo>
                  <a:cubicBezTo>
                    <a:pt x="16" y="107"/>
                    <a:pt x="19" y="114"/>
                    <a:pt x="22" y="116"/>
                  </a:cubicBezTo>
                  <a:cubicBezTo>
                    <a:pt x="24" y="119"/>
                    <a:pt x="32" y="126"/>
                    <a:pt x="34" y="120"/>
                  </a:cubicBezTo>
                  <a:cubicBezTo>
                    <a:pt x="36" y="113"/>
                    <a:pt x="43" y="106"/>
                    <a:pt x="43" y="106"/>
                  </a:cubicBezTo>
                  <a:cubicBezTo>
                    <a:pt x="46" y="112"/>
                    <a:pt x="53" y="111"/>
                    <a:pt x="53" y="111"/>
                  </a:cubicBezTo>
                  <a:cubicBezTo>
                    <a:pt x="53" y="108"/>
                    <a:pt x="56" y="106"/>
                    <a:pt x="56" y="106"/>
                  </a:cubicBezTo>
                  <a:cubicBezTo>
                    <a:pt x="56" y="106"/>
                    <a:pt x="59" y="105"/>
                    <a:pt x="66" y="105"/>
                  </a:cubicBezTo>
                  <a:cubicBezTo>
                    <a:pt x="72" y="105"/>
                    <a:pt x="73" y="101"/>
                    <a:pt x="74" y="93"/>
                  </a:cubicBezTo>
                  <a:cubicBezTo>
                    <a:pt x="75" y="85"/>
                    <a:pt x="82" y="77"/>
                    <a:pt x="88" y="77"/>
                  </a:cubicBezTo>
                  <a:cubicBezTo>
                    <a:pt x="95" y="77"/>
                    <a:pt x="99" y="73"/>
                    <a:pt x="96" y="65"/>
                  </a:cubicBezTo>
                  <a:cubicBezTo>
                    <a:pt x="94" y="58"/>
                    <a:pt x="100" y="59"/>
                    <a:pt x="106" y="62"/>
                  </a:cubicBezTo>
                  <a:cubicBezTo>
                    <a:pt x="111" y="65"/>
                    <a:pt x="120" y="60"/>
                    <a:pt x="120" y="55"/>
                  </a:cubicBezTo>
                  <a:cubicBezTo>
                    <a:pt x="120" y="50"/>
                    <a:pt x="125" y="45"/>
                    <a:pt x="128" y="44"/>
                  </a:cubicBezTo>
                  <a:cubicBezTo>
                    <a:pt x="132" y="42"/>
                    <a:pt x="134" y="35"/>
                    <a:pt x="135" y="32"/>
                  </a:cubicBezTo>
                  <a:cubicBezTo>
                    <a:pt x="135" y="30"/>
                    <a:pt x="138" y="26"/>
                    <a:pt x="142" y="26"/>
                  </a:cubicBezTo>
                  <a:cubicBezTo>
                    <a:pt x="147" y="25"/>
                    <a:pt x="148" y="25"/>
                    <a:pt x="150" y="20"/>
                  </a:cubicBezTo>
                  <a:cubicBezTo>
                    <a:pt x="152" y="16"/>
                    <a:pt x="157" y="13"/>
                    <a:pt x="157" y="13"/>
                  </a:cubicBezTo>
                  <a:cubicBezTo>
                    <a:pt x="156" y="13"/>
                    <a:pt x="155" y="12"/>
                    <a:pt x="155" y="1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06" name="Freeform 100"/>
            <p:cNvSpPr>
              <a:spLocks/>
            </p:cNvSpPr>
            <p:nvPr/>
          </p:nvSpPr>
          <p:spPr bwMode="auto">
            <a:xfrm>
              <a:off x="4089690" y="1314206"/>
              <a:ext cx="365245" cy="376165"/>
            </a:xfrm>
            <a:custGeom>
              <a:avLst/>
              <a:gdLst>
                <a:gd name="T0" fmla="*/ 111 w 160"/>
                <a:gd name="T1" fmla="*/ 158 h 170"/>
                <a:gd name="T2" fmla="*/ 112 w 160"/>
                <a:gd name="T3" fmla="*/ 156 h 170"/>
                <a:gd name="T4" fmla="*/ 114 w 160"/>
                <a:gd name="T5" fmla="*/ 155 h 170"/>
                <a:gd name="T6" fmla="*/ 116 w 160"/>
                <a:gd name="T7" fmla="*/ 153 h 170"/>
                <a:gd name="T8" fmla="*/ 116 w 160"/>
                <a:gd name="T9" fmla="*/ 144 h 170"/>
                <a:gd name="T10" fmla="*/ 125 w 160"/>
                <a:gd name="T11" fmla="*/ 141 h 170"/>
                <a:gd name="T12" fmla="*/ 127 w 160"/>
                <a:gd name="T13" fmla="*/ 141 h 170"/>
                <a:gd name="T14" fmla="*/ 129 w 160"/>
                <a:gd name="T15" fmla="*/ 129 h 170"/>
                <a:gd name="T16" fmla="*/ 132 w 160"/>
                <a:gd name="T17" fmla="*/ 126 h 170"/>
                <a:gd name="T18" fmla="*/ 134 w 160"/>
                <a:gd name="T19" fmla="*/ 125 h 170"/>
                <a:gd name="T20" fmla="*/ 136 w 160"/>
                <a:gd name="T21" fmla="*/ 124 h 170"/>
                <a:gd name="T22" fmla="*/ 137 w 160"/>
                <a:gd name="T23" fmla="*/ 124 h 170"/>
                <a:gd name="T24" fmla="*/ 137 w 160"/>
                <a:gd name="T25" fmla="*/ 123 h 170"/>
                <a:gd name="T26" fmla="*/ 144 w 160"/>
                <a:gd name="T27" fmla="*/ 117 h 170"/>
                <a:gd name="T28" fmla="*/ 146 w 160"/>
                <a:gd name="T29" fmla="*/ 114 h 170"/>
                <a:gd name="T30" fmla="*/ 146 w 160"/>
                <a:gd name="T31" fmla="*/ 114 h 170"/>
                <a:gd name="T32" fmla="*/ 146 w 160"/>
                <a:gd name="T33" fmla="*/ 113 h 170"/>
                <a:gd name="T34" fmla="*/ 146 w 160"/>
                <a:gd name="T35" fmla="*/ 113 h 170"/>
                <a:gd name="T36" fmla="*/ 147 w 160"/>
                <a:gd name="T37" fmla="*/ 112 h 170"/>
                <a:gd name="T38" fmla="*/ 148 w 160"/>
                <a:gd name="T39" fmla="*/ 108 h 170"/>
                <a:gd name="T40" fmla="*/ 152 w 160"/>
                <a:gd name="T41" fmla="*/ 103 h 170"/>
                <a:gd name="T42" fmla="*/ 152 w 160"/>
                <a:gd name="T43" fmla="*/ 103 h 170"/>
                <a:gd name="T44" fmla="*/ 152 w 160"/>
                <a:gd name="T45" fmla="*/ 101 h 170"/>
                <a:gd name="T46" fmla="*/ 155 w 160"/>
                <a:gd name="T47" fmla="*/ 96 h 170"/>
                <a:gd name="T48" fmla="*/ 158 w 160"/>
                <a:gd name="T49" fmla="*/ 94 h 170"/>
                <a:gd name="T50" fmla="*/ 159 w 160"/>
                <a:gd name="T51" fmla="*/ 93 h 170"/>
                <a:gd name="T52" fmla="*/ 158 w 160"/>
                <a:gd name="T53" fmla="*/ 94 h 170"/>
                <a:gd name="T54" fmla="*/ 160 w 160"/>
                <a:gd name="T55" fmla="*/ 93 h 170"/>
                <a:gd name="T56" fmla="*/ 147 w 160"/>
                <a:gd name="T57" fmla="*/ 1 h 170"/>
                <a:gd name="T58" fmla="*/ 141 w 160"/>
                <a:gd name="T59" fmla="*/ 0 h 170"/>
                <a:gd name="T60" fmla="*/ 132 w 160"/>
                <a:gd name="T61" fmla="*/ 4 h 170"/>
                <a:gd name="T62" fmla="*/ 123 w 160"/>
                <a:gd name="T63" fmla="*/ 12 h 170"/>
                <a:gd name="T64" fmla="*/ 114 w 160"/>
                <a:gd name="T65" fmla="*/ 17 h 170"/>
                <a:gd name="T66" fmla="*/ 104 w 160"/>
                <a:gd name="T67" fmla="*/ 21 h 170"/>
                <a:gd name="T68" fmla="*/ 96 w 160"/>
                <a:gd name="T69" fmla="*/ 21 h 170"/>
                <a:gd name="T70" fmla="*/ 89 w 160"/>
                <a:gd name="T71" fmla="*/ 25 h 170"/>
                <a:gd name="T72" fmla="*/ 83 w 160"/>
                <a:gd name="T73" fmla="*/ 29 h 170"/>
                <a:gd name="T74" fmla="*/ 74 w 160"/>
                <a:gd name="T75" fmla="*/ 35 h 170"/>
                <a:gd name="T76" fmla="*/ 67 w 160"/>
                <a:gd name="T77" fmla="*/ 33 h 170"/>
                <a:gd name="T78" fmla="*/ 74 w 160"/>
                <a:gd name="T79" fmla="*/ 30 h 170"/>
                <a:gd name="T80" fmla="*/ 76 w 160"/>
                <a:gd name="T81" fmla="*/ 28 h 170"/>
                <a:gd name="T82" fmla="*/ 68 w 160"/>
                <a:gd name="T83" fmla="*/ 27 h 170"/>
                <a:gd name="T84" fmla="*/ 59 w 160"/>
                <a:gd name="T85" fmla="*/ 25 h 170"/>
                <a:gd name="T86" fmla="*/ 0 w 160"/>
                <a:gd name="T87" fmla="*/ 30 h 170"/>
                <a:gd name="T88" fmla="*/ 14 w 160"/>
                <a:gd name="T89" fmla="*/ 147 h 170"/>
                <a:gd name="T90" fmla="*/ 27 w 160"/>
                <a:gd name="T91" fmla="*/ 151 h 170"/>
                <a:gd name="T92" fmla="*/ 46 w 160"/>
                <a:gd name="T93" fmla="*/ 154 h 170"/>
                <a:gd name="T94" fmla="*/ 57 w 160"/>
                <a:gd name="T95" fmla="*/ 159 h 170"/>
                <a:gd name="T96" fmla="*/ 66 w 160"/>
                <a:gd name="T97" fmla="*/ 159 h 170"/>
                <a:gd name="T98" fmla="*/ 77 w 160"/>
                <a:gd name="T99" fmla="*/ 160 h 170"/>
                <a:gd name="T100" fmla="*/ 83 w 160"/>
                <a:gd name="T101" fmla="*/ 157 h 170"/>
                <a:gd name="T102" fmla="*/ 96 w 160"/>
                <a:gd name="T103" fmla="*/ 166 h 170"/>
                <a:gd name="T104" fmla="*/ 108 w 160"/>
                <a:gd name="T105" fmla="*/ 169 h 170"/>
                <a:gd name="T106" fmla="*/ 108 w 160"/>
                <a:gd name="T107" fmla="*/ 169 h 170"/>
                <a:gd name="T108" fmla="*/ 108 w 160"/>
                <a:gd name="T109" fmla="*/ 169 h 170"/>
                <a:gd name="T110" fmla="*/ 110 w 160"/>
                <a:gd name="T111" fmla="*/ 169 h 170"/>
                <a:gd name="T112" fmla="*/ 111 w 160"/>
                <a:gd name="T113" fmla="*/ 1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 h="170">
                  <a:moveTo>
                    <a:pt x="111" y="158"/>
                  </a:moveTo>
                  <a:cubicBezTo>
                    <a:pt x="112" y="157"/>
                    <a:pt x="112" y="157"/>
                    <a:pt x="112" y="156"/>
                  </a:cubicBezTo>
                  <a:cubicBezTo>
                    <a:pt x="113" y="156"/>
                    <a:pt x="114" y="155"/>
                    <a:pt x="114" y="155"/>
                  </a:cubicBezTo>
                  <a:cubicBezTo>
                    <a:pt x="115" y="154"/>
                    <a:pt x="115" y="154"/>
                    <a:pt x="116" y="153"/>
                  </a:cubicBezTo>
                  <a:cubicBezTo>
                    <a:pt x="117" y="151"/>
                    <a:pt x="116" y="147"/>
                    <a:pt x="116" y="144"/>
                  </a:cubicBezTo>
                  <a:cubicBezTo>
                    <a:pt x="116" y="141"/>
                    <a:pt x="121" y="140"/>
                    <a:pt x="125" y="141"/>
                  </a:cubicBezTo>
                  <a:cubicBezTo>
                    <a:pt x="126" y="141"/>
                    <a:pt x="127" y="141"/>
                    <a:pt x="127" y="141"/>
                  </a:cubicBezTo>
                  <a:cubicBezTo>
                    <a:pt x="129" y="140"/>
                    <a:pt x="129" y="132"/>
                    <a:pt x="129" y="129"/>
                  </a:cubicBezTo>
                  <a:cubicBezTo>
                    <a:pt x="129" y="127"/>
                    <a:pt x="130" y="126"/>
                    <a:pt x="132" y="126"/>
                  </a:cubicBezTo>
                  <a:cubicBezTo>
                    <a:pt x="133" y="126"/>
                    <a:pt x="133" y="125"/>
                    <a:pt x="134" y="125"/>
                  </a:cubicBezTo>
                  <a:cubicBezTo>
                    <a:pt x="134" y="125"/>
                    <a:pt x="135" y="126"/>
                    <a:pt x="136" y="124"/>
                  </a:cubicBezTo>
                  <a:cubicBezTo>
                    <a:pt x="137" y="124"/>
                    <a:pt x="137" y="124"/>
                    <a:pt x="137" y="124"/>
                  </a:cubicBezTo>
                  <a:cubicBezTo>
                    <a:pt x="137" y="123"/>
                    <a:pt x="137" y="123"/>
                    <a:pt x="137" y="123"/>
                  </a:cubicBezTo>
                  <a:cubicBezTo>
                    <a:pt x="138" y="121"/>
                    <a:pt x="141" y="120"/>
                    <a:pt x="144" y="117"/>
                  </a:cubicBezTo>
                  <a:cubicBezTo>
                    <a:pt x="145" y="116"/>
                    <a:pt x="145" y="115"/>
                    <a:pt x="146" y="114"/>
                  </a:cubicBezTo>
                  <a:cubicBezTo>
                    <a:pt x="146" y="114"/>
                    <a:pt x="146" y="114"/>
                    <a:pt x="146" y="114"/>
                  </a:cubicBezTo>
                  <a:cubicBezTo>
                    <a:pt x="146" y="114"/>
                    <a:pt x="146" y="113"/>
                    <a:pt x="146" y="113"/>
                  </a:cubicBezTo>
                  <a:cubicBezTo>
                    <a:pt x="146" y="113"/>
                    <a:pt x="146" y="113"/>
                    <a:pt x="146" y="113"/>
                  </a:cubicBezTo>
                  <a:cubicBezTo>
                    <a:pt x="146" y="112"/>
                    <a:pt x="147" y="112"/>
                    <a:pt x="147" y="112"/>
                  </a:cubicBezTo>
                  <a:cubicBezTo>
                    <a:pt x="147" y="110"/>
                    <a:pt x="147" y="109"/>
                    <a:pt x="148" y="108"/>
                  </a:cubicBezTo>
                  <a:cubicBezTo>
                    <a:pt x="149" y="106"/>
                    <a:pt x="151" y="107"/>
                    <a:pt x="152" y="103"/>
                  </a:cubicBezTo>
                  <a:cubicBezTo>
                    <a:pt x="152" y="103"/>
                    <a:pt x="152" y="103"/>
                    <a:pt x="152" y="103"/>
                  </a:cubicBezTo>
                  <a:cubicBezTo>
                    <a:pt x="152" y="103"/>
                    <a:pt x="152" y="102"/>
                    <a:pt x="152" y="101"/>
                  </a:cubicBezTo>
                  <a:cubicBezTo>
                    <a:pt x="152" y="99"/>
                    <a:pt x="153" y="97"/>
                    <a:pt x="155" y="96"/>
                  </a:cubicBezTo>
                  <a:cubicBezTo>
                    <a:pt x="156" y="95"/>
                    <a:pt x="157" y="94"/>
                    <a:pt x="158" y="94"/>
                  </a:cubicBezTo>
                  <a:cubicBezTo>
                    <a:pt x="159" y="93"/>
                    <a:pt x="159" y="93"/>
                    <a:pt x="159" y="93"/>
                  </a:cubicBezTo>
                  <a:cubicBezTo>
                    <a:pt x="159" y="93"/>
                    <a:pt x="159" y="93"/>
                    <a:pt x="158" y="94"/>
                  </a:cubicBezTo>
                  <a:cubicBezTo>
                    <a:pt x="159" y="94"/>
                    <a:pt x="159" y="93"/>
                    <a:pt x="160" y="93"/>
                  </a:cubicBezTo>
                  <a:cubicBezTo>
                    <a:pt x="147" y="1"/>
                    <a:pt x="147" y="1"/>
                    <a:pt x="147" y="1"/>
                  </a:cubicBezTo>
                  <a:cubicBezTo>
                    <a:pt x="147" y="1"/>
                    <a:pt x="144" y="0"/>
                    <a:pt x="141" y="0"/>
                  </a:cubicBezTo>
                  <a:cubicBezTo>
                    <a:pt x="139" y="0"/>
                    <a:pt x="135" y="1"/>
                    <a:pt x="132" y="4"/>
                  </a:cubicBezTo>
                  <a:cubicBezTo>
                    <a:pt x="129" y="7"/>
                    <a:pt x="127" y="11"/>
                    <a:pt x="123" y="12"/>
                  </a:cubicBezTo>
                  <a:cubicBezTo>
                    <a:pt x="120" y="13"/>
                    <a:pt x="117" y="14"/>
                    <a:pt x="114" y="17"/>
                  </a:cubicBezTo>
                  <a:cubicBezTo>
                    <a:pt x="111" y="20"/>
                    <a:pt x="106" y="23"/>
                    <a:pt x="104" y="21"/>
                  </a:cubicBezTo>
                  <a:cubicBezTo>
                    <a:pt x="101" y="19"/>
                    <a:pt x="98" y="18"/>
                    <a:pt x="96" y="21"/>
                  </a:cubicBezTo>
                  <a:cubicBezTo>
                    <a:pt x="93" y="23"/>
                    <a:pt x="92" y="25"/>
                    <a:pt x="89" y="25"/>
                  </a:cubicBezTo>
                  <a:cubicBezTo>
                    <a:pt x="86" y="25"/>
                    <a:pt x="85" y="26"/>
                    <a:pt x="83" y="29"/>
                  </a:cubicBezTo>
                  <a:cubicBezTo>
                    <a:pt x="82" y="31"/>
                    <a:pt x="78" y="35"/>
                    <a:pt x="74" y="35"/>
                  </a:cubicBezTo>
                  <a:cubicBezTo>
                    <a:pt x="70" y="35"/>
                    <a:pt x="67" y="34"/>
                    <a:pt x="67" y="33"/>
                  </a:cubicBezTo>
                  <a:cubicBezTo>
                    <a:pt x="67" y="32"/>
                    <a:pt x="72" y="31"/>
                    <a:pt x="74" y="30"/>
                  </a:cubicBezTo>
                  <a:cubicBezTo>
                    <a:pt x="75" y="30"/>
                    <a:pt x="76" y="29"/>
                    <a:pt x="76" y="28"/>
                  </a:cubicBezTo>
                  <a:cubicBezTo>
                    <a:pt x="76" y="27"/>
                    <a:pt x="72" y="26"/>
                    <a:pt x="68" y="27"/>
                  </a:cubicBezTo>
                  <a:cubicBezTo>
                    <a:pt x="63" y="27"/>
                    <a:pt x="59" y="27"/>
                    <a:pt x="59" y="25"/>
                  </a:cubicBezTo>
                  <a:cubicBezTo>
                    <a:pt x="0" y="30"/>
                    <a:pt x="0" y="30"/>
                    <a:pt x="0" y="30"/>
                  </a:cubicBezTo>
                  <a:cubicBezTo>
                    <a:pt x="14" y="147"/>
                    <a:pt x="14" y="147"/>
                    <a:pt x="14" y="147"/>
                  </a:cubicBezTo>
                  <a:cubicBezTo>
                    <a:pt x="19" y="144"/>
                    <a:pt x="24" y="148"/>
                    <a:pt x="27" y="151"/>
                  </a:cubicBezTo>
                  <a:cubicBezTo>
                    <a:pt x="29" y="153"/>
                    <a:pt x="41" y="154"/>
                    <a:pt x="46" y="154"/>
                  </a:cubicBezTo>
                  <a:cubicBezTo>
                    <a:pt x="52" y="154"/>
                    <a:pt x="54" y="157"/>
                    <a:pt x="57" y="159"/>
                  </a:cubicBezTo>
                  <a:cubicBezTo>
                    <a:pt x="60" y="162"/>
                    <a:pt x="62" y="159"/>
                    <a:pt x="66" y="159"/>
                  </a:cubicBezTo>
                  <a:cubicBezTo>
                    <a:pt x="70" y="159"/>
                    <a:pt x="73" y="160"/>
                    <a:pt x="77" y="160"/>
                  </a:cubicBezTo>
                  <a:cubicBezTo>
                    <a:pt x="80" y="160"/>
                    <a:pt x="80" y="158"/>
                    <a:pt x="83" y="157"/>
                  </a:cubicBezTo>
                  <a:cubicBezTo>
                    <a:pt x="86" y="156"/>
                    <a:pt x="90" y="161"/>
                    <a:pt x="96" y="166"/>
                  </a:cubicBezTo>
                  <a:cubicBezTo>
                    <a:pt x="101" y="169"/>
                    <a:pt x="106" y="170"/>
                    <a:pt x="108" y="169"/>
                  </a:cubicBezTo>
                  <a:cubicBezTo>
                    <a:pt x="108" y="169"/>
                    <a:pt x="108" y="169"/>
                    <a:pt x="108" y="169"/>
                  </a:cubicBezTo>
                  <a:cubicBezTo>
                    <a:pt x="108" y="169"/>
                    <a:pt x="108" y="169"/>
                    <a:pt x="108" y="169"/>
                  </a:cubicBezTo>
                  <a:cubicBezTo>
                    <a:pt x="110" y="169"/>
                    <a:pt x="110" y="169"/>
                    <a:pt x="110" y="169"/>
                  </a:cubicBezTo>
                  <a:cubicBezTo>
                    <a:pt x="110" y="169"/>
                    <a:pt x="107" y="162"/>
                    <a:pt x="111" y="158"/>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07" name="Freeform 101"/>
            <p:cNvSpPr>
              <a:spLocks/>
            </p:cNvSpPr>
            <p:nvPr/>
          </p:nvSpPr>
          <p:spPr bwMode="auto">
            <a:xfrm>
              <a:off x="4543437" y="1473667"/>
              <a:ext cx="421436" cy="207163"/>
            </a:xfrm>
            <a:custGeom>
              <a:avLst/>
              <a:gdLst>
                <a:gd name="T0" fmla="*/ 184 w 185"/>
                <a:gd name="T1" fmla="*/ 60 h 94"/>
                <a:gd name="T2" fmla="*/ 141 w 185"/>
                <a:gd name="T3" fmla="*/ 0 h 94"/>
                <a:gd name="T4" fmla="*/ 140 w 185"/>
                <a:gd name="T5" fmla="*/ 0 h 94"/>
                <a:gd name="T6" fmla="*/ 0 w 185"/>
                <a:gd name="T7" fmla="*/ 23 h 94"/>
                <a:gd name="T8" fmla="*/ 1 w 185"/>
                <a:gd name="T9" fmla="*/ 23 h 94"/>
                <a:gd name="T10" fmla="*/ 10 w 185"/>
                <a:gd name="T11" fmla="*/ 50 h 94"/>
                <a:gd name="T12" fmla="*/ 20 w 185"/>
                <a:gd name="T13" fmla="*/ 34 h 94"/>
                <a:gd name="T14" fmla="*/ 36 w 185"/>
                <a:gd name="T15" fmla="*/ 24 h 94"/>
                <a:gd name="T16" fmla="*/ 59 w 185"/>
                <a:gd name="T17" fmla="*/ 24 h 94"/>
                <a:gd name="T18" fmla="*/ 60 w 185"/>
                <a:gd name="T19" fmla="*/ 25 h 94"/>
                <a:gd name="T20" fmla="*/ 64 w 185"/>
                <a:gd name="T21" fmla="*/ 34 h 94"/>
                <a:gd name="T22" fmla="*/ 86 w 185"/>
                <a:gd name="T23" fmla="*/ 46 h 94"/>
                <a:gd name="T24" fmla="*/ 91 w 185"/>
                <a:gd name="T25" fmla="*/ 70 h 94"/>
                <a:gd name="T26" fmla="*/ 109 w 185"/>
                <a:gd name="T27" fmla="*/ 79 h 94"/>
                <a:gd name="T28" fmla="*/ 133 w 185"/>
                <a:gd name="T29" fmla="*/ 83 h 94"/>
                <a:gd name="T30" fmla="*/ 134 w 185"/>
                <a:gd name="T31" fmla="*/ 88 h 94"/>
                <a:gd name="T32" fmla="*/ 139 w 185"/>
                <a:gd name="T33" fmla="*/ 88 h 94"/>
                <a:gd name="T34" fmla="*/ 134 w 185"/>
                <a:gd name="T35" fmla="*/ 80 h 94"/>
                <a:gd name="T36" fmla="*/ 120 w 185"/>
                <a:gd name="T37" fmla="*/ 71 h 94"/>
                <a:gd name="T38" fmla="*/ 132 w 185"/>
                <a:gd name="T39" fmla="*/ 75 h 94"/>
                <a:gd name="T40" fmla="*/ 124 w 185"/>
                <a:gd name="T41" fmla="*/ 60 h 94"/>
                <a:gd name="T42" fmla="*/ 125 w 185"/>
                <a:gd name="T43" fmla="*/ 52 h 94"/>
                <a:gd name="T44" fmla="*/ 125 w 185"/>
                <a:gd name="T45" fmla="*/ 46 h 94"/>
                <a:gd name="T46" fmla="*/ 127 w 185"/>
                <a:gd name="T47" fmla="*/ 42 h 94"/>
                <a:gd name="T48" fmla="*/ 124 w 185"/>
                <a:gd name="T49" fmla="*/ 37 h 94"/>
                <a:gd name="T50" fmla="*/ 120 w 185"/>
                <a:gd name="T51" fmla="*/ 30 h 94"/>
                <a:gd name="T52" fmla="*/ 122 w 185"/>
                <a:gd name="T53" fmla="*/ 28 h 94"/>
                <a:gd name="T54" fmla="*/ 123 w 185"/>
                <a:gd name="T55" fmla="*/ 25 h 94"/>
                <a:gd name="T56" fmla="*/ 125 w 185"/>
                <a:gd name="T57" fmla="*/ 22 h 94"/>
                <a:gd name="T58" fmla="*/ 129 w 185"/>
                <a:gd name="T59" fmla="*/ 23 h 94"/>
                <a:gd name="T60" fmla="*/ 133 w 185"/>
                <a:gd name="T61" fmla="*/ 18 h 94"/>
                <a:gd name="T62" fmla="*/ 134 w 185"/>
                <a:gd name="T63" fmla="*/ 11 h 94"/>
                <a:gd name="T64" fmla="*/ 142 w 185"/>
                <a:gd name="T65" fmla="*/ 12 h 94"/>
                <a:gd name="T66" fmla="*/ 140 w 185"/>
                <a:gd name="T67" fmla="*/ 19 h 94"/>
                <a:gd name="T68" fmla="*/ 132 w 185"/>
                <a:gd name="T69" fmla="*/ 27 h 94"/>
                <a:gd name="T70" fmla="*/ 136 w 185"/>
                <a:gd name="T71" fmla="*/ 36 h 94"/>
                <a:gd name="T72" fmla="*/ 135 w 185"/>
                <a:gd name="T73" fmla="*/ 46 h 94"/>
                <a:gd name="T74" fmla="*/ 131 w 185"/>
                <a:gd name="T75" fmla="*/ 52 h 94"/>
                <a:gd name="T76" fmla="*/ 139 w 185"/>
                <a:gd name="T77" fmla="*/ 55 h 94"/>
                <a:gd name="T78" fmla="*/ 141 w 185"/>
                <a:gd name="T79" fmla="*/ 61 h 94"/>
                <a:gd name="T80" fmla="*/ 138 w 185"/>
                <a:gd name="T81" fmla="*/ 64 h 94"/>
                <a:gd name="T82" fmla="*/ 139 w 185"/>
                <a:gd name="T83" fmla="*/ 73 h 94"/>
                <a:gd name="T84" fmla="*/ 147 w 185"/>
                <a:gd name="T85" fmla="*/ 74 h 94"/>
                <a:gd name="T86" fmla="*/ 152 w 185"/>
                <a:gd name="T87" fmla="*/ 72 h 94"/>
                <a:gd name="T88" fmla="*/ 155 w 185"/>
                <a:gd name="T89" fmla="*/ 78 h 94"/>
                <a:gd name="T90" fmla="*/ 158 w 185"/>
                <a:gd name="T91" fmla="*/ 81 h 94"/>
                <a:gd name="T92" fmla="*/ 157 w 185"/>
                <a:gd name="T93" fmla="*/ 85 h 94"/>
                <a:gd name="T94" fmla="*/ 157 w 185"/>
                <a:gd name="T95" fmla="*/ 92 h 94"/>
                <a:gd name="T96" fmla="*/ 172 w 185"/>
                <a:gd name="T97" fmla="*/ 86 h 94"/>
                <a:gd name="T98" fmla="*/ 181 w 185"/>
                <a:gd name="T99" fmla="*/ 75 h 94"/>
                <a:gd name="T100" fmla="*/ 183 w 185"/>
                <a:gd name="T101" fmla="*/ 82 h 94"/>
                <a:gd name="T102" fmla="*/ 183 w 185"/>
                <a:gd name="T103" fmla="*/ 6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5" h="94">
                  <a:moveTo>
                    <a:pt x="185" y="61"/>
                  </a:moveTo>
                  <a:cubicBezTo>
                    <a:pt x="185" y="60"/>
                    <a:pt x="184" y="60"/>
                    <a:pt x="184" y="60"/>
                  </a:cubicBezTo>
                  <a:cubicBezTo>
                    <a:pt x="159" y="64"/>
                    <a:pt x="159" y="64"/>
                    <a:pt x="159" y="64"/>
                  </a:cubicBezTo>
                  <a:cubicBezTo>
                    <a:pt x="141" y="0"/>
                    <a:pt x="141" y="0"/>
                    <a:pt x="141" y="0"/>
                  </a:cubicBezTo>
                  <a:cubicBezTo>
                    <a:pt x="140" y="0"/>
                    <a:pt x="140" y="0"/>
                    <a:pt x="140" y="0"/>
                  </a:cubicBezTo>
                  <a:cubicBezTo>
                    <a:pt x="140" y="0"/>
                    <a:pt x="140" y="0"/>
                    <a:pt x="140" y="0"/>
                  </a:cubicBezTo>
                  <a:cubicBezTo>
                    <a:pt x="140" y="0"/>
                    <a:pt x="140" y="0"/>
                    <a:pt x="140" y="0"/>
                  </a:cubicBezTo>
                  <a:cubicBezTo>
                    <a:pt x="0" y="23"/>
                    <a:pt x="0" y="23"/>
                    <a:pt x="0" y="23"/>
                  </a:cubicBezTo>
                  <a:cubicBezTo>
                    <a:pt x="4" y="53"/>
                    <a:pt x="4" y="53"/>
                    <a:pt x="4" y="53"/>
                  </a:cubicBezTo>
                  <a:cubicBezTo>
                    <a:pt x="1" y="23"/>
                    <a:pt x="1" y="23"/>
                    <a:pt x="1" y="23"/>
                  </a:cubicBezTo>
                  <a:cubicBezTo>
                    <a:pt x="4" y="53"/>
                    <a:pt x="4" y="53"/>
                    <a:pt x="4" y="53"/>
                  </a:cubicBezTo>
                  <a:cubicBezTo>
                    <a:pt x="4" y="53"/>
                    <a:pt x="10" y="52"/>
                    <a:pt x="10" y="50"/>
                  </a:cubicBezTo>
                  <a:cubicBezTo>
                    <a:pt x="10" y="49"/>
                    <a:pt x="10" y="49"/>
                    <a:pt x="10" y="48"/>
                  </a:cubicBezTo>
                  <a:cubicBezTo>
                    <a:pt x="11" y="45"/>
                    <a:pt x="15" y="39"/>
                    <a:pt x="20" y="34"/>
                  </a:cubicBezTo>
                  <a:cubicBezTo>
                    <a:pt x="21" y="32"/>
                    <a:pt x="23" y="30"/>
                    <a:pt x="25" y="29"/>
                  </a:cubicBezTo>
                  <a:cubicBezTo>
                    <a:pt x="31" y="22"/>
                    <a:pt x="33" y="24"/>
                    <a:pt x="36" y="24"/>
                  </a:cubicBezTo>
                  <a:cubicBezTo>
                    <a:pt x="38" y="24"/>
                    <a:pt x="45" y="24"/>
                    <a:pt x="48" y="22"/>
                  </a:cubicBezTo>
                  <a:cubicBezTo>
                    <a:pt x="51" y="20"/>
                    <a:pt x="58" y="21"/>
                    <a:pt x="59" y="24"/>
                  </a:cubicBezTo>
                  <a:cubicBezTo>
                    <a:pt x="59" y="24"/>
                    <a:pt x="59" y="24"/>
                    <a:pt x="59" y="24"/>
                  </a:cubicBezTo>
                  <a:cubicBezTo>
                    <a:pt x="60" y="24"/>
                    <a:pt x="60" y="25"/>
                    <a:pt x="60" y="25"/>
                  </a:cubicBezTo>
                  <a:cubicBezTo>
                    <a:pt x="61" y="28"/>
                    <a:pt x="61" y="30"/>
                    <a:pt x="62" y="31"/>
                  </a:cubicBezTo>
                  <a:cubicBezTo>
                    <a:pt x="62" y="32"/>
                    <a:pt x="63" y="33"/>
                    <a:pt x="64" y="34"/>
                  </a:cubicBezTo>
                  <a:cubicBezTo>
                    <a:pt x="66" y="34"/>
                    <a:pt x="71" y="32"/>
                    <a:pt x="74" y="38"/>
                  </a:cubicBezTo>
                  <a:cubicBezTo>
                    <a:pt x="77" y="44"/>
                    <a:pt x="83" y="46"/>
                    <a:pt x="86" y="46"/>
                  </a:cubicBezTo>
                  <a:cubicBezTo>
                    <a:pt x="89" y="46"/>
                    <a:pt x="96" y="52"/>
                    <a:pt x="95" y="57"/>
                  </a:cubicBezTo>
                  <a:cubicBezTo>
                    <a:pt x="95" y="61"/>
                    <a:pt x="88" y="64"/>
                    <a:pt x="91" y="70"/>
                  </a:cubicBezTo>
                  <a:cubicBezTo>
                    <a:pt x="94" y="76"/>
                    <a:pt x="96" y="76"/>
                    <a:pt x="100" y="76"/>
                  </a:cubicBezTo>
                  <a:cubicBezTo>
                    <a:pt x="103" y="75"/>
                    <a:pt x="104" y="76"/>
                    <a:pt x="109" y="79"/>
                  </a:cubicBezTo>
                  <a:cubicBezTo>
                    <a:pt x="115" y="83"/>
                    <a:pt x="123" y="81"/>
                    <a:pt x="129" y="87"/>
                  </a:cubicBezTo>
                  <a:cubicBezTo>
                    <a:pt x="133" y="83"/>
                    <a:pt x="133" y="83"/>
                    <a:pt x="133" y="83"/>
                  </a:cubicBezTo>
                  <a:cubicBezTo>
                    <a:pt x="134" y="84"/>
                    <a:pt x="134" y="84"/>
                    <a:pt x="134" y="84"/>
                  </a:cubicBezTo>
                  <a:cubicBezTo>
                    <a:pt x="134" y="88"/>
                    <a:pt x="134" y="88"/>
                    <a:pt x="134" y="88"/>
                  </a:cubicBezTo>
                  <a:cubicBezTo>
                    <a:pt x="134" y="88"/>
                    <a:pt x="136" y="89"/>
                    <a:pt x="136" y="90"/>
                  </a:cubicBezTo>
                  <a:cubicBezTo>
                    <a:pt x="137" y="91"/>
                    <a:pt x="140" y="90"/>
                    <a:pt x="139" y="88"/>
                  </a:cubicBezTo>
                  <a:cubicBezTo>
                    <a:pt x="137" y="85"/>
                    <a:pt x="134" y="83"/>
                    <a:pt x="134" y="83"/>
                  </a:cubicBezTo>
                  <a:cubicBezTo>
                    <a:pt x="134" y="80"/>
                    <a:pt x="134" y="80"/>
                    <a:pt x="134" y="80"/>
                  </a:cubicBezTo>
                  <a:cubicBezTo>
                    <a:pt x="134" y="80"/>
                    <a:pt x="135" y="79"/>
                    <a:pt x="132" y="78"/>
                  </a:cubicBezTo>
                  <a:cubicBezTo>
                    <a:pt x="129" y="78"/>
                    <a:pt x="123" y="75"/>
                    <a:pt x="120" y="71"/>
                  </a:cubicBezTo>
                  <a:cubicBezTo>
                    <a:pt x="120" y="71"/>
                    <a:pt x="123" y="68"/>
                    <a:pt x="126" y="71"/>
                  </a:cubicBezTo>
                  <a:cubicBezTo>
                    <a:pt x="129" y="73"/>
                    <a:pt x="131" y="76"/>
                    <a:pt x="132" y="75"/>
                  </a:cubicBezTo>
                  <a:cubicBezTo>
                    <a:pt x="134" y="74"/>
                    <a:pt x="128" y="69"/>
                    <a:pt x="127" y="68"/>
                  </a:cubicBezTo>
                  <a:cubicBezTo>
                    <a:pt x="126" y="67"/>
                    <a:pt x="125" y="62"/>
                    <a:pt x="124" y="60"/>
                  </a:cubicBezTo>
                  <a:cubicBezTo>
                    <a:pt x="124" y="58"/>
                    <a:pt x="123" y="56"/>
                    <a:pt x="123" y="55"/>
                  </a:cubicBezTo>
                  <a:cubicBezTo>
                    <a:pt x="123" y="54"/>
                    <a:pt x="125" y="53"/>
                    <a:pt x="125" y="52"/>
                  </a:cubicBezTo>
                  <a:cubicBezTo>
                    <a:pt x="125" y="50"/>
                    <a:pt x="122" y="51"/>
                    <a:pt x="122" y="49"/>
                  </a:cubicBezTo>
                  <a:cubicBezTo>
                    <a:pt x="122" y="48"/>
                    <a:pt x="125" y="47"/>
                    <a:pt x="125" y="46"/>
                  </a:cubicBezTo>
                  <a:cubicBezTo>
                    <a:pt x="125" y="45"/>
                    <a:pt x="124" y="45"/>
                    <a:pt x="124" y="44"/>
                  </a:cubicBezTo>
                  <a:cubicBezTo>
                    <a:pt x="125" y="43"/>
                    <a:pt x="127" y="43"/>
                    <a:pt x="127" y="42"/>
                  </a:cubicBezTo>
                  <a:cubicBezTo>
                    <a:pt x="127" y="40"/>
                    <a:pt x="122" y="40"/>
                    <a:pt x="122" y="40"/>
                  </a:cubicBezTo>
                  <a:cubicBezTo>
                    <a:pt x="122" y="39"/>
                    <a:pt x="124" y="37"/>
                    <a:pt x="124" y="37"/>
                  </a:cubicBezTo>
                  <a:cubicBezTo>
                    <a:pt x="118" y="31"/>
                    <a:pt x="118" y="31"/>
                    <a:pt x="118" y="31"/>
                  </a:cubicBezTo>
                  <a:cubicBezTo>
                    <a:pt x="118" y="31"/>
                    <a:pt x="116" y="28"/>
                    <a:pt x="120" y="30"/>
                  </a:cubicBezTo>
                  <a:cubicBezTo>
                    <a:pt x="123" y="32"/>
                    <a:pt x="125" y="31"/>
                    <a:pt x="123" y="29"/>
                  </a:cubicBezTo>
                  <a:cubicBezTo>
                    <a:pt x="121" y="27"/>
                    <a:pt x="122" y="28"/>
                    <a:pt x="122" y="28"/>
                  </a:cubicBezTo>
                  <a:cubicBezTo>
                    <a:pt x="123" y="28"/>
                    <a:pt x="123" y="28"/>
                    <a:pt x="123" y="28"/>
                  </a:cubicBezTo>
                  <a:cubicBezTo>
                    <a:pt x="123" y="25"/>
                    <a:pt x="123" y="25"/>
                    <a:pt x="123" y="25"/>
                  </a:cubicBezTo>
                  <a:cubicBezTo>
                    <a:pt x="125" y="25"/>
                    <a:pt x="125" y="25"/>
                    <a:pt x="125" y="25"/>
                  </a:cubicBezTo>
                  <a:cubicBezTo>
                    <a:pt x="125" y="22"/>
                    <a:pt x="125" y="22"/>
                    <a:pt x="125" y="22"/>
                  </a:cubicBezTo>
                  <a:cubicBezTo>
                    <a:pt x="125" y="22"/>
                    <a:pt x="127" y="22"/>
                    <a:pt x="127" y="23"/>
                  </a:cubicBezTo>
                  <a:cubicBezTo>
                    <a:pt x="127" y="25"/>
                    <a:pt x="129" y="25"/>
                    <a:pt x="129" y="23"/>
                  </a:cubicBezTo>
                  <a:cubicBezTo>
                    <a:pt x="129" y="21"/>
                    <a:pt x="130" y="21"/>
                    <a:pt x="130" y="21"/>
                  </a:cubicBezTo>
                  <a:cubicBezTo>
                    <a:pt x="130" y="21"/>
                    <a:pt x="133" y="20"/>
                    <a:pt x="133" y="18"/>
                  </a:cubicBezTo>
                  <a:cubicBezTo>
                    <a:pt x="133" y="17"/>
                    <a:pt x="133" y="16"/>
                    <a:pt x="133" y="16"/>
                  </a:cubicBezTo>
                  <a:cubicBezTo>
                    <a:pt x="133" y="16"/>
                    <a:pt x="132" y="13"/>
                    <a:pt x="134" y="11"/>
                  </a:cubicBezTo>
                  <a:cubicBezTo>
                    <a:pt x="137" y="9"/>
                    <a:pt x="140" y="9"/>
                    <a:pt x="139" y="12"/>
                  </a:cubicBezTo>
                  <a:cubicBezTo>
                    <a:pt x="139" y="12"/>
                    <a:pt x="142" y="11"/>
                    <a:pt x="142" y="12"/>
                  </a:cubicBezTo>
                  <a:cubicBezTo>
                    <a:pt x="143" y="14"/>
                    <a:pt x="140" y="17"/>
                    <a:pt x="140" y="17"/>
                  </a:cubicBezTo>
                  <a:cubicBezTo>
                    <a:pt x="140" y="19"/>
                    <a:pt x="140" y="19"/>
                    <a:pt x="140" y="19"/>
                  </a:cubicBezTo>
                  <a:cubicBezTo>
                    <a:pt x="140" y="19"/>
                    <a:pt x="140" y="21"/>
                    <a:pt x="137" y="21"/>
                  </a:cubicBezTo>
                  <a:cubicBezTo>
                    <a:pt x="134" y="21"/>
                    <a:pt x="133" y="22"/>
                    <a:pt x="132" y="27"/>
                  </a:cubicBezTo>
                  <a:cubicBezTo>
                    <a:pt x="130" y="31"/>
                    <a:pt x="130" y="35"/>
                    <a:pt x="132" y="35"/>
                  </a:cubicBezTo>
                  <a:cubicBezTo>
                    <a:pt x="135" y="35"/>
                    <a:pt x="137" y="33"/>
                    <a:pt x="136" y="36"/>
                  </a:cubicBezTo>
                  <a:cubicBezTo>
                    <a:pt x="136" y="39"/>
                    <a:pt x="136" y="42"/>
                    <a:pt x="136" y="42"/>
                  </a:cubicBezTo>
                  <a:cubicBezTo>
                    <a:pt x="136" y="42"/>
                    <a:pt x="133" y="43"/>
                    <a:pt x="135" y="46"/>
                  </a:cubicBezTo>
                  <a:cubicBezTo>
                    <a:pt x="137" y="49"/>
                    <a:pt x="139" y="53"/>
                    <a:pt x="136" y="51"/>
                  </a:cubicBezTo>
                  <a:cubicBezTo>
                    <a:pt x="133" y="49"/>
                    <a:pt x="131" y="50"/>
                    <a:pt x="131" y="52"/>
                  </a:cubicBezTo>
                  <a:cubicBezTo>
                    <a:pt x="132" y="54"/>
                    <a:pt x="134" y="55"/>
                    <a:pt x="135" y="55"/>
                  </a:cubicBezTo>
                  <a:cubicBezTo>
                    <a:pt x="137" y="55"/>
                    <a:pt x="138" y="57"/>
                    <a:pt x="139" y="55"/>
                  </a:cubicBezTo>
                  <a:cubicBezTo>
                    <a:pt x="139" y="55"/>
                    <a:pt x="140" y="58"/>
                    <a:pt x="143" y="60"/>
                  </a:cubicBezTo>
                  <a:cubicBezTo>
                    <a:pt x="145" y="61"/>
                    <a:pt x="143" y="63"/>
                    <a:pt x="141" y="61"/>
                  </a:cubicBezTo>
                  <a:cubicBezTo>
                    <a:pt x="139" y="60"/>
                    <a:pt x="135" y="59"/>
                    <a:pt x="135" y="61"/>
                  </a:cubicBezTo>
                  <a:cubicBezTo>
                    <a:pt x="135" y="63"/>
                    <a:pt x="136" y="65"/>
                    <a:pt x="138" y="64"/>
                  </a:cubicBezTo>
                  <a:cubicBezTo>
                    <a:pt x="138" y="64"/>
                    <a:pt x="136" y="67"/>
                    <a:pt x="135" y="69"/>
                  </a:cubicBezTo>
                  <a:cubicBezTo>
                    <a:pt x="135" y="70"/>
                    <a:pt x="136" y="72"/>
                    <a:pt x="139" y="73"/>
                  </a:cubicBezTo>
                  <a:cubicBezTo>
                    <a:pt x="141" y="74"/>
                    <a:pt x="145" y="76"/>
                    <a:pt x="146" y="78"/>
                  </a:cubicBezTo>
                  <a:cubicBezTo>
                    <a:pt x="147" y="74"/>
                    <a:pt x="147" y="74"/>
                    <a:pt x="147" y="74"/>
                  </a:cubicBezTo>
                  <a:cubicBezTo>
                    <a:pt x="147" y="74"/>
                    <a:pt x="149" y="72"/>
                    <a:pt x="149" y="73"/>
                  </a:cubicBezTo>
                  <a:cubicBezTo>
                    <a:pt x="149" y="73"/>
                    <a:pt x="151" y="72"/>
                    <a:pt x="152" y="72"/>
                  </a:cubicBezTo>
                  <a:cubicBezTo>
                    <a:pt x="153" y="73"/>
                    <a:pt x="152" y="75"/>
                    <a:pt x="153" y="75"/>
                  </a:cubicBezTo>
                  <a:cubicBezTo>
                    <a:pt x="153" y="76"/>
                    <a:pt x="156" y="77"/>
                    <a:pt x="155" y="78"/>
                  </a:cubicBezTo>
                  <a:cubicBezTo>
                    <a:pt x="153" y="80"/>
                    <a:pt x="152" y="81"/>
                    <a:pt x="152" y="81"/>
                  </a:cubicBezTo>
                  <a:cubicBezTo>
                    <a:pt x="158" y="81"/>
                    <a:pt x="158" y="81"/>
                    <a:pt x="158" y="81"/>
                  </a:cubicBezTo>
                  <a:cubicBezTo>
                    <a:pt x="158" y="81"/>
                    <a:pt x="159" y="82"/>
                    <a:pt x="158" y="83"/>
                  </a:cubicBezTo>
                  <a:cubicBezTo>
                    <a:pt x="156" y="84"/>
                    <a:pt x="155" y="85"/>
                    <a:pt x="157" y="85"/>
                  </a:cubicBezTo>
                  <a:cubicBezTo>
                    <a:pt x="159" y="85"/>
                    <a:pt x="160" y="86"/>
                    <a:pt x="159" y="88"/>
                  </a:cubicBezTo>
                  <a:cubicBezTo>
                    <a:pt x="157" y="89"/>
                    <a:pt x="155" y="91"/>
                    <a:pt x="157" y="92"/>
                  </a:cubicBezTo>
                  <a:cubicBezTo>
                    <a:pt x="158" y="93"/>
                    <a:pt x="158" y="94"/>
                    <a:pt x="162" y="91"/>
                  </a:cubicBezTo>
                  <a:cubicBezTo>
                    <a:pt x="166" y="89"/>
                    <a:pt x="170" y="87"/>
                    <a:pt x="172" y="86"/>
                  </a:cubicBezTo>
                  <a:cubicBezTo>
                    <a:pt x="174" y="86"/>
                    <a:pt x="177" y="84"/>
                    <a:pt x="178" y="79"/>
                  </a:cubicBezTo>
                  <a:cubicBezTo>
                    <a:pt x="179" y="75"/>
                    <a:pt x="182" y="70"/>
                    <a:pt x="181" y="75"/>
                  </a:cubicBezTo>
                  <a:cubicBezTo>
                    <a:pt x="180" y="79"/>
                    <a:pt x="181" y="83"/>
                    <a:pt x="181" y="83"/>
                  </a:cubicBezTo>
                  <a:cubicBezTo>
                    <a:pt x="183" y="82"/>
                    <a:pt x="183" y="82"/>
                    <a:pt x="183" y="82"/>
                  </a:cubicBezTo>
                  <a:cubicBezTo>
                    <a:pt x="184" y="67"/>
                    <a:pt x="184" y="67"/>
                    <a:pt x="184" y="67"/>
                  </a:cubicBezTo>
                  <a:cubicBezTo>
                    <a:pt x="184" y="67"/>
                    <a:pt x="183" y="66"/>
                    <a:pt x="183" y="65"/>
                  </a:cubicBezTo>
                  <a:cubicBezTo>
                    <a:pt x="183" y="63"/>
                    <a:pt x="185" y="63"/>
                    <a:pt x="185" y="61"/>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08" name="Freeform 102"/>
            <p:cNvSpPr>
              <a:spLocks/>
            </p:cNvSpPr>
            <p:nvPr/>
          </p:nvSpPr>
          <p:spPr bwMode="auto">
            <a:xfrm>
              <a:off x="2979908" y="662733"/>
              <a:ext cx="695370" cy="571062"/>
            </a:xfrm>
            <a:custGeom>
              <a:avLst/>
              <a:gdLst>
                <a:gd name="T0" fmla="*/ 245 w 305"/>
                <a:gd name="T1" fmla="*/ 44 h 258"/>
                <a:gd name="T2" fmla="*/ 224 w 305"/>
                <a:gd name="T3" fmla="*/ 39 h 258"/>
                <a:gd name="T4" fmla="*/ 212 w 305"/>
                <a:gd name="T5" fmla="*/ 37 h 258"/>
                <a:gd name="T6" fmla="*/ 210 w 305"/>
                <a:gd name="T7" fmla="*/ 25 h 258"/>
                <a:gd name="T8" fmla="*/ 201 w 305"/>
                <a:gd name="T9" fmla="*/ 29 h 258"/>
                <a:gd name="T10" fmla="*/ 175 w 305"/>
                <a:gd name="T11" fmla="*/ 23 h 258"/>
                <a:gd name="T12" fmla="*/ 148 w 305"/>
                <a:gd name="T13" fmla="*/ 17 h 258"/>
                <a:gd name="T14" fmla="*/ 139 w 305"/>
                <a:gd name="T15" fmla="*/ 11 h 258"/>
                <a:gd name="T16" fmla="*/ 133 w 305"/>
                <a:gd name="T17" fmla="*/ 10 h 258"/>
                <a:gd name="T18" fmla="*/ 68 w 305"/>
                <a:gd name="T19" fmla="*/ 4 h 258"/>
                <a:gd name="T20" fmla="*/ 71 w 305"/>
                <a:gd name="T21" fmla="*/ 4 h 258"/>
                <a:gd name="T22" fmla="*/ 66 w 305"/>
                <a:gd name="T23" fmla="*/ 15 h 258"/>
                <a:gd name="T24" fmla="*/ 67 w 305"/>
                <a:gd name="T25" fmla="*/ 18 h 258"/>
                <a:gd name="T26" fmla="*/ 69 w 305"/>
                <a:gd name="T27" fmla="*/ 20 h 258"/>
                <a:gd name="T28" fmla="*/ 68 w 305"/>
                <a:gd name="T29" fmla="*/ 26 h 258"/>
                <a:gd name="T30" fmla="*/ 72 w 305"/>
                <a:gd name="T31" fmla="*/ 33 h 258"/>
                <a:gd name="T32" fmla="*/ 72 w 305"/>
                <a:gd name="T33" fmla="*/ 37 h 258"/>
                <a:gd name="T34" fmla="*/ 73 w 305"/>
                <a:gd name="T35" fmla="*/ 42 h 258"/>
                <a:gd name="T36" fmla="*/ 74 w 305"/>
                <a:gd name="T37" fmla="*/ 44 h 258"/>
                <a:gd name="T38" fmla="*/ 76 w 305"/>
                <a:gd name="T39" fmla="*/ 51 h 258"/>
                <a:gd name="T40" fmla="*/ 80 w 305"/>
                <a:gd name="T41" fmla="*/ 63 h 258"/>
                <a:gd name="T42" fmla="*/ 83 w 305"/>
                <a:gd name="T43" fmla="*/ 95 h 258"/>
                <a:gd name="T44" fmla="*/ 86 w 305"/>
                <a:gd name="T45" fmla="*/ 104 h 258"/>
                <a:gd name="T46" fmla="*/ 85 w 305"/>
                <a:gd name="T47" fmla="*/ 131 h 258"/>
                <a:gd name="T48" fmla="*/ 85 w 305"/>
                <a:gd name="T49" fmla="*/ 161 h 258"/>
                <a:gd name="T50" fmla="*/ 87 w 305"/>
                <a:gd name="T51" fmla="*/ 257 h 258"/>
                <a:gd name="T52" fmla="*/ 260 w 305"/>
                <a:gd name="T53" fmla="*/ 252 h 258"/>
                <a:gd name="T54" fmla="*/ 256 w 305"/>
                <a:gd name="T55" fmla="*/ 241 h 258"/>
                <a:gd name="T56" fmla="*/ 247 w 305"/>
                <a:gd name="T57" fmla="*/ 229 h 258"/>
                <a:gd name="T58" fmla="*/ 225 w 305"/>
                <a:gd name="T59" fmla="*/ 213 h 258"/>
                <a:gd name="T60" fmla="*/ 212 w 305"/>
                <a:gd name="T61" fmla="*/ 201 h 258"/>
                <a:gd name="T62" fmla="*/ 211 w 305"/>
                <a:gd name="T63" fmla="*/ 180 h 258"/>
                <a:gd name="T64" fmla="*/ 208 w 305"/>
                <a:gd name="T65" fmla="*/ 151 h 258"/>
                <a:gd name="T66" fmla="*/ 226 w 305"/>
                <a:gd name="T67" fmla="*/ 140 h 258"/>
                <a:gd name="T68" fmla="*/ 230 w 305"/>
                <a:gd name="T69" fmla="*/ 113 h 258"/>
                <a:gd name="T70" fmla="*/ 237 w 305"/>
                <a:gd name="T71" fmla="*/ 95 h 258"/>
                <a:gd name="T72" fmla="*/ 269 w 305"/>
                <a:gd name="T73" fmla="*/ 65 h 258"/>
                <a:gd name="T74" fmla="*/ 305 w 305"/>
                <a:gd name="T75" fmla="*/ 45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5" h="258">
                  <a:moveTo>
                    <a:pt x="287" y="40"/>
                  </a:moveTo>
                  <a:cubicBezTo>
                    <a:pt x="272" y="40"/>
                    <a:pt x="266" y="47"/>
                    <a:pt x="245" y="44"/>
                  </a:cubicBezTo>
                  <a:cubicBezTo>
                    <a:pt x="245" y="44"/>
                    <a:pt x="244" y="46"/>
                    <a:pt x="239" y="44"/>
                  </a:cubicBezTo>
                  <a:cubicBezTo>
                    <a:pt x="235" y="41"/>
                    <a:pt x="226" y="36"/>
                    <a:pt x="224" y="39"/>
                  </a:cubicBezTo>
                  <a:cubicBezTo>
                    <a:pt x="222" y="42"/>
                    <a:pt x="220" y="40"/>
                    <a:pt x="219" y="39"/>
                  </a:cubicBezTo>
                  <a:cubicBezTo>
                    <a:pt x="218" y="37"/>
                    <a:pt x="215" y="37"/>
                    <a:pt x="212" y="37"/>
                  </a:cubicBezTo>
                  <a:cubicBezTo>
                    <a:pt x="209" y="37"/>
                    <a:pt x="208" y="36"/>
                    <a:pt x="211" y="34"/>
                  </a:cubicBezTo>
                  <a:cubicBezTo>
                    <a:pt x="214" y="31"/>
                    <a:pt x="214" y="29"/>
                    <a:pt x="210" y="25"/>
                  </a:cubicBezTo>
                  <a:cubicBezTo>
                    <a:pt x="206" y="21"/>
                    <a:pt x="205" y="23"/>
                    <a:pt x="206" y="26"/>
                  </a:cubicBezTo>
                  <a:cubicBezTo>
                    <a:pt x="206" y="26"/>
                    <a:pt x="202" y="28"/>
                    <a:pt x="201" y="29"/>
                  </a:cubicBezTo>
                  <a:cubicBezTo>
                    <a:pt x="200" y="30"/>
                    <a:pt x="198" y="29"/>
                    <a:pt x="198" y="29"/>
                  </a:cubicBezTo>
                  <a:cubicBezTo>
                    <a:pt x="198" y="29"/>
                    <a:pt x="188" y="23"/>
                    <a:pt x="175" y="23"/>
                  </a:cubicBezTo>
                  <a:cubicBezTo>
                    <a:pt x="175" y="23"/>
                    <a:pt x="169" y="19"/>
                    <a:pt x="163" y="19"/>
                  </a:cubicBezTo>
                  <a:cubicBezTo>
                    <a:pt x="158" y="19"/>
                    <a:pt x="152" y="20"/>
                    <a:pt x="148" y="17"/>
                  </a:cubicBezTo>
                  <a:cubicBezTo>
                    <a:pt x="144" y="13"/>
                    <a:pt x="143" y="12"/>
                    <a:pt x="142" y="12"/>
                  </a:cubicBezTo>
                  <a:cubicBezTo>
                    <a:pt x="142" y="11"/>
                    <a:pt x="139" y="11"/>
                    <a:pt x="139" y="11"/>
                  </a:cubicBezTo>
                  <a:cubicBezTo>
                    <a:pt x="139" y="11"/>
                    <a:pt x="137" y="6"/>
                    <a:pt x="135" y="6"/>
                  </a:cubicBezTo>
                  <a:cubicBezTo>
                    <a:pt x="133" y="10"/>
                    <a:pt x="133" y="10"/>
                    <a:pt x="133" y="10"/>
                  </a:cubicBezTo>
                  <a:cubicBezTo>
                    <a:pt x="133" y="10"/>
                    <a:pt x="130" y="7"/>
                    <a:pt x="127" y="2"/>
                  </a:cubicBezTo>
                  <a:cubicBezTo>
                    <a:pt x="68" y="4"/>
                    <a:pt x="68" y="4"/>
                    <a:pt x="68" y="4"/>
                  </a:cubicBezTo>
                  <a:cubicBezTo>
                    <a:pt x="68" y="4"/>
                    <a:pt x="39" y="2"/>
                    <a:pt x="0" y="0"/>
                  </a:cubicBezTo>
                  <a:cubicBezTo>
                    <a:pt x="34" y="3"/>
                    <a:pt x="63" y="4"/>
                    <a:pt x="71" y="4"/>
                  </a:cubicBezTo>
                  <a:cubicBezTo>
                    <a:pt x="71" y="4"/>
                    <a:pt x="70" y="9"/>
                    <a:pt x="68" y="12"/>
                  </a:cubicBezTo>
                  <a:cubicBezTo>
                    <a:pt x="68" y="13"/>
                    <a:pt x="67" y="14"/>
                    <a:pt x="66" y="15"/>
                  </a:cubicBezTo>
                  <a:cubicBezTo>
                    <a:pt x="66" y="15"/>
                    <a:pt x="66" y="15"/>
                    <a:pt x="66" y="15"/>
                  </a:cubicBezTo>
                  <a:cubicBezTo>
                    <a:pt x="65" y="17"/>
                    <a:pt x="66" y="17"/>
                    <a:pt x="67" y="18"/>
                  </a:cubicBezTo>
                  <a:cubicBezTo>
                    <a:pt x="68" y="18"/>
                    <a:pt x="68" y="18"/>
                    <a:pt x="68" y="19"/>
                  </a:cubicBezTo>
                  <a:cubicBezTo>
                    <a:pt x="69" y="19"/>
                    <a:pt x="69" y="20"/>
                    <a:pt x="69" y="20"/>
                  </a:cubicBezTo>
                  <a:cubicBezTo>
                    <a:pt x="69" y="21"/>
                    <a:pt x="68" y="21"/>
                    <a:pt x="68" y="22"/>
                  </a:cubicBezTo>
                  <a:cubicBezTo>
                    <a:pt x="68" y="23"/>
                    <a:pt x="68" y="25"/>
                    <a:pt x="68" y="26"/>
                  </a:cubicBezTo>
                  <a:cubicBezTo>
                    <a:pt x="68" y="26"/>
                    <a:pt x="68" y="26"/>
                    <a:pt x="68" y="26"/>
                  </a:cubicBezTo>
                  <a:cubicBezTo>
                    <a:pt x="70" y="27"/>
                    <a:pt x="72" y="30"/>
                    <a:pt x="72" y="33"/>
                  </a:cubicBezTo>
                  <a:cubicBezTo>
                    <a:pt x="72" y="34"/>
                    <a:pt x="72" y="35"/>
                    <a:pt x="72" y="35"/>
                  </a:cubicBezTo>
                  <a:cubicBezTo>
                    <a:pt x="72" y="36"/>
                    <a:pt x="72" y="36"/>
                    <a:pt x="72" y="37"/>
                  </a:cubicBezTo>
                  <a:cubicBezTo>
                    <a:pt x="71" y="39"/>
                    <a:pt x="71" y="40"/>
                    <a:pt x="72" y="40"/>
                  </a:cubicBezTo>
                  <a:cubicBezTo>
                    <a:pt x="72" y="41"/>
                    <a:pt x="73" y="41"/>
                    <a:pt x="73" y="42"/>
                  </a:cubicBezTo>
                  <a:cubicBezTo>
                    <a:pt x="74" y="43"/>
                    <a:pt x="74" y="43"/>
                    <a:pt x="74" y="44"/>
                  </a:cubicBezTo>
                  <a:cubicBezTo>
                    <a:pt x="74" y="44"/>
                    <a:pt x="74" y="44"/>
                    <a:pt x="74" y="44"/>
                  </a:cubicBezTo>
                  <a:cubicBezTo>
                    <a:pt x="75" y="45"/>
                    <a:pt x="76" y="44"/>
                    <a:pt x="76" y="46"/>
                  </a:cubicBezTo>
                  <a:cubicBezTo>
                    <a:pt x="76" y="47"/>
                    <a:pt x="76" y="51"/>
                    <a:pt x="76" y="51"/>
                  </a:cubicBezTo>
                  <a:cubicBezTo>
                    <a:pt x="76" y="51"/>
                    <a:pt x="77" y="52"/>
                    <a:pt x="78" y="54"/>
                  </a:cubicBezTo>
                  <a:cubicBezTo>
                    <a:pt x="79" y="57"/>
                    <a:pt x="80" y="61"/>
                    <a:pt x="80" y="63"/>
                  </a:cubicBezTo>
                  <a:cubicBezTo>
                    <a:pt x="80" y="68"/>
                    <a:pt x="81" y="84"/>
                    <a:pt x="82" y="89"/>
                  </a:cubicBezTo>
                  <a:cubicBezTo>
                    <a:pt x="82" y="91"/>
                    <a:pt x="83" y="93"/>
                    <a:pt x="83" y="95"/>
                  </a:cubicBezTo>
                  <a:cubicBezTo>
                    <a:pt x="84" y="98"/>
                    <a:pt x="85" y="101"/>
                    <a:pt x="85" y="103"/>
                  </a:cubicBezTo>
                  <a:cubicBezTo>
                    <a:pt x="85" y="103"/>
                    <a:pt x="86" y="103"/>
                    <a:pt x="86" y="104"/>
                  </a:cubicBezTo>
                  <a:cubicBezTo>
                    <a:pt x="88" y="109"/>
                    <a:pt x="86" y="115"/>
                    <a:pt x="86" y="119"/>
                  </a:cubicBezTo>
                  <a:cubicBezTo>
                    <a:pt x="86" y="121"/>
                    <a:pt x="85" y="126"/>
                    <a:pt x="85" y="131"/>
                  </a:cubicBezTo>
                  <a:cubicBezTo>
                    <a:pt x="85" y="135"/>
                    <a:pt x="85" y="138"/>
                    <a:pt x="86" y="142"/>
                  </a:cubicBezTo>
                  <a:cubicBezTo>
                    <a:pt x="88" y="145"/>
                    <a:pt x="85" y="155"/>
                    <a:pt x="85" y="161"/>
                  </a:cubicBezTo>
                  <a:cubicBezTo>
                    <a:pt x="84" y="167"/>
                    <a:pt x="88" y="172"/>
                    <a:pt x="88" y="172"/>
                  </a:cubicBezTo>
                  <a:cubicBezTo>
                    <a:pt x="87" y="257"/>
                    <a:pt x="87" y="257"/>
                    <a:pt x="87" y="257"/>
                  </a:cubicBezTo>
                  <a:cubicBezTo>
                    <a:pt x="262" y="258"/>
                    <a:pt x="262" y="258"/>
                    <a:pt x="262" y="258"/>
                  </a:cubicBezTo>
                  <a:cubicBezTo>
                    <a:pt x="262" y="258"/>
                    <a:pt x="262" y="254"/>
                    <a:pt x="260" y="252"/>
                  </a:cubicBezTo>
                  <a:cubicBezTo>
                    <a:pt x="259" y="251"/>
                    <a:pt x="259" y="250"/>
                    <a:pt x="260" y="247"/>
                  </a:cubicBezTo>
                  <a:cubicBezTo>
                    <a:pt x="260" y="245"/>
                    <a:pt x="262" y="242"/>
                    <a:pt x="256" y="241"/>
                  </a:cubicBezTo>
                  <a:cubicBezTo>
                    <a:pt x="251" y="240"/>
                    <a:pt x="253" y="238"/>
                    <a:pt x="253" y="236"/>
                  </a:cubicBezTo>
                  <a:cubicBezTo>
                    <a:pt x="253" y="234"/>
                    <a:pt x="253" y="231"/>
                    <a:pt x="247" y="229"/>
                  </a:cubicBezTo>
                  <a:cubicBezTo>
                    <a:pt x="240" y="227"/>
                    <a:pt x="238" y="226"/>
                    <a:pt x="237" y="223"/>
                  </a:cubicBezTo>
                  <a:cubicBezTo>
                    <a:pt x="237" y="220"/>
                    <a:pt x="233" y="212"/>
                    <a:pt x="225" y="213"/>
                  </a:cubicBezTo>
                  <a:cubicBezTo>
                    <a:pt x="218" y="213"/>
                    <a:pt x="219" y="211"/>
                    <a:pt x="217" y="207"/>
                  </a:cubicBezTo>
                  <a:cubicBezTo>
                    <a:pt x="215" y="204"/>
                    <a:pt x="213" y="202"/>
                    <a:pt x="212" y="201"/>
                  </a:cubicBezTo>
                  <a:cubicBezTo>
                    <a:pt x="210" y="201"/>
                    <a:pt x="207" y="197"/>
                    <a:pt x="207" y="192"/>
                  </a:cubicBezTo>
                  <a:cubicBezTo>
                    <a:pt x="207" y="188"/>
                    <a:pt x="208" y="184"/>
                    <a:pt x="211" y="180"/>
                  </a:cubicBezTo>
                  <a:cubicBezTo>
                    <a:pt x="214" y="177"/>
                    <a:pt x="212" y="171"/>
                    <a:pt x="211" y="169"/>
                  </a:cubicBezTo>
                  <a:cubicBezTo>
                    <a:pt x="209" y="167"/>
                    <a:pt x="211" y="158"/>
                    <a:pt x="208" y="151"/>
                  </a:cubicBezTo>
                  <a:cubicBezTo>
                    <a:pt x="208" y="151"/>
                    <a:pt x="215" y="152"/>
                    <a:pt x="219" y="148"/>
                  </a:cubicBezTo>
                  <a:cubicBezTo>
                    <a:pt x="223" y="144"/>
                    <a:pt x="226" y="140"/>
                    <a:pt x="226" y="140"/>
                  </a:cubicBezTo>
                  <a:cubicBezTo>
                    <a:pt x="227" y="113"/>
                    <a:pt x="227" y="113"/>
                    <a:pt x="227" y="113"/>
                  </a:cubicBezTo>
                  <a:cubicBezTo>
                    <a:pt x="230" y="113"/>
                    <a:pt x="230" y="113"/>
                    <a:pt x="230" y="113"/>
                  </a:cubicBezTo>
                  <a:cubicBezTo>
                    <a:pt x="230" y="113"/>
                    <a:pt x="229" y="113"/>
                    <a:pt x="231" y="108"/>
                  </a:cubicBezTo>
                  <a:cubicBezTo>
                    <a:pt x="232" y="104"/>
                    <a:pt x="230" y="98"/>
                    <a:pt x="237" y="95"/>
                  </a:cubicBezTo>
                  <a:cubicBezTo>
                    <a:pt x="244" y="91"/>
                    <a:pt x="251" y="89"/>
                    <a:pt x="253" y="83"/>
                  </a:cubicBezTo>
                  <a:cubicBezTo>
                    <a:pt x="255" y="76"/>
                    <a:pt x="261" y="71"/>
                    <a:pt x="269" y="65"/>
                  </a:cubicBezTo>
                  <a:cubicBezTo>
                    <a:pt x="277" y="60"/>
                    <a:pt x="278" y="57"/>
                    <a:pt x="289" y="53"/>
                  </a:cubicBezTo>
                  <a:cubicBezTo>
                    <a:pt x="300" y="49"/>
                    <a:pt x="305" y="49"/>
                    <a:pt x="305" y="45"/>
                  </a:cubicBezTo>
                  <a:cubicBezTo>
                    <a:pt x="305" y="45"/>
                    <a:pt x="301" y="39"/>
                    <a:pt x="287" y="4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09" name="Freeform 103"/>
            <p:cNvSpPr>
              <a:spLocks/>
            </p:cNvSpPr>
            <p:nvPr/>
          </p:nvSpPr>
          <p:spPr bwMode="auto">
            <a:xfrm>
              <a:off x="1783028" y="485553"/>
              <a:ext cx="885017" cy="562884"/>
            </a:xfrm>
            <a:custGeom>
              <a:avLst/>
              <a:gdLst>
                <a:gd name="T0" fmla="*/ 0 w 388"/>
                <a:gd name="T1" fmla="*/ 0 h 254"/>
                <a:gd name="T2" fmla="*/ 28 w 388"/>
                <a:gd name="T3" fmla="*/ 7 h 254"/>
                <a:gd name="T4" fmla="*/ 23 w 388"/>
                <a:gd name="T5" fmla="*/ 23 h 254"/>
                <a:gd name="T6" fmla="*/ 23 w 388"/>
                <a:gd name="T7" fmla="*/ 23 h 254"/>
                <a:gd name="T8" fmla="*/ 18 w 388"/>
                <a:gd name="T9" fmla="*/ 41 h 254"/>
                <a:gd name="T10" fmla="*/ 19 w 388"/>
                <a:gd name="T11" fmla="*/ 48 h 254"/>
                <a:gd name="T12" fmla="*/ 28 w 388"/>
                <a:gd name="T13" fmla="*/ 64 h 254"/>
                <a:gd name="T14" fmla="*/ 34 w 388"/>
                <a:gd name="T15" fmla="*/ 70 h 254"/>
                <a:gd name="T16" fmla="*/ 39 w 388"/>
                <a:gd name="T17" fmla="*/ 81 h 254"/>
                <a:gd name="T18" fmla="*/ 40 w 388"/>
                <a:gd name="T19" fmla="*/ 83 h 254"/>
                <a:gd name="T20" fmla="*/ 41 w 388"/>
                <a:gd name="T21" fmla="*/ 99 h 254"/>
                <a:gd name="T22" fmla="*/ 47 w 388"/>
                <a:gd name="T23" fmla="*/ 108 h 254"/>
                <a:gd name="T24" fmla="*/ 46 w 388"/>
                <a:gd name="T25" fmla="*/ 111 h 254"/>
                <a:gd name="T26" fmla="*/ 51 w 388"/>
                <a:gd name="T27" fmla="*/ 135 h 254"/>
                <a:gd name="T28" fmla="*/ 41 w 388"/>
                <a:gd name="T29" fmla="*/ 149 h 254"/>
                <a:gd name="T30" fmla="*/ 41 w 388"/>
                <a:gd name="T31" fmla="*/ 157 h 254"/>
                <a:gd name="T32" fmla="*/ 40 w 388"/>
                <a:gd name="T33" fmla="*/ 161 h 254"/>
                <a:gd name="T34" fmla="*/ 44 w 388"/>
                <a:gd name="T35" fmla="*/ 166 h 254"/>
                <a:gd name="T36" fmla="*/ 51 w 388"/>
                <a:gd name="T37" fmla="*/ 163 h 254"/>
                <a:gd name="T38" fmla="*/ 50 w 388"/>
                <a:gd name="T39" fmla="*/ 174 h 254"/>
                <a:gd name="T40" fmla="*/ 54 w 388"/>
                <a:gd name="T41" fmla="*/ 197 h 254"/>
                <a:gd name="T42" fmla="*/ 57 w 388"/>
                <a:gd name="T43" fmla="*/ 201 h 254"/>
                <a:gd name="T44" fmla="*/ 63 w 388"/>
                <a:gd name="T45" fmla="*/ 211 h 254"/>
                <a:gd name="T46" fmla="*/ 63 w 388"/>
                <a:gd name="T47" fmla="*/ 213 h 254"/>
                <a:gd name="T48" fmla="*/ 66 w 388"/>
                <a:gd name="T49" fmla="*/ 220 h 254"/>
                <a:gd name="T50" fmla="*/ 71 w 388"/>
                <a:gd name="T51" fmla="*/ 226 h 254"/>
                <a:gd name="T52" fmla="*/ 97 w 388"/>
                <a:gd name="T53" fmla="*/ 231 h 254"/>
                <a:gd name="T54" fmla="*/ 103 w 388"/>
                <a:gd name="T55" fmla="*/ 234 h 254"/>
                <a:gd name="T56" fmla="*/ 113 w 388"/>
                <a:gd name="T57" fmla="*/ 237 h 254"/>
                <a:gd name="T58" fmla="*/ 122 w 388"/>
                <a:gd name="T59" fmla="*/ 237 h 254"/>
                <a:gd name="T60" fmla="*/ 125 w 388"/>
                <a:gd name="T61" fmla="*/ 241 h 254"/>
                <a:gd name="T62" fmla="*/ 125 w 388"/>
                <a:gd name="T63" fmla="*/ 242 h 254"/>
                <a:gd name="T64" fmla="*/ 127 w 388"/>
                <a:gd name="T65" fmla="*/ 243 h 254"/>
                <a:gd name="T66" fmla="*/ 127 w 388"/>
                <a:gd name="T67" fmla="*/ 243 h 254"/>
                <a:gd name="T68" fmla="*/ 128 w 388"/>
                <a:gd name="T69" fmla="*/ 243 h 254"/>
                <a:gd name="T70" fmla="*/ 142 w 388"/>
                <a:gd name="T71" fmla="*/ 219 h 254"/>
                <a:gd name="T72" fmla="*/ 364 w 388"/>
                <a:gd name="T73" fmla="*/ 253 h 254"/>
                <a:gd name="T74" fmla="*/ 364 w 388"/>
                <a:gd name="T75" fmla="*/ 253 h 254"/>
                <a:gd name="T76" fmla="*/ 370 w 388"/>
                <a:gd name="T77" fmla="*/ 208 h 254"/>
                <a:gd name="T78" fmla="*/ 370 w 388"/>
                <a:gd name="T79" fmla="*/ 208 h 254"/>
                <a:gd name="T80" fmla="*/ 370 w 388"/>
                <a:gd name="T81" fmla="*/ 208 h 254"/>
                <a:gd name="T82" fmla="*/ 29 w 388"/>
                <a:gd name="T83" fmla="*/ 7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8" h="254">
                  <a:moveTo>
                    <a:pt x="29" y="7"/>
                  </a:moveTo>
                  <a:cubicBezTo>
                    <a:pt x="0" y="0"/>
                    <a:pt x="0" y="0"/>
                    <a:pt x="0" y="0"/>
                  </a:cubicBezTo>
                  <a:cubicBezTo>
                    <a:pt x="8" y="3"/>
                    <a:pt x="8" y="3"/>
                    <a:pt x="8" y="3"/>
                  </a:cubicBezTo>
                  <a:cubicBezTo>
                    <a:pt x="28" y="7"/>
                    <a:pt x="28" y="7"/>
                    <a:pt x="28" y="7"/>
                  </a:cubicBezTo>
                  <a:cubicBezTo>
                    <a:pt x="28" y="7"/>
                    <a:pt x="24" y="17"/>
                    <a:pt x="23" y="22"/>
                  </a:cubicBezTo>
                  <a:cubicBezTo>
                    <a:pt x="23" y="23"/>
                    <a:pt x="23" y="23"/>
                    <a:pt x="23" y="23"/>
                  </a:cubicBezTo>
                  <a:cubicBezTo>
                    <a:pt x="25" y="16"/>
                    <a:pt x="28" y="7"/>
                    <a:pt x="28" y="7"/>
                  </a:cubicBezTo>
                  <a:cubicBezTo>
                    <a:pt x="28" y="7"/>
                    <a:pt x="25" y="16"/>
                    <a:pt x="23" y="23"/>
                  </a:cubicBezTo>
                  <a:cubicBezTo>
                    <a:pt x="23" y="25"/>
                    <a:pt x="22" y="28"/>
                    <a:pt x="22" y="30"/>
                  </a:cubicBezTo>
                  <a:cubicBezTo>
                    <a:pt x="22" y="34"/>
                    <a:pt x="18" y="40"/>
                    <a:pt x="18" y="41"/>
                  </a:cubicBezTo>
                  <a:cubicBezTo>
                    <a:pt x="17" y="42"/>
                    <a:pt x="17" y="43"/>
                    <a:pt x="17" y="43"/>
                  </a:cubicBezTo>
                  <a:cubicBezTo>
                    <a:pt x="17" y="44"/>
                    <a:pt x="18" y="46"/>
                    <a:pt x="19" y="48"/>
                  </a:cubicBezTo>
                  <a:cubicBezTo>
                    <a:pt x="21" y="51"/>
                    <a:pt x="23" y="56"/>
                    <a:pt x="26" y="60"/>
                  </a:cubicBezTo>
                  <a:cubicBezTo>
                    <a:pt x="26" y="61"/>
                    <a:pt x="27" y="63"/>
                    <a:pt x="28" y="64"/>
                  </a:cubicBezTo>
                  <a:cubicBezTo>
                    <a:pt x="29" y="66"/>
                    <a:pt x="29" y="67"/>
                    <a:pt x="29" y="67"/>
                  </a:cubicBezTo>
                  <a:cubicBezTo>
                    <a:pt x="29" y="67"/>
                    <a:pt x="31" y="70"/>
                    <a:pt x="34" y="70"/>
                  </a:cubicBezTo>
                  <a:cubicBezTo>
                    <a:pt x="34" y="70"/>
                    <a:pt x="31" y="77"/>
                    <a:pt x="33" y="78"/>
                  </a:cubicBezTo>
                  <a:cubicBezTo>
                    <a:pt x="35" y="79"/>
                    <a:pt x="39" y="78"/>
                    <a:pt x="39" y="81"/>
                  </a:cubicBezTo>
                  <a:cubicBezTo>
                    <a:pt x="40" y="81"/>
                    <a:pt x="40" y="82"/>
                    <a:pt x="40" y="82"/>
                  </a:cubicBezTo>
                  <a:cubicBezTo>
                    <a:pt x="40" y="83"/>
                    <a:pt x="40" y="83"/>
                    <a:pt x="40" y="83"/>
                  </a:cubicBezTo>
                  <a:cubicBezTo>
                    <a:pt x="41" y="85"/>
                    <a:pt x="42" y="87"/>
                    <a:pt x="41" y="89"/>
                  </a:cubicBezTo>
                  <a:cubicBezTo>
                    <a:pt x="41" y="91"/>
                    <a:pt x="40" y="95"/>
                    <a:pt x="41" y="99"/>
                  </a:cubicBezTo>
                  <a:cubicBezTo>
                    <a:pt x="41" y="99"/>
                    <a:pt x="41" y="99"/>
                    <a:pt x="41" y="99"/>
                  </a:cubicBezTo>
                  <a:cubicBezTo>
                    <a:pt x="43" y="103"/>
                    <a:pt x="46" y="104"/>
                    <a:pt x="47" y="108"/>
                  </a:cubicBezTo>
                  <a:cubicBezTo>
                    <a:pt x="47" y="109"/>
                    <a:pt x="47" y="110"/>
                    <a:pt x="46" y="111"/>
                  </a:cubicBezTo>
                  <a:cubicBezTo>
                    <a:pt x="46" y="111"/>
                    <a:pt x="46" y="111"/>
                    <a:pt x="46" y="111"/>
                  </a:cubicBezTo>
                  <a:cubicBezTo>
                    <a:pt x="46" y="114"/>
                    <a:pt x="45" y="117"/>
                    <a:pt x="48" y="121"/>
                  </a:cubicBezTo>
                  <a:cubicBezTo>
                    <a:pt x="50" y="123"/>
                    <a:pt x="54" y="128"/>
                    <a:pt x="51" y="135"/>
                  </a:cubicBezTo>
                  <a:cubicBezTo>
                    <a:pt x="50" y="136"/>
                    <a:pt x="50" y="137"/>
                    <a:pt x="49" y="139"/>
                  </a:cubicBezTo>
                  <a:cubicBezTo>
                    <a:pt x="43" y="144"/>
                    <a:pt x="42" y="141"/>
                    <a:pt x="41" y="149"/>
                  </a:cubicBezTo>
                  <a:cubicBezTo>
                    <a:pt x="41" y="152"/>
                    <a:pt x="41" y="154"/>
                    <a:pt x="41" y="155"/>
                  </a:cubicBezTo>
                  <a:cubicBezTo>
                    <a:pt x="41" y="156"/>
                    <a:pt x="41" y="157"/>
                    <a:pt x="41" y="157"/>
                  </a:cubicBezTo>
                  <a:cubicBezTo>
                    <a:pt x="41" y="158"/>
                    <a:pt x="40" y="159"/>
                    <a:pt x="40" y="160"/>
                  </a:cubicBezTo>
                  <a:cubicBezTo>
                    <a:pt x="40" y="160"/>
                    <a:pt x="40" y="160"/>
                    <a:pt x="40" y="161"/>
                  </a:cubicBezTo>
                  <a:cubicBezTo>
                    <a:pt x="38" y="164"/>
                    <a:pt x="37" y="166"/>
                    <a:pt x="39" y="167"/>
                  </a:cubicBezTo>
                  <a:cubicBezTo>
                    <a:pt x="41" y="167"/>
                    <a:pt x="42" y="168"/>
                    <a:pt x="44" y="166"/>
                  </a:cubicBezTo>
                  <a:cubicBezTo>
                    <a:pt x="45" y="165"/>
                    <a:pt x="47" y="163"/>
                    <a:pt x="49" y="163"/>
                  </a:cubicBezTo>
                  <a:cubicBezTo>
                    <a:pt x="50" y="162"/>
                    <a:pt x="51" y="162"/>
                    <a:pt x="51" y="163"/>
                  </a:cubicBezTo>
                  <a:cubicBezTo>
                    <a:pt x="51" y="164"/>
                    <a:pt x="51" y="165"/>
                    <a:pt x="51" y="166"/>
                  </a:cubicBezTo>
                  <a:cubicBezTo>
                    <a:pt x="50" y="170"/>
                    <a:pt x="50" y="172"/>
                    <a:pt x="50" y="174"/>
                  </a:cubicBezTo>
                  <a:cubicBezTo>
                    <a:pt x="50" y="174"/>
                    <a:pt x="50" y="174"/>
                    <a:pt x="50" y="175"/>
                  </a:cubicBezTo>
                  <a:cubicBezTo>
                    <a:pt x="52" y="178"/>
                    <a:pt x="54" y="192"/>
                    <a:pt x="54" y="197"/>
                  </a:cubicBezTo>
                  <a:cubicBezTo>
                    <a:pt x="54" y="197"/>
                    <a:pt x="55" y="198"/>
                    <a:pt x="56" y="200"/>
                  </a:cubicBezTo>
                  <a:cubicBezTo>
                    <a:pt x="56" y="201"/>
                    <a:pt x="56" y="201"/>
                    <a:pt x="57" y="201"/>
                  </a:cubicBezTo>
                  <a:cubicBezTo>
                    <a:pt x="59" y="203"/>
                    <a:pt x="61" y="205"/>
                    <a:pt x="62" y="207"/>
                  </a:cubicBezTo>
                  <a:cubicBezTo>
                    <a:pt x="63" y="209"/>
                    <a:pt x="63" y="210"/>
                    <a:pt x="63" y="211"/>
                  </a:cubicBezTo>
                  <a:cubicBezTo>
                    <a:pt x="63" y="212"/>
                    <a:pt x="63" y="212"/>
                    <a:pt x="63" y="213"/>
                  </a:cubicBezTo>
                  <a:cubicBezTo>
                    <a:pt x="63" y="213"/>
                    <a:pt x="63" y="213"/>
                    <a:pt x="63" y="213"/>
                  </a:cubicBezTo>
                  <a:cubicBezTo>
                    <a:pt x="63" y="213"/>
                    <a:pt x="63" y="213"/>
                    <a:pt x="63" y="213"/>
                  </a:cubicBezTo>
                  <a:cubicBezTo>
                    <a:pt x="64" y="215"/>
                    <a:pt x="64" y="217"/>
                    <a:pt x="66" y="220"/>
                  </a:cubicBezTo>
                  <a:cubicBezTo>
                    <a:pt x="67" y="222"/>
                    <a:pt x="69" y="224"/>
                    <a:pt x="69" y="224"/>
                  </a:cubicBezTo>
                  <a:cubicBezTo>
                    <a:pt x="69" y="224"/>
                    <a:pt x="70" y="225"/>
                    <a:pt x="71" y="226"/>
                  </a:cubicBezTo>
                  <a:cubicBezTo>
                    <a:pt x="76" y="230"/>
                    <a:pt x="81" y="233"/>
                    <a:pt x="87" y="232"/>
                  </a:cubicBezTo>
                  <a:cubicBezTo>
                    <a:pt x="92" y="232"/>
                    <a:pt x="95" y="231"/>
                    <a:pt x="97" y="231"/>
                  </a:cubicBezTo>
                  <a:cubicBezTo>
                    <a:pt x="98" y="230"/>
                    <a:pt x="102" y="231"/>
                    <a:pt x="102" y="232"/>
                  </a:cubicBezTo>
                  <a:cubicBezTo>
                    <a:pt x="102" y="233"/>
                    <a:pt x="102" y="234"/>
                    <a:pt x="103" y="234"/>
                  </a:cubicBezTo>
                  <a:cubicBezTo>
                    <a:pt x="103" y="234"/>
                    <a:pt x="104" y="234"/>
                    <a:pt x="104" y="235"/>
                  </a:cubicBezTo>
                  <a:cubicBezTo>
                    <a:pt x="107" y="235"/>
                    <a:pt x="112" y="235"/>
                    <a:pt x="113" y="237"/>
                  </a:cubicBezTo>
                  <a:cubicBezTo>
                    <a:pt x="113" y="237"/>
                    <a:pt x="117" y="233"/>
                    <a:pt x="120" y="235"/>
                  </a:cubicBezTo>
                  <a:cubicBezTo>
                    <a:pt x="121" y="235"/>
                    <a:pt x="122" y="236"/>
                    <a:pt x="122" y="237"/>
                  </a:cubicBezTo>
                  <a:cubicBezTo>
                    <a:pt x="124" y="238"/>
                    <a:pt x="124" y="239"/>
                    <a:pt x="124" y="240"/>
                  </a:cubicBezTo>
                  <a:cubicBezTo>
                    <a:pt x="125" y="241"/>
                    <a:pt x="125" y="241"/>
                    <a:pt x="125" y="241"/>
                  </a:cubicBezTo>
                  <a:cubicBezTo>
                    <a:pt x="125" y="241"/>
                    <a:pt x="125" y="241"/>
                    <a:pt x="125" y="241"/>
                  </a:cubicBezTo>
                  <a:cubicBezTo>
                    <a:pt x="125" y="242"/>
                    <a:pt x="125" y="242"/>
                    <a:pt x="125" y="242"/>
                  </a:cubicBezTo>
                  <a:cubicBezTo>
                    <a:pt x="125" y="242"/>
                    <a:pt x="125" y="242"/>
                    <a:pt x="125" y="242"/>
                  </a:cubicBezTo>
                  <a:cubicBezTo>
                    <a:pt x="125" y="243"/>
                    <a:pt x="126" y="243"/>
                    <a:pt x="127" y="243"/>
                  </a:cubicBezTo>
                  <a:cubicBezTo>
                    <a:pt x="127" y="243"/>
                    <a:pt x="127" y="243"/>
                    <a:pt x="127" y="243"/>
                  </a:cubicBezTo>
                  <a:cubicBezTo>
                    <a:pt x="127" y="243"/>
                    <a:pt x="127" y="243"/>
                    <a:pt x="127" y="243"/>
                  </a:cubicBezTo>
                  <a:cubicBezTo>
                    <a:pt x="127" y="243"/>
                    <a:pt x="127" y="243"/>
                    <a:pt x="127" y="243"/>
                  </a:cubicBezTo>
                  <a:cubicBezTo>
                    <a:pt x="128" y="243"/>
                    <a:pt x="128" y="243"/>
                    <a:pt x="128" y="243"/>
                  </a:cubicBezTo>
                  <a:cubicBezTo>
                    <a:pt x="136" y="243"/>
                    <a:pt x="136" y="243"/>
                    <a:pt x="136" y="243"/>
                  </a:cubicBezTo>
                  <a:cubicBezTo>
                    <a:pt x="142" y="219"/>
                    <a:pt x="142" y="219"/>
                    <a:pt x="142" y="219"/>
                  </a:cubicBezTo>
                  <a:cubicBezTo>
                    <a:pt x="362" y="253"/>
                    <a:pt x="362" y="253"/>
                    <a:pt x="362" y="253"/>
                  </a:cubicBezTo>
                  <a:cubicBezTo>
                    <a:pt x="362" y="253"/>
                    <a:pt x="363" y="254"/>
                    <a:pt x="364" y="253"/>
                  </a:cubicBezTo>
                  <a:cubicBezTo>
                    <a:pt x="364" y="253"/>
                    <a:pt x="364" y="253"/>
                    <a:pt x="364" y="253"/>
                  </a:cubicBezTo>
                  <a:cubicBezTo>
                    <a:pt x="364" y="253"/>
                    <a:pt x="364" y="253"/>
                    <a:pt x="364" y="253"/>
                  </a:cubicBezTo>
                  <a:cubicBezTo>
                    <a:pt x="364" y="253"/>
                    <a:pt x="364" y="252"/>
                    <a:pt x="365" y="250"/>
                  </a:cubicBezTo>
                  <a:cubicBezTo>
                    <a:pt x="365" y="249"/>
                    <a:pt x="367" y="231"/>
                    <a:pt x="370" y="208"/>
                  </a:cubicBezTo>
                  <a:cubicBezTo>
                    <a:pt x="370" y="208"/>
                    <a:pt x="370" y="208"/>
                    <a:pt x="369" y="208"/>
                  </a:cubicBezTo>
                  <a:cubicBezTo>
                    <a:pt x="370" y="208"/>
                    <a:pt x="370" y="208"/>
                    <a:pt x="370" y="208"/>
                  </a:cubicBezTo>
                  <a:cubicBezTo>
                    <a:pt x="376" y="154"/>
                    <a:pt x="387" y="71"/>
                    <a:pt x="387" y="71"/>
                  </a:cubicBezTo>
                  <a:cubicBezTo>
                    <a:pt x="387" y="71"/>
                    <a:pt x="376" y="154"/>
                    <a:pt x="370" y="208"/>
                  </a:cubicBezTo>
                  <a:cubicBezTo>
                    <a:pt x="388" y="70"/>
                    <a:pt x="388" y="70"/>
                    <a:pt x="388" y="70"/>
                  </a:cubicBezTo>
                  <a:cubicBezTo>
                    <a:pt x="388" y="70"/>
                    <a:pt x="147" y="37"/>
                    <a:pt x="29" y="7"/>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10" name="Freeform 104"/>
            <p:cNvSpPr>
              <a:spLocks/>
            </p:cNvSpPr>
            <p:nvPr/>
          </p:nvSpPr>
          <p:spPr bwMode="auto">
            <a:xfrm>
              <a:off x="2625901" y="640926"/>
              <a:ext cx="552081" cy="336640"/>
            </a:xfrm>
            <a:custGeom>
              <a:avLst/>
              <a:gdLst>
                <a:gd name="T0" fmla="*/ 241 w 242"/>
                <a:gd name="T1" fmla="*/ 124 h 152"/>
                <a:gd name="T2" fmla="*/ 240 w 242"/>
                <a:gd name="T3" fmla="*/ 113 h 152"/>
                <a:gd name="T4" fmla="*/ 238 w 242"/>
                <a:gd name="T5" fmla="*/ 105 h 152"/>
                <a:gd name="T6" fmla="*/ 238 w 242"/>
                <a:gd name="T7" fmla="*/ 105 h 152"/>
                <a:gd name="T8" fmla="*/ 235 w 242"/>
                <a:gd name="T9" fmla="*/ 73 h 152"/>
                <a:gd name="T10" fmla="*/ 233 w 242"/>
                <a:gd name="T11" fmla="*/ 64 h 152"/>
                <a:gd name="T12" fmla="*/ 231 w 242"/>
                <a:gd name="T13" fmla="*/ 61 h 152"/>
                <a:gd name="T14" fmla="*/ 231 w 242"/>
                <a:gd name="T15" fmla="*/ 55 h 152"/>
                <a:gd name="T16" fmla="*/ 229 w 242"/>
                <a:gd name="T17" fmla="*/ 54 h 152"/>
                <a:gd name="T18" fmla="*/ 229 w 242"/>
                <a:gd name="T19" fmla="*/ 54 h 152"/>
                <a:gd name="T20" fmla="*/ 229 w 242"/>
                <a:gd name="T21" fmla="*/ 54 h 152"/>
                <a:gd name="T22" fmla="*/ 228 w 242"/>
                <a:gd name="T23" fmla="*/ 53 h 152"/>
                <a:gd name="T24" fmla="*/ 228 w 242"/>
                <a:gd name="T25" fmla="*/ 52 h 152"/>
                <a:gd name="T26" fmla="*/ 228 w 242"/>
                <a:gd name="T27" fmla="*/ 51 h 152"/>
                <a:gd name="T28" fmla="*/ 227 w 242"/>
                <a:gd name="T29" fmla="*/ 50 h 152"/>
                <a:gd name="T30" fmla="*/ 226 w 242"/>
                <a:gd name="T31" fmla="*/ 50 h 152"/>
                <a:gd name="T32" fmla="*/ 227 w 242"/>
                <a:gd name="T33" fmla="*/ 45 h 152"/>
                <a:gd name="T34" fmla="*/ 225 w 242"/>
                <a:gd name="T35" fmla="*/ 38 h 152"/>
                <a:gd name="T36" fmla="*/ 223 w 242"/>
                <a:gd name="T37" fmla="*/ 36 h 152"/>
                <a:gd name="T38" fmla="*/ 223 w 242"/>
                <a:gd name="T39" fmla="*/ 36 h 152"/>
                <a:gd name="T40" fmla="*/ 223 w 242"/>
                <a:gd name="T41" fmla="*/ 36 h 152"/>
                <a:gd name="T42" fmla="*/ 223 w 242"/>
                <a:gd name="T43" fmla="*/ 34 h 152"/>
                <a:gd name="T44" fmla="*/ 223 w 242"/>
                <a:gd name="T45" fmla="*/ 32 h 152"/>
                <a:gd name="T46" fmla="*/ 224 w 242"/>
                <a:gd name="T47" fmla="*/ 30 h 152"/>
                <a:gd name="T48" fmla="*/ 223 w 242"/>
                <a:gd name="T49" fmla="*/ 28 h 152"/>
                <a:gd name="T50" fmla="*/ 222 w 242"/>
                <a:gd name="T51" fmla="*/ 28 h 152"/>
                <a:gd name="T52" fmla="*/ 221 w 242"/>
                <a:gd name="T53" fmla="*/ 25 h 152"/>
                <a:gd name="T54" fmla="*/ 222 w 242"/>
                <a:gd name="T55" fmla="*/ 23 h 152"/>
                <a:gd name="T56" fmla="*/ 223 w 242"/>
                <a:gd name="T57" fmla="*/ 22 h 152"/>
                <a:gd name="T58" fmla="*/ 226 w 242"/>
                <a:gd name="T59" fmla="*/ 14 h 152"/>
                <a:gd name="T60" fmla="*/ 155 w 242"/>
                <a:gd name="T61" fmla="*/ 10 h 152"/>
                <a:gd name="T62" fmla="*/ 18 w 242"/>
                <a:gd name="T63" fmla="*/ 0 h 152"/>
                <a:gd name="T64" fmla="*/ 0 w 242"/>
                <a:gd name="T65" fmla="*/ 138 h 152"/>
                <a:gd name="T66" fmla="*/ 68 w 242"/>
                <a:gd name="T67" fmla="*/ 144 h 152"/>
                <a:gd name="T68" fmla="*/ 241 w 242"/>
                <a:gd name="T69" fmla="*/ 152 h 152"/>
                <a:gd name="T70" fmla="*/ 240 w 242"/>
                <a:gd name="T71" fmla="*/ 141 h 152"/>
                <a:gd name="T72" fmla="*/ 241 w 242"/>
                <a:gd name="T73" fmla="*/ 12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2" h="152">
                  <a:moveTo>
                    <a:pt x="241" y="124"/>
                  </a:moveTo>
                  <a:cubicBezTo>
                    <a:pt x="242" y="120"/>
                    <a:pt x="241" y="117"/>
                    <a:pt x="240" y="113"/>
                  </a:cubicBezTo>
                  <a:cubicBezTo>
                    <a:pt x="239" y="110"/>
                    <a:pt x="239" y="108"/>
                    <a:pt x="238" y="105"/>
                  </a:cubicBezTo>
                  <a:cubicBezTo>
                    <a:pt x="238" y="105"/>
                    <a:pt x="238" y="105"/>
                    <a:pt x="238" y="105"/>
                  </a:cubicBezTo>
                  <a:cubicBezTo>
                    <a:pt x="235" y="97"/>
                    <a:pt x="235" y="77"/>
                    <a:pt x="235" y="73"/>
                  </a:cubicBezTo>
                  <a:cubicBezTo>
                    <a:pt x="235" y="70"/>
                    <a:pt x="234" y="67"/>
                    <a:pt x="233" y="64"/>
                  </a:cubicBezTo>
                  <a:cubicBezTo>
                    <a:pt x="232" y="62"/>
                    <a:pt x="231" y="61"/>
                    <a:pt x="231" y="61"/>
                  </a:cubicBezTo>
                  <a:cubicBezTo>
                    <a:pt x="231" y="61"/>
                    <a:pt x="232" y="55"/>
                    <a:pt x="231" y="55"/>
                  </a:cubicBezTo>
                  <a:cubicBezTo>
                    <a:pt x="230" y="55"/>
                    <a:pt x="230" y="55"/>
                    <a:pt x="229" y="54"/>
                  </a:cubicBezTo>
                  <a:cubicBezTo>
                    <a:pt x="229" y="54"/>
                    <a:pt x="229" y="54"/>
                    <a:pt x="229" y="54"/>
                  </a:cubicBezTo>
                  <a:cubicBezTo>
                    <a:pt x="229" y="54"/>
                    <a:pt x="229" y="54"/>
                    <a:pt x="229" y="54"/>
                  </a:cubicBezTo>
                  <a:cubicBezTo>
                    <a:pt x="229" y="53"/>
                    <a:pt x="228" y="53"/>
                    <a:pt x="228" y="53"/>
                  </a:cubicBezTo>
                  <a:cubicBezTo>
                    <a:pt x="228" y="52"/>
                    <a:pt x="228" y="52"/>
                    <a:pt x="228" y="52"/>
                  </a:cubicBezTo>
                  <a:cubicBezTo>
                    <a:pt x="228" y="52"/>
                    <a:pt x="228" y="51"/>
                    <a:pt x="228" y="51"/>
                  </a:cubicBezTo>
                  <a:cubicBezTo>
                    <a:pt x="227" y="51"/>
                    <a:pt x="227" y="51"/>
                    <a:pt x="227" y="50"/>
                  </a:cubicBezTo>
                  <a:cubicBezTo>
                    <a:pt x="227" y="50"/>
                    <a:pt x="226" y="50"/>
                    <a:pt x="226" y="50"/>
                  </a:cubicBezTo>
                  <a:cubicBezTo>
                    <a:pt x="226" y="49"/>
                    <a:pt x="227" y="48"/>
                    <a:pt x="227" y="45"/>
                  </a:cubicBezTo>
                  <a:cubicBezTo>
                    <a:pt x="227" y="43"/>
                    <a:pt x="226" y="40"/>
                    <a:pt x="225" y="38"/>
                  </a:cubicBezTo>
                  <a:cubicBezTo>
                    <a:pt x="224" y="37"/>
                    <a:pt x="224" y="37"/>
                    <a:pt x="223" y="36"/>
                  </a:cubicBezTo>
                  <a:cubicBezTo>
                    <a:pt x="223" y="36"/>
                    <a:pt x="223" y="36"/>
                    <a:pt x="223" y="36"/>
                  </a:cubicBezTo>
                  <a:cubicBezTo>
                    <a:pt x="223" y="36"/>
                    <a:pt x="223" y="36"/>
                    <a:pt x="223" y="36"/>
                  </a:cubicBezTo>
                  <a:cubicBezTo>
                    <a:pt x="223" y="35"/>
                    <a:pt x="223" y="34"/>
                    <a:pt x="223" y="34"/>
                  </a:cubicBezTo>
                  <a:cubicBezTo>
                    <a:pt x="223" y="34"/>
                    <a:pt x="223" y="33"/>
                    <a:pt x="223" y="32"/>
                  </a:cubicBezTo>
                  <a:cubicBezTo>
                    <a:pt x="223" y="31"/>
                    <a:pt x="224" y="31"/>
                    <a:pt x="224" y="30"/>
                  </a:cubicBezTo>
                  <a:cubicBezTo>
                    <a:pt x="224" y="29"/>
                    <a:pt x="223" y="29"/>
                    <a:pt x="223" y="28"/>
                  </a:cubicBezTo>
                  <a:cubicBezTo>
                    <a:pt x="223" y="28"/>
                    <a:pt x="222" y="28"/>
                    <a:pt x="222" y="28"/>
                  </a:cubicBezTo>
                  <a:cubicBezTo>
                    <a:pt x="221" y="27"/>
                    <a:pt x="220" y="27"/>
                    <a:pt x="221" y="25"/>
                  </a:cubicBezTo>
                  <a:cubicBezTo>
                    <a:pt x="221" y="25"/>
                    <a:pt x="222" y="24"/>
                    <a:pt x="222" y="23"/>
                  </a:cubicBezTo>
                  <a:cubicBezTo>
                    <a:pt x="223" y="23"/>
                    <a:pt x="223" y="23"/>
                    <a:pt x="223" y="22"/>
                  </a:cubicBezTo>
                  <a:cubicBezTo>
                    <a:pt x="225" y="19"/>
                    <a:pt x="226" y="14"/>
                    <a:pt x="226" y="14"/>
                  </a:cubicBezTo>
                  <a:cubicBezTo>
                    <a:pt x="218" y="14"/>
                    <a:pt x="189" y="13"/>
                    <a:pt x="155" y="10"/>
                  </a:cubicBezTo>
                  <a:cubicBezTo>
                    <a:pt x="111" y="8"/>
                    <a:pt x="54" y="4"/>
                    <a:pt x="18" y="0"/>
                  </a:cubicBezTo>
                  <a:cubicBezTo>
                    <a:pt x="0" y="138"/>
                    <a:pt x="0" y="138"/>
                    <a:pt x="0" y="138"/>
                  </a:cubicBezTo>
                  <a:cubicBezTo>
                    <a:pt x="19" y="140"/>
                    <a:pt x="42" y="143"/>
                    <a:pt x="68" y="144"/>
                  </a:cubicBezTo>
                  <a:cubicBezTo>
                    <a:pt x="143" y="149"/>
                    <a:pt x="241" y="152"/>
                    <a:pt x="241" y="152"/>
                  </a:cubicBezTo>
                  <a:cubicBezTo>
                    <a:pt x="240" y="148"/>
                    <a:pt x="240" y="144"/>
                    <a:pt x="240" y="141"/>
                  </a:cubicBezTo>
                  <a:cubicBezTo>
                    <a:pt x="240" y="135"/>
                    <a:pt x="240" y="128"/>
                    <a:pt x="241" y="124"/>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11" name="Freeform 105"/>
            <p:cNvSpPr>
              <a:spLocks/>
            </p:cNvSpPr>
            <p:nvPr/>
          </p:nvSpPr>
          <p:spPr bwMode="auto">
            <a:xfrm>
              <a:off x="1587763" y="485553"/>
              <a:ext cx="505723" cy="786402"/>
            </a:xfrm>
            <a:custGeom>
              <a:avLst/>
              <a:gdLst>
                <a:gd name="T0" fmla="*/ 213 w 222"/>
                <a:gd name="T1" fmla="*/ 243 h 355"/>
                <a:gd name="T2" fmla="*/ 213 w 222"/>
                <a:gd name="T3" fmla="*/ 243 h 355"/>
                <a:gd name="T4" fmla="*/ 211 w 222"/>
                <a:gd name="T5" fmla="*/ 242 h 355"/>
                <a:gd name="T6" fmla="*/ 210 w 222"/>
                <a:gd name="T7" fmla="*/ 240 h 355"/>
                <a:gd name="T8" fmla="*/ 206 w 222"/>
                <a:gd name="T9" fmla="*/ 235 h 355"/>
                <a:gd name="T10" fmla="*/ 193 w 222"/>
                <a:gd name="T11" fmla="*/ 235 h 355"/>
                <a:gd name="T12" fmla="*/ 185 w 222"/>
                <a:gd name="T13" fmla="*/ 231 h 355"/>
                <a:gd name="T14" fmla="*/ 183 w 222"/>
                <a:gd name="T15" fmla="*/ 231 h 355"/>
                <a:gd name="T16" fmla="*/ 172 w 222"/>
                <a:gd name="T17" fmla="*/ 233 h 355"/>
                <a:gd name="T18" fmla="*/ 157 w 222"/>
                <a:gd name="T19" fmla="*/ 226 h 355"/>
                <a:gd name="T20" fmla="*/ 152 w 222"/>
                <a:gd name="T21" fmla="*/ 220 h 355"/>
                <a:gd name="T22" fmla="*/ 149 w 222"/>
                <a:gd name="T23" fmla="*/ 213 h 355"/>
                <a:gd name="T24" fmla="*/ 149 w 222"/>
                <a:gd name="T25" fmla="*/ 213 h 355"/>
                <a:gd name="T26" fmla="*/ 148 w 222"/>
                <a:gd name="T27" fmla="*/ 207 h 355"/>
                <a:gd name="T28" fmla="*/ 142 w 222"/>
                <a:gd name="T29" fmla="*/ 200 h 355"/>
                <a:gd name="T30" fmla="*/ 137 w 222"/>
                <a:gd name="T31" fmla="*/ 179 h 355"/>
                <a:gd name="T32" fmla="*/ 137 w 222"/>
                <a:gd name="T33" fmla="*/ 164 h 355"/>
                <a:gd name="T34" fmla="*/ 135 w 222"/>
                <a:gd name="T35" fmla="*/ 163 h 355"/>
                <a:gd name="T36" fmla="*/ 125 w 222"/>
                <a:gd name="T37" fmla="*/ 167 h 355"/>
                <a:gd name="T38" fmla="*/ 127 w 222"/>
                <a:gd name="T39" fmla="*/ 155 h 355"/>
                <a:gd name="T40" fmla="*/ 136 w 222"/>
                <a:gd name="T41" fmla="*/ 136 h 355"/>
                <a:gd name="T42" fmla="*/ 134 w 222"/>
                <a:gd name="T43" fmla="*/ 121 h 355"/>
                <a:gd name="T44" fmla="*/ 133 w 222"/>
                <a:gd name="T45" fmla="*/ 109 h 355"/>
                <a:gd name="T46" fmla="*/ 128 w 222"/>
                <a:gd name="T47" fmla="*/ 101 h 355"/>
                <a:gd name="T48" fmla="*/ 127 w 222"/>
                <a:gd name="T49" fmla="*/ 84 h 355"/>
                <a:gd name="T50" fmla="*/ 126 w 222"/>
                <a:gd name="T51" fmla="*/ 82 h 355"/>
                <a:gd name="T52" fmla="*/ 120 w 222"/>
                <a:gd name="T53" fmla="*/ 70 h 355"/>
                <a:gd name="T54" fmla="*/ 114 w 222"/>
                <a:gd name="T55" fmla="*/ 64 h 355"/>
                <a:gd name="T56" fmla="*/ 104 w 222"/>
                <a:gd name="T57" fmla="*/ 48 h 355"/>
                <a:gd name="T58" fmla="*/ 103 w 222"/>
                <a:gd name="T59" fmla="*/ 42 h 355"/>
                <a:gd name="T60" fmla="*/ 105 w 222"/>
                <a:gd name="T61" fmla="*/ 38 h 355"/>
                <a:gd name="T62" fmla="*/ 108 w 222"/>
                <a:gd name="T63" fmla="*/ 30 h 355"/>
                <a:gd name="T64" fmla="*/ 109 w 222"/>
                <a:gd name="T65" fmla="*/ 22 h 355"/>
                <a:gd name="T66" fmla="*/ 94 w 222"/>
                <a:gd name="T67" fmla="*/ 3 h 355"/>
                <a:gd name="T68" fmla="*/ 44 w 222"/>
                <a:gd name="T69" fmla="*/ 131 h 355"/>
                <a:gd name="T70" fmla="*/ 47 w 222"/>
                <a:gd name="T71" fmla="*/ 139 h 355"/>
                <a:gd name="T72" fmla="*/ 51 w 222"/>
                <a:gd name="T73" fmla="*/ 151 h 355"/>
                <a:gd name="T74" fmla="*/ 58 w 222"/>
                <a:gd name="T75" fmla="*/ 161 h 355"/>
                <a:gd name="T76" fmla="*/ 52 w 222"/>
                <a:gd name="T77" fmla="*/ 165 h 355"/>
                <a:gd name="T78" fmla="*/ 50 w 222"/>
                <a:gd name="T79" fmla="*/ 167 h 355"/>
                <a:gd name="T80" fmla="*/ 42 w 222"/>
                <a:gd name="T81" fmla="*/ 173 h 355"/>
                <a:gd name="T82" fmla="*/ 40 w 222"/>
                <a:gd name="T83" fmla="*/ 180 h 355"/>
                <a:gd name="T84" fmla="*/ 34 w 222"/>
                <a:gd name="T85" fmla="*/ 193 h 355"/>
                <a:gd name="T86" fmla="*/ 28 w 222"/>
                <a:gd name="T87" fmla="*/ 207 h 355"/>
                <a:gd name="T88" fmla="*/ 25 w 222"/>
                <a:gd name="T89" fmla="*/ 213 h 355"/>
                <a:gd name="T90" fmla="*/ 24 w 222"/>
                <a:gd name="T91" fmla="*/ 226 h 355"/>
                <a:gd name="T92" fmla="*/ 96 w 222"/>
                <a:gd name="T93" fmla="*/ 335 h 355"/>
                <a:gd name="T94" fmla="*/ 222 w 222"/>
                <a:gd name="T95" fmla="*/ 243 h 355"/>
                <a:gd name="T96" fmla="*/ 222 w 222"/>
                <a:gd name="T97" fmla="*/ 243 h 355"/>
                <a:gd name="T98" fmla="*/ 213 w 222"/>
                <a:gd name="T99" fmla="*/ 243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2" h="355">
                  <a:moveTo>
                    <a:pt x="213" y="243"/>
                  </a:moveTo>
                  <a:cubicBezTo>
                    <a:pt x="213" y="243"/>
                    <a:pt x="213" y="243"/>
                    <a:pt x="213" y="243"/>
                  </a:cubicBezTo>
                  <a:cubicBezTo>
                    <a:pt x="213" y="243"/>
                    <a:pt x="213" y="243"/>
                    <a:pt x="213" y="243"/>
                  </a:cubicBezTo>
                  <a:cubicBezTo>
                    <a:pt x="213" y="243"/>
                    <a:pt x="213" y="243"/>
                    <a:pt x="213" y="243"/>
                  </a:cubicBezTo>
                  <a:cubicBezTo>
                    <a:pt x="212" y="243"/>
                    <a:pt x="211" y="243"/>
                    <a:pt x="211" y="242"/>
                  </a:cubicBezTo>
                  <a:cubicBezTo>
                    <a:pt x="211" y="242"/>
                    <a:pt x="211" y="242"/>
                    <a:pt x="211" y="242"/>
                  </a:cubicBezTo>
                  <a:cubicBezTo>
                    <a:pt x="211" y="242"/>
                    <a:pt x="211" y="242"/>
                    <a:pt x="211" y="241"/>
                  </a:cubicBezTo>
                  <a:cubicBezTo>
                    <a:pt x="211" y="241"/>
                    <a:pt x="211" y="241"/>
                    <a:pt x="210" y="240"/>
                  </a:cubicBezTo>
                  <a:cubicBezTo>
                    <a:pt x="210" y="239"/>
                    <a:pt x="208" y="237"/>
                    <a:pt x="206" y="235"/>
                  </a:cubicBezTo>
                  <a:cubicBezTo>
                    <a:pt x="206" y="235"/>
                    <a:pt x="206" y="235"/>
                    <a:pt x="206" y="235"/>
                  </a:cubicBezTo>
                  <a:cubicBezTo>
                    <a:pt x="203" y="235"/>
                    <a:pt x="199" y="237"/>
                    <a:pt x="199" y="237"/>
                  </a:cubicBezTo>
                  <a:cubicBezTo>
                    <a:pt x="199" y="237"/>
                    <a:pt x="196" y="235"/>
                    <a:pt x="193" y="235"/>
                  </a:cubicBezTo>
                  <a:cubicBezTo>
                    <a:pt x="191" y="235"/>
                    <a:pt x="190" y="235"/>
                    <a:pt x="189" y="234"/>
                  </a:cubicBezTo>
                  <a:cubicBezTo>
                    <a:pt x="187" y="234"/>
                    <a:pt x="187" y="232"/>
                    <a:pt x="185" y="231"/>
                  </a:cubicBezTo>
                  <a:cubicBezTo>
                    <a:pt x="185" y="231"/>
                    <a:pt x="184" y="231"/>
                    <a:pt x="183" y="231"/>
                  </a:cubicBezTo>
                  <a:cubicBezTo>
                    <a:pt x="183" y="231"/>
                    <a:pt x="183" y="231"/>
                    <a:pt x="183" y="231"/>
                  </a:cubicBezTo>
                  <a:cubicBezTo>
                    <a:pt x="183" y="231"/>
                    <a:pt x="178" y="233"/>
                    <a:pt x="177" y="233"/>
                  </a:cubicBezTo>
                  <a:cubicBezTo>
                    <a:pt x="176" y="233"/>
                    <a:pt x="174" y="233"/>
                    <a:pt x="172" y="233"/>
                  </a:cubicBezTo>
                  <a:cubicBezTo>
                    <a:pt x="170" y="233"/>
                    <a:pt x="170" y="233"/>
                    <a:pt x="164" y="231"/>
                  </a:cubicBezTo>
                  <a:cubicBezTo>
                    <a:pt x="162" y="230"/>
                    <a:pt x="159" y="228"/>
                    <a:pt x="157" y="226"/>
                  </a:cubicBezTo>
                  <a:cubicBezTo>
                    <a:pt x="157" y="226"/>
                    <a:pt x="157" y="226"/>
                    <a:pt x="157" y="226"/>
                  </a:cubicBezTo>
                  <a:cubicBezTo>
                    <a:pt x="155" y="224"/>
                    <a:pt x="153" y="222"/>
                    <a:pt x="152" y="220"/>
                  </a:cubicBezTo>
                  <a:cubicBezTo>
                    <a:pt x="151" y="219"/>
                    <a:pt x="151" y="219"/>
                    <a:pt x="151" y="219"/>
                  </a:cubicBezTo>
                  <a:cubicBezTo>
                    <a:pt x="150" y="216"/>
                    <a:pt x="149" y="215"/>
                    <a:pt x="149" y="213"/>
                  </a:cubicBezTo>
                  <a:cubicBezTo>
                    <a:pt x="149" y="213"/>
                    <a:pt x="149" y="213"/>
                    <a:pt x="149" y="213"/>
                  </a:cubicBezTo>
                  <a:cubicBezTo>
                    <a:pt x="149" y="213"/>
                    <a:pt x="149" y="213"/>
                    <a:pt x="149" y="213"/>
                  </a:cubicBezTo>
                  <a:cubicBezTo>
                    <a:pt x="149" y="212"/>
                    <a:pt x="149" y="212"/>
                    <a:pt x="149" y="212"/>
                  </a:cubicBezTo>
                  <a:cubicBezTo>
                    <a:pt x="149" y="210"/>
                    <a:pt x="149" y="209"/>
                    <a:pt x="148" y="207"/>
                  </a:cubicBezTo>
                  <a:cubicBezTo>
                    <a:pt x="147" y="206"/>
                    <a:pt x="145" y="204"/>
                    <a:pt x="144" y="203"/>
                  </a:cubicBezTo>
                  <a:cubicBezTo>
                    <a:pt x="143" y="202"/>
                    <a:pt x="142" y="201"/>
                    <a:pt x="142" y="200"/>
                  </a:cubicBezTo>
                  <a:cubicBezTo>
                    <a:pt x="140" y="198"/>
                    <a:pt x="140" y="197"/>
                    <a:pt x="140" y="194"/>
                  </a:cubicBezTo>
                  <a:cubicBezTo>
                    <a:pt x="140" y="191"/>
                    <a:pt x="139" y="186"/>
                    <a:pt x="137" y="179"/>
                  </a:cubicBezTo>
                  <a:cubicBezTo>
                    <a:pt x="136" y="177"/>
                    <a:pt x="136" y="175"/>
                    <a:pt x="136" y="174"/>
                  </a:cubicBezTo>
                  <a:cubicBezTo>
                    <a:pt x="135" y="171"/>
                    <a:pt x="137" y="168"/>
                    <a:pt x="137" y="164"/>
                  </a:cubicBezTo>
                  <a:cubicBezTo>
                    <a:pt x="137" y="164"/>
                    <a:pt x="137" y="164"/>
                    <a:pt x="137" y="163"/>
                  </a:cubicBezTo>
                  <a:cubicBezTo>
                    <a:pt x="136" y="162"/>
                    <a:pt x="136" y="162"/>
                    <a:pt x="135" y="163"/>
                  </a:cubicBezTo>
                  <a:cubicBezTo>
                    <a:pt x="133" y="163"/>
                    <a:pt x="132" y="165"/>
                    <a:pt x="130" y="166"/>
                  </a:cubicBezTo>
                  <a:cubicBezTo>
                    <a:pt x="128" y="168"/>
                    <a:pt x="127" y="168"/>
                    <a:pt x="125" y="167"/>
                  </a:cubicBezTo>
                  <a:cubicBezTo>
                    <a:pt x="123" y="165"/>
                    <a:pt x="125" y="162"/>
                    <a:pt x="126" y="160"/>
                  </a:cubicBezTo>
                  <a:cubicBezTo>
                    <a:pt x="127" y="158"/>
                    <a:pt x="127" y="157"/>
                    <a:pt x="127" y="155"/>
                  </a:cubicBezTo>
                  <a:cubicBezTo>
                    <a:pt x="127" y="152"/>
                    <a:pt x="127" y="148"/>
                    <a:pt x="127" y="145"/>
                  </a:cubicBezTo>
                  <a:cubicBezTo>
                    <a:pt x="129" y="140"/>
                    <a:pt x="133" y="143"/>
                    <a:pt x="136" y="136"/>
                  </a:cubicBezTo>
                  <a:cubicBezTo>
                    <a:pt x="137" y="136"/>
                    <a:pt x="137" y="135"/>
                    <a:pt x="137" y="135"/>
                  </a:cubicBezTo>
                  <a:cubicBezTo>
                    <a:pt x="139" y="130"/>
                    <a:pt x="136" y="125"/>
                    <a:pt x="134" y="121"/>
                  </a:cubicBezTo>
                  <a:cubicBezTo>
                    <a:pt x="132" y="119"/>
                    <a:pt x="131" y="114"/>
                    <a:pt x="132" y="111"/>
                  </a:cubicBezTo>
                  <a:cubicBezTo>
                    <a:pt x="133" y="110"/>
                    <a:pt x="133" y="109"/>
                    <a:pt x="133" y="109"/>
                  </a:cubicBezTo>
                  <a:cubicBezTo>
                    <a:pt x="133" y="108"/>
                    <a:pt x="133" y="108"/>
                    <a:pt x="133" y="108"/>
                  </a:cubicBezTo>
                  <a:cubicBezTo>
                    <a:pt x="132" y="105"/>
                    <a:pt x="130" y="103"/>
                    <a:pt x="128" y="101"/>
                  </a:cubicBezTo>
                  <a:cubicBezTo>
                    <a:pt x="128" y="100"/>
                    <a:pt x="127" y="100"/>
                    <a:pt x="127" y="99"/>
                  </a:cubicBezTo>
                  <a:cubicBezTo>
                    <a:pt x="125" y="94"/>
                    <a:pt x="128" y="89"/>
                    <a:pt x="127" y="84"/>
                  </a:cubicBezTo>
                  <a:cubicBezTo>
                    <a:pt x="126" y="84"/>
                    <a:pt x="126" y="84"/>
                    <a:pt x="126" y="83"/>
                  </a:cubicBezTo>
                  <a:cubicBezTo>
                    <a:pt x="126" y="83"/>
                    <a:pt x="126" y="83"/>
                    <a:pt x="126" y="82"/>
                  </a:cubicBezTo>
                  <a:cubicBezTo>
                    <a:pt x="125" y="80"/>
                    <a:pt x="123" y="79"/>
                    <a:pt x="120" y="78"/>
                  </a:cubicBezTo>
                  <a:cubicBezTo>
                    <a:pt x="116" y="77"/>
                    <a:pt x="120" y="70"/>
                    <a:pt x="120" y="70"/>
                  </a:cubicBezTo>
                  <a:cubicBezTo>
                    <a:pt x="117" y="72"/>
                    <a:pt x="115" y="68"/>
                    <a:pt x="114" y="65"/>
                  </a:cubicBezTo>
                  <a:cubicBezTo>
                    <a:pt x="114" y="64"/>
                    <a:pt x="114" y="64"/>
                    <a:pt x="114" y="64"/>
                  </a:cubicBezTo>
                  <a:cubicBezTo>
                    <a:pt x="113" y="63"/>
                    <a:pt x="112" y="61"/>
                    <a:pt x="112" y="60"/>
                  </a:cubicBezTo>
                  <a:cubicBezTo>
                    <a:pt x="109" y="56"/>
                    <a:pt x="106" y="51"/>
                    <a:pt x="104" y="48"/>
                  </a:cubicBezTo>
                  <a:cubicBezTo>
                    <a:pt x="103" y="46"/>
                    <a:pt x="103" y="44"/>
                    <a:pt x="103" y="43"/>
                  </a:cubicBezTo>
                  <a:cubicBezTo>
                    <a:pt x="103" y="42"/>
                    <a:pt x="103" y="42"/>
                    <a:pt x="103" y="42"/>
                  </a:cubicBezTo>
                  <a:cubicBezTo>
                    <a:pt x="103" y="42"/>
                    <a:pt x="103" y="41"/>
                    <a:pt x="104" y="41"/>
                  </a:cubicBezTo>
                  <a:cubicBezTo>
                    <a:pt x="104" y="40"/>
                    <a:pt x="104" y="39"/>
                    <a:pt x="105" y="38"/>
                  </a:cubicBezTo>
                  <a:cubicBezTo>
                    <a:pt x="106" y="36"/>
                    <a:pt x="107" y="33"/>
                    <a:pt x="108" y="30"/>
                  </a:cubicBezTo>
                  <a:cubicBezTo>
                    <a:pt x="108" y="30"/>
                    <a:pt x="108" y="30"/>
                    <a:pt x="108" y="30"/>
                  </a:cubicBezTo>
                  <a:cubicBezTo>
                    <a:pt x="108" y="28"/>
                    <a:pt x="108" y="26"/>
                    <a:pt x="109" y="23"/>
                  </a:cubicBezTo>
                  <a:cubicBezTo>
                    <a:pt x="109" y="23"/>
                    <a:pt x="109" y="23"/>
                    <a:pt x="109" y="22"/>
                  </a:cubicBezTo>
                  <a:cubicBezTo>
                    <a:pt x="110" y="17"/>
                    <a:pt x="114" y="7"/>
                    <a:pt x="114" y="7"/>
                  </a:cubicBezTo>
                  <a:cubicBezTo>
                    <a:pt x="94" y="3"/>
                    <a:pt x="94" y="3"/>
                    <a:pt x="94" y="3"/>
                  </a:cubicBezTo>
                  <a:cubicBezTo>
                    <a:pt x="86" y="0"/>
                    <a:pt x="86" y="0"/>
                    <a:pt x="86" y="0"/>
                  </a:cubicBezTo>
                  <a:cubicBezTo>
                    <a:pt x="44" y="131"/>
                    <a:pt x="44" y="131"/>
                    <a:pt x="44" y="131"/>
                  </a:cubicBezTo>
                  <a:cubicBezTo>
                    <a:pt x="44" y="131"/>
                    <a:pt x="44" y="131"/>
                    <a:pt x="44" y="131"/>
                  </a:cubicBezTo>
                  <a:cubicBezTo>
                    <a:pt x="44" y="133"/>
                    <a:pt x="46" y="136"/>
                    <a:pt x="47" y="139"/>
                  </a:cubicBezTo>
                  <a:cubicBezTo>
                    <a:pt x="48" y="141"/>
                    <a:pt x="50" y="143"/>
                    <a:pt x="50" y="146"/>
                  </a:cubicBezTo>
                  <a:cubicBezTo>
                    <a:pt x="50" y="147"/>
                    <a:pt x="50" y="149"/>
                    <a:pt x="51" y="151"/>
                  </a:cubicBezTo>
                  <a:cubicBezTo>
                    <a:pt x="53" y="152"/>
                    <a:pt x="55" y="154"/>
                    <a:pt x="57" y="157"/>
                  </a:cubicBezTo>
                  <a:cubicBezTo>
                    <a:pt x="58" y="158"/>
                    <a:pt x="58" y="160"/>
                    <a:pt x="58" y="161"/>
                  </a:cubicBezTo>
                  <a:cubicBezTo>
                    <a:pt x="58" y="163"/>
                    <a:pt x="56" y="165"/>
                    <a:pt x="54" y="165"/>
                  </a:cubicBezTo>
                  <a:cubicBezTo>
                    <a:pt x="53" y="165"/>
                    <a:pt x="53" y="165"/>
                    <a:pt x="52" y="165"/>
                  </a:cubicBezTo>
                  <a:cubicBezTo>
                    <a:pt x="52" y="165"/>
                    <a:pt x="51" y="166"/>
                    <a:pt x="51" y="166"/>
                  </a:cubicBezTo>
                  <a:cubicBezTo>
                    <a:pt x="50" y="166"/>
                    <a:pt x="50" y="167"/>
                    <a:pt x="50" y="167"/>
                  </a:cubicBezTo>
                  <a:cubicBezTo>
                    <a:pt x="50" y="169"/>
                    <a:pt x="47" y="170"/>
                    <a:pt x="44" y="171"/>
                  </a:cubicBezTo>
                  <a:cubicBezTo>
                    <a:pt x="43" y="172"/>
                    <a:pt x="43" y="172"/>
                    <a:pt x="42" y="173"/>
                  </a:cubicBezTo>
                  <a:cubicBezTo>
                    <a:pt x="42" y="174"/>
                    <a:pt x="41" y="175"/>
                    <a:pt x="41" y="177"/>
                  </a:cubicBezTo>
                  <a:cubicBezTo>
                    <a:pt x="41" y="177"/>
                    <a:pt x="41" y="178"/>
                    <a:pt x="40" y="180"/>
                  </a:cubicBezTo>
                  <a:cubicBezTo>
                    <a:pt x="40" y="180"/>
                    <a:pt x="40" y="180"/>
                    <a:pt x="40" y="180"/>
                  </a:cubicBezTo>
                  <a:cubicBezTo>
                    <a:pt x="40" y="180"/>
                    <a:pt x="37" y="187"/>
                    <a:pt x="34" y="193"/>
                  </a:cubicBezTo>
                  <a:cubicBezTo>
                    <a:pt x="33" y="197"/>
                    <a:pt x="32" y="200"/>
                    <a:pt x="32" y="201"/>
                  </a:cubicBezTo>
                  <a:cubicBezTo>
                    <a:pt x="31" y="203"/>
                    <a:pt x="30" y="205"/>
                    <a:pt x="28" y="207"/>
                  </a:cubicBezTo>
                  <a:cubicBezTo>
                    <a:pt x="26" y="209"/>
                    <a:pt x="26" y="211"/>
                    <a:pt x="25" y="213"/>
                  </a:cubicBezTo>
                  <a:cubicBezTo>
                    <a:pt x="25" y="213"/>
                    <a:pt x="25" y="213"/>
                    <a:pt x="25" y="213"/>
                  </a:cubicBezTo>
                  <a:cubicBezTo>
                    <a:pt x="25" y="216"/>
                    <a:pt x="22" y="220"/>
                    <a:pt x="23" y="222"/>
                  </a:cubicBezTo>
                  <a:cubicBezTo>
                    <a:pt x="24" y="224"/>
                    <a:pt x="24" y="226"/>
                    <a:pt x="24" y="226"/>
                  </a:cubicBezTo>
                  <a:cubicBezTo>
                    <a:pt x="0" y="311"/>
                    <a:pt x="0" y="311"/>
                    <a:pt x="0" y="311"/>
                  </a:cubicBezTo>
                  <a:cubicBezTo>
                    <a:pt x="96" y="335"/>
                    <a:pt x="96" y="335"/>
                    <a:pt x="96" y="335"/>
                  </a:cubicBezTo>
                  <a:cubicBezTo>
                    <a:pt x="198" y="355"/>
                    <a:pt x="198" y="355"/>
                    <a:pt x="198" y="355"/>
                  </a:cubicBezTo>
                  <a:cubicBezTo>
                    <a:pt x="222" y="243"/>
                    <a:pt x="222" y="243"/>
                    <a:pt x="222" y="243"/>
                  </a:cubicBezTo>
                  <a:cubicBezTo>
                    <a:pt x="222" y="244"/>
                    <a:pt x="222" y="244"/>
                    <a:pt x="222" y="244"/>
                  </a:cubicBezTo>
                  <a:cubicBezTo>
                    <a:pt x="222" y="243"/>
                    <a:pt x="222" y="243"/>
                    <a:pt x="222" y="243"/>
                  </a:cubicBezTo>
                  <a:cubicBezTo>
                    <a:pt x="221" y="243"/>
                    <a:pt x="216" y="243"/>
                    <a:pt x="213" y="243"/>
                  </a:cubicBezTo>
                  <a:cubicBezTo>
                    <a:pt x="213" y="243"/>
                    <a:pt x="213" y="243"/>
                    <a:pt x="213" y="243"/>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12" name="Freeform 106"/>
            <p:cNvSpPr>
              <a:spLocks/>
            </p:cNvSpPr>
            <p:nvPr/>
          </p:nvSpPr>
          <p:spPr bwMode="auto">
            <a:xfrm>
              <a:off x="999157" y="612304"/>
              <a:ext cx="724870" cy="561521"/>
            </a:xfrm>
            <a:custGeom>
              <a:avLst/>
              <a:gdLst>
                <a:gd name="T0" fmla="*/ 307 w 318"/>
                <a:gd name="T1" fmla="*/ 86 h 254"/>
                <a:gd name="T2" fmla="*/ 242 w 318"/>
                <a:gd name="T3" fmla="*/ 58 h 254"/>
                <a:gd name="T4" fmla="*/ 236 w 318"/>
                <a:gd name="T5" fmla="*/ 57 h 254"/>
                <a:gd name="T6" fmla="*/ 223 w 318"/>
                <a:gd name="T7" fmla="*/ 60 h 254"/>
                <a:gd name="T8" fmla="*/ 219 w 318"/>
                <a:gd name="T9" fmla="*/ 59 h 254"/>
                <a:gd name="T10" fmla="*/ 218 w 318"/>
                <a:gd name="T11" fmla="*/ 59 h 254"/>
                <a:gd name="T12" fmla="*/ 177 w 318"/>
                <a:gd name="T13" fmla="*/ 56 h 254"/>
                <a:gd name="T14" fmla="*/ 163 w 318"/>
                <a:gd name="T15" fmla="*/ 53 h 254"/>
                <a:gd name="T16" fmla="*/ 152 w 318"/>
                <a:gd name="T17" fmla="*/ 48 h 254"/>
                <a:gd name="T18" fmla="*/ 139 w 318"/>
                <a:gd name="T19" fmla="*/ 46 h 254"/>
                <a:gd name="T20" fmla="*/ 124 w 318"/>
                <a:gd name="T21" fmla="*/ 40 h 254"/>
                <a:gd name="T22" fmla="*/ 120 w 318"/>
                <a:gd name="T23" fmla="*/ 35 h 254"/>
                <a:gd name="T24" fmla="*/ 120 w 318"/>
                <a:gd name="T25" fmla="*/ 22 h 254"/>
                <a:gd name="T26" fmla="*/ 109 w 318"/>
                <a:gd name="T27" fmla="*/ 12 h 254"/>
                <a:gd name="T28" fmla="*/ 88 w 318"/>
                <a:gd name="T29" fmla="*/ 2 h 254"/>
                <a:gd name="T30" fmla="*/ 82 w 318"/>
                <a:gd name="T31" fmla="*/ 10 h 254"/>
                <a:gd name="T32" fmla="*/ 72 w 318"/>
                <a:gd name="T33" fmla="*/ 33 h 254"/>
                <a:gd name="T34" fmla="*/ 68 w 318"/>
                <a:gd name="T35" fmla="*/ 43 h 254"/>
                <a:gd name="T36" fmla="*/ 58 w 318"/>
                <a:gd name="T37" fmla="*/ 61 h 254"/>
                <a:gd name="T38" fmla="*/ 51 w 318"/>
                <a:gd name="T39" fmla="*/ 77 h 254"/>
                <a:gd name="T40" fmla="*/ 49 w 318"/>
                <a:gd name="T41" fmla="*/ 87 h 254"/>
                <a:gd name="T42" fmla="*/ 43 w 318"/>
                <a:gd name="T43" fmla="*/ 97 h 254"/>
                <a:gd name="T44" fmla="*/ 34 w 318"/>
                <a:gd name="T45" fmla="*/ 109 h 254"/>
                <a:gd name="T46" fmla="*/ 28 w 318"/>
                <a:gd name="T47" fmla="*/ 118 h 254"/>
                <a:gd name="T48" fmla="*/ 22 w 318"/>
                <a:gd name="T49" fmla="*/ 129 h 254"/>
                <a:gd name="T50" fmla="*/ 18 w 318"/>
                <a:gd name="T51" fmla="*/ 138 h 254"/>
                <a:gd name="T52" fmla="*/ 5 w 318"/>
                <a:gd name="T53" fmla="*/ 138 h 254"/>
                <a:gd name="T54" fmla="*/ 10 w 318"/>
                <a:gd name="T55" fmla="*/ 157 h 254"/>
                <a:gd name="T56" fmla="*/ 7 w 318"/>
                <a:gd name="T57" fmla="*/ 169 h 254"/>
                <a:gd name="T58" fmla="*/ 8 w 318"/>
                <a:gd name="T59" fmla="*/ 182 h 254"/>
                <a:gd name="T60" fmla="*/ 258 w 318"/>
                <a:gd name="T61" fmla="*/ 254 h 254"/>
                <a:gd name="T62" fmla="*/ 281 w 318"/>
                <a:gd name="T63" fmla="*/ 165 h 254"/>
                <a:gd name="T64" fmla="*/ 286 w 318"/>
                <a:gd name="T65" fmla="*/ 150 h 254"/>
                <a:gd name="T66" fmla="*/ 296 w 318"/>
                <a:gd name="T67" fmla="*/ 127 h 254"/>
                <a:gd name="T68" fmla="*/ 302 w 318"/>
                <a:gd name="T69" fmla="*/ 114 h 254"/>
                <a:gd name="T70" fmla="*/ 312 w 318"/>
                <a:gd name="T71" fmla="*/ 108 h 254"/>
                <a:gd name="T72" fmla="*/ 308 w 318"/>
                <a:gd name="T73" fmla="*/ 9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8" h="254">
                  <a:moveTo>
                    <a:pt x="308" y="91"/>
                  </a:moveTo>
                  <a:cubicBezTo>
                    <a:pt x="308" y="89"/>
                    <a:pt x="309" y="89"/>
                    <a:pt x="307" y="86"/>
                  </a:cubicBezTo>
                  <a:cubicBezTo>
                    <a:pt x="305" y="83"/>
                    <a:pt x="303" y="77"/>
                    <a:pt x="302" y="74"/>
                  </a:cubicBezTo>
                  <a:cubicBezTo>
                    <a:pt x="242" y="58"/>
                    <a:pt x="242" y="58"/>
                    <a:pt x="242" y="58"/>
                  </a:cubicBezTo>
                  <a:cubicBezTo>
                    <a:pt x="241" y="58"/>
                    <a:pt x="240" y="57"/>
                    <a:pt x="240" y="57"/>
                  </a:cubicBezTo>
                  <a:cubicBezTo>
                    <a:pt x="239" y="57"/>
                    <a:pt x="238" y="57"/>
                    <a:pt x="236" y="57"/>
                  </a:cubicBezTo>
                  <a:cubicBezTo>
                    <a:pt x="233" y="58"/>
                    <a:pt x="229" y="58"/>
                    <a:pt x="228" y="58"/>
                  </a:cubicBezTo>
                  <a:cubicBezTo>
                    <a:pt x="226" y="59"/>
                    <a:pt x="224" y="60"/>
                    <a:pt x="223" y="60"/>
                  </a:cubicBezTo>
                  <a:cubicBezTo>
                    <a:pt x="221" y="60"/>
                    <a:pt x="220" y="58"/>
                    <a:pt x="220" y="58"/>
                  </a:cubicBezTo>
                  <a:cubicBezTo>
                    <a:pt x="220" y="58"/>
                    <a:pt x="219" y="58"/>
                    <a:pt x="219" y="59"/>
                  </a:cubicBezTo>
                  <a:cubicBezTo>
                    <a:pt x="219" y="59"/>
                    <a:pt x="219" y="59"/>
                    <a:pt x="218" y="59"/>
                  </a:cubicBezTo>
                  <a:cubicBezTo>
                    <a:pt x="218" y="59"/>
                    <a:pt x="218" y="59"/>
                    <a:pt x="218" y="59"/>
                  </a:cubicBezTo>
                  <a:cubicBezTo>
                    <a:pt x="211" y="61"/>
                    <a:pt x="196" y="61"/>
                    <a:pt x="189" y="58"/>
                  </a:cubicBezTo>
                  <a:cubicBezTo>
                    <a:pt x="186" y="57"/>
                    <a:pt x="181" y="56"/>
                    <a:pt x="177" y="56"/>
                  </a:cubicBezTo>
                  <a:cubicBezTo>
                    <a:pt x="174" y="55"/>
                    <a:pt x="170" y="55"/>
                    <a:pt x="168" y="55"/>
                  </a:cubicBezTo>
                  <a:cubicBezTo>
                    <a:pt x="166" y="55"/>
                    <a:pt x="165" y="54"/>
                    <a:pt x="163" y="53"/>
                  </a:cubicBezTo>
                  <a:cubicBezTo>
                    <a:pt x="161" y="52"/>
                    <a:pt x="160" y="50"/>
                    <a:pt x="158" y="48"/>
                  </a:cubicBezTo>
                  <a:cubicBezTo>
                    <a:pt x="156" y="47"/>
                    <a:pt x="152" y="48"/>
                    <a:pt x="152" y="48"/>
                  </a:cubicBezTo>
                  <a:cubicBezTo>
                    <a:pt x="151" y="48"/>
                    <a:pt x="146" y="49"/>
                    <a:pt x="145" y="48"/>
                  </a:cubicBezTo>
                  <a:cubicBezTo>
                    <a:pt x="145" y="48"/>
                    <a:pt x="142" y="47"/>
                    <a:pt x="139" y="46"/>
                  </a:cubicBezTo>
                  <a:cubicBezTo>
                    <a:pt x="137" y="46"/>
                    <a:pt x="135" y="46"/>
                    <a:pt x="133" y="45"/>
                  </a:cubicBezTo>
                  <a:cubicBezTo>
                    <a:pt x="130" y="45"/>
                    <a:pt x="127" y="42"/>
                    <a:pt x="124" y="40"/>
                  </a:cubicBezTo>
                  <a:cubicBezTo>
                    <a:pt x="122" y="38"/>
                    <a:pt x="120" y="36"/>
                    <a:pt x="120" y="36"/>
                  </a:cubicBezTo>
                  <a:cubicBezTo>
                    <a:pt x="120" y="36"/>
                    <a:pt x="119" y="35"/>
                    <a:pt x="120" y="35"/>
                  </a:cubicBezTo>
                  <a:cubicBezTo>
                    <a:pt x="122" y="34"/>
                    <a:pt x="122" y="31"/>
                    <a:pt x="120" y="28"/>
                  </a:cubicBezTo>
                  <a:cubicBezTo>
                    <a:pt x="119" y="27"/>
                    <a:pt x="119" y="23"/>
                    <a:pt x="120" y="22"/>
                  </a:cubicBezTo>
                  <a:cubicBezTo>
                    <a:pt x="119" y="20"/>
                    <a:pt x="119" y="19"/>
                    <a:pt x="118" y="18"/>
                  </a:cubicBezTo>
                  <a:cubicBezTo>
                    <a:pt x="116" y="15"/>
                    <a:pt x="112" y="14"/>
                    <a:pt x="109" y="12"/>
                  </a:cubicBezTo>
                  <a:cubicBezTo>
                    <a:pt x="106" y="11"/>
                    <a:pt x="100" y="9"/>
                    <a:pt x="96" y="7"/>
                  </a:cubicBezTo>
                  <a:cubicBezTo>
                    <a:pt x="93" y="6"/>
                    <a:pt x="88" y="2"/>
                    <a:pt x="88" y="2"/>
                  </a:cubicBezTo>
                  <a:cubicBezTo>
                    <a:pt x="88" y="2"/>
                    <a:pt x="84" y="0"/>
                    <a:pt x="83" y="4"/>
                  </a:cubicBezTo>
                  <a:cubicBezTo>
                    <a:pt x="82" y="8"/>
                    <a:pt x="82" y="7"/>
                    <a:pt x="82" y="10"/>
                  </a:cubicBezTo>
                  <a:cubicBezTo>
                    <a:pt x="82" y="14"/>
                    <a:pt x="83" y="17"/>
                    <a:pt x="81" y="21"/>
                  </a:cubicBezTo>
                  <a:cubicBezTo>
                    <a:pt x="79" y="25"/>
                    <a:pt x="72" y="33"/>
                    <a:pt x="72" y="33"/>
                  </a:cubicBezTo>
                  <a:cubicBezTo>
                    <a:pt x="72" y="33"/>
                    <a:pt x="68" y="39"/>
                    <a:pt x="68" y="39"/>
                  </a:cubicBezTo>
                  <a:cubicBezTo>
                    <a:pt x="68" y="43"/>
                    <a:pt x="68" y="43"/>
                    <a:pt x="68" y="43"/>
                  </a:cubicBezTo>
                  <a:cubicBezTo>
                    <a:pt x="68" y="43"/>
                    <a:pt x="63" y="45"/>
                    <a:pt x="62" y="49"/>
                  </a:cubicBezTo>
                  <a:cubicBezTo>
                    <a:pt x="60" y="53"/>
                    <a:pt x="59" y="58"/>
                    <a:pt x="58" y="61"/>
                  </a:cubicBezTo>
                  <a:cubicBezTo>
                    <a:pt x="58" y="63"/>
                    <a:pt x="54" y="66"/>
                    <a:pt x="54" y="70"/>
                  </a:cubicBezTo>
                  <a:cubicBezTo>
                    <a:pt x="53" y="74"/>
                    <a:pt x="52" y="76"/>
                    <a:pt x="51" y="77"/>
                  </a:cubicBezTo>
                  <a:cubicBezTo>
                    <a:pt x="50" y="79"/>
                    <a:pt x="48" y="80"/>
                    <a:pt x="50" y="82"/>
                  </a:cubicBezTo>
                  <a:cubicBezTo>
                    <a:pt x="52" y="84"/>
                    <a:pt x="50" y="86"/>
                    <a:pt x="49" y="87"/>
                  </a:cubicBezTo>
                  <a:cubicBezTo>
                    <a:pt x="48" y="88"/>
                    <a:pt x="44" y="89"/>
                    <a:pt x="44" y="92"/>
                  </a:cubicBezTo>
                  <a:cubicBezTo>
                    <a:pt x="44" y="94"/>
                    <a:pt x="45" y="97"/>
                    <a:pt x="43" y="97"/>
                  </a:cubicBezTo>
                  <a:cubicBezTo>
                    <a:pt x="41" y="98"/>
                    <a:pt x="38" y="100"/>
                    <a:pt x="37" y="103"/>
                  </a:cubicBezTo>
                  <a:cubicBezTo>
                    <a:pt x="35" y="105"/>
                    <a:pt x="34" y="109"/>
                    <a:pt x="34" y="109"/>
                  </a:cubicBezTo>
                  <a:cubicBezTo>
                    <a:pt x="34" y="109"/>
                    <a:pt x="30" y="110"/>
                    <a:pt x="29" y="113"/>
                  </a:cubicBezTo>
                  <a:cubicBezTo>
                    <a:pt x="28" y="116"/>
                    <a:pt x="28" y="118"/>
                    <a:pt x="28" y="118"/>
                  </a:cubicBezTo>
                  <a:cubicBezTo>
                    <a:pt x="28" y="118"/>
                    <a:pt x="27" y="121"/>
                    <a:pt x="25" y="123"/>
                  </a:cubicBezTo>
                  <a:cubicBezTo>
                    <a:pt x="22" y="124"/>
                    <a:pt x="23" y="126"/>
                    <a:pt x="22" y="129"/>
                  </a:cubicBezTo>
                  <a:cubicBezTo>
                    <a:pt x="22" y="131"/>
                    <a:pt x="21" y="134"/>
                    <a:pt x="20" y="135"/>
                  </a:cubicBezTo>
                  <a:cubicBezTo>
                    <a:pt x="18" y="137"/>
                    <a:pt x="18" y="138"/>
                    <a:pt x="18" y="138"/>
                  </a:cubicBezTo>
                  <a:cubicBezTo>
                    <a:pt x="18" y="138"/>
                    <a:pt x="18" y="139"/>
                    <a:pt x="15" y="139"/>
                  </a:cubicBezTo>
                  <a:cubicBezTo>
                    <a:pt x="12" y="140"/>
                    <a:pt x="7" y="137"/>
                    <a:pt x="5" y="138"/>
                  </a:cubicBezTo>
                  <a:cubicBezTo>
                    <a:pt x="3" y="139"/>
                    <a:pt x="0" y="143"/>
                    <a:pt x="3" y="146"/>
                  </a:cubicBezTo>
                  <a:cubicBezTo>
                    <a:pt x="6" y="150"/>
                    <a:pt x="10" y="153"/>
                    <a:pt x="10" y="157"/>
                  </a:cubicBezTo>
                  <a:cubicBezTo>
                    <a:pt x="9" y="160"/>
                    <a:pt x="9" y="165"/>
                    <a:pt x="9" y="165"/>
                  </a:cubicBezTo>
                  <a:cubicBezTo>
                    <a:pt x="9" y="165"/>
                    <a:pt x="7" y="165"/>
                    <a:pt x="7" y="169"/>
                  </a:cubicBezTo>
                  <a:cubicBezTo>
                    <a:pt x="7" y="173"/>
                    <a:pt x="7" y="178"/>
                    <a:pt x="7" y="178"/>
                  </a:cubicBezTo>
                  <a:cubicBezTo>
                    <a:pt x="7" y="178"/>
                    <a:pt x="8" y="181"/>
                    <a:pt x="8" y="182"/>
                  </a:cubicBezTo>
                  <a:cubicBezTo>
                    <a:pt x="149" y="225"/>
                    <a:pt x="149" y="225"/>
                    <a:pt x="149" y="225"/>
                  </a:cubicBezTo>
                  <a:cubicBezTo>
                    <a:pt x="258" y="254"/>
                    <a:pt x="258" y="254"/>
                    <a:pt x="258" y="254"/>
                  </a:cubicBezTo>
                  <a:cubicBezTo>
                    <a:pt x="282" y="169"/>
                    <a:pt x="282" y="169"/>
                    <a:pt x="282" y="169"/>
                  </a:cubicBezTo>
                  <a:cubicBezTo>
                    <a:pt x="282" y="169"/>
                    <a:pt x="282" y="167"/>
                    <a:pt x="281" y="165"/>
                  </a:cubicBezTo>
                  <a:cubicBezTo>
                    <a:pt x="280" y="163"/>
                    <a:pt x="283" y="159"/>
                    <a:pt x="283" y="156"/>
                  </a:cubicBezTo>
                  <a:cubicBezTo>
                    <a:pt x="283" y="154"/>
                    <a:pt x="284" y="151"/>
                    <a:pt x="286" y="150"/>
                  </a:cubicBezTo>
                  <a:cubicBezTo>
                    <a:pt x="288" y="148"/>
                    <a:pt x="289" y="146"/>
                    <a:pt x="290" y="144"/>
                  </a:cubicBezTo>
                  <a:cubicBezTo>
                    <a:pt x="290" y="142"/>
                    <a:pt x="296" y="127"/>
                    <a:pt x="296" y="127"/>
                  </a:cubicBezTo>
                  <a:cubicBezTo>
                    <a:pt x="296" y="127"/>
                    <a:pt x="299" y="122"/>
                    <a:pt x="299" y="120"/>
                  </a:cubicBezTo>
                  <a:cubicBezTo>
                    <a:pt x="300" y="117"/>
                    <a:pt x="300" y="115"/>
                    <a:pt x="302" y="114"/>
                  </a:cubicBezTo>
                  <a:cubicBezTo>
                    <a:pt x="305" y="113"/>
                    <a:pt x="308" y="112"/>
                    <a:pt x="308" y="110"/>
                  </a:cubicBezTo>
                  <a:cubicBezTo>
                    <a:pt x="309" y="109"/>
                    <a:pt x="310" y="108"/>
                    <a:pt x="312" y="108"/>
                  </a:cubicBezTo>
                  <a:cubicBezTo>
                    <a:pt x="314" y="108"/>
                    <a:pt x="318" y="104"/>
                    <a:pt x="315" y="100"/>
                  </a:cubicBezTo>
                  <a:cubicBezTo>
                    <a:pt x="311" y="95"/>
                    <a:pt x="308" y="93"/>
                    <a:pt x="308" y="91"/>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13" name="Freeform 107"/>
            <p:cNvSpPr>
              <a:spLocks/>
            </p:cNvSpPr>
            <p:nvPr/>
          </p:nvSpPr>
          <p:spPr bwMode="auto">
            <a:xfrm>
              <a:off x="1185994" y="388786"/>
              <a:ext cx="597034" cy="387068"/>
            </a:xfrm>
            <a:custGeom>
              <a:avLst/>
              <a:gdLst>
                <a:gd name="T0" fmla="*/ 38 w 262"/>
                <a:gd name="T1" fmla="*/ 136 h 175"/>
                <a:gd name="T2" fmla="*/ 48 w 262"/>
                <a:gd name="T3" fmla="*/ 145 h 175"/>
                <a:gd name="T4" fmla="*/ 63 w 262"/>
                <a:gd name="T5" fmla="*/ 149 h 175"/>
                <a:gd name="T6" fmla="*/ 76 w 262"/>
                <a:gd name="T7" fmla="*/ 149 h 175"/>
                <a:gd name="T8" fmla="*/ 81 w 262"/>
                <a:gd name="T9" fmla="*/ 154 h 175"/>
                <a:gd name="T10" fmla="*/ 95 w 262"/>
                <a:gd name="T11" fmla="*/ 157 h 175"/>
                <a:gd name="T12" fmla="*/ 109 w 262"/>
                <a:gd name="T13" fmla="*/ 160 h 175"/>
                <a:gd name="T14" fmla="*/ 136 w 262"/>
                <a:gd name="T15" fmla="*/ 160 h 175"/>
                <a:gd name="T16" fmla="*/ 137 w 262"/>
                <a:gd name="T17" fmla="*/ 160 h 175"/>
                <a:gd name="T18" fmla="*/ 146 w 262"/>
                <a:gd name="T19" fmla="*/ 159 h 175"/>
                <a:gd name="T20" fmla="*/ 148 w 262"/>
                <a:gd name="T21" fmla="*/ 159 h 175"/>
                <a:gd name="T22" fmla="*/ 157 w 262"/>
                <a:gd name="T23" fmla="*/ 158 h 175"/>
                <a:gd name="T24" fmla="*/ 158 w 262"/>
                <a:gd name="T25" fmla="*/ 158 h 175"/>
                <a:gd name="T26" fmla="*/ 220 w 262"/>
                <a:gd name="T27" fmla="*/ 175 h 175"/>
                <a:gd name="T28" fmla="*/ 220 w 262"/>
                <a:gd name="T29" fmla="*/ 175 h 175"/>
                <a:gd name="T30" fmla="*/ 89 w 262"/>
                <a:gd name="T31" fmla="*/ 0 h 175"/>
                <a:gd name="T32" fmla="*/ 90 w 262"/>
                <a:gd name="T33" fmla="*/ 10 h 175"/>
                <a:gd name="T34" fmla="*/ 92 w 262"/>
                <a:gd name="T35" fmla="*/ 13 h 175"/>
                <a:gd name="T36" fmla="*/ 94 w 262"/>
                <a:gd name="T37" fmla="*/ 15 h 175"/>
                <a:gd name="T38" fmla="*/ 92 w 262"/>
                <a:gd name="T39" fmla="*/ 23 h 175"/>
                <a:gd name="T40" fmla="*/ 90 w 262"/>
                <a:gd name="T41" fmla="*/ 28 h 175"/>
                <a:gd name="T42" fmla="*/ 87 w 262"/>
                <a:gd name="T43" fmla="*/ 37 h 175"/>
                <a:gd name="T44" fmla="*/ 92 w 262"/>
                <a:gd name="T45" fmla="*/ 36 h 175"/>
                <a:gd name="T46" fmla="*/ 94 w 262"/>
                <a:gd name="T47" fmla="*/ 49 h 175"/>
                <a:gd name="T48" fmla="*/ 91 w 262"/>
                <a:gd name="T49" fmla="*/ 51 h 175"/>
                <a:gd name="T50" fmla="*/ 83 w 262"/>
                <a:gd name="T51" fmla="*/ 52 h 175"/>
                <a:gd name="T52" fmla="*/ 78 w 262"/>
                <a:gd name="T53" fmla="*/ 61 h 175"/>
                <a:gd name="T54" fmla="*/ 74 w 262"/>
                <a:gd name="T55" fmla="*/ 70 h 175"/>
                <a:gd name="T56" fmla="*/ 70 w 262"/>
                <a:gd name="T57" fmla="*/ 68 h 175"/>
                <a:gd name="T58" fmla="*/ 74 w 262"/>
                <a:gd name="T59" fmla="*/ 57 h 175"/>
                <a:gd name="T60" fmla="*/ 77 w 262"/>
                <a:gd name="T61" fmla="*/ 45 h 175"/>
                <a:gd name="T62" fmla="*/ 69 w 262"/>
                <a:gd name="T63" fmla="*/ 57 h 175"/>
                <a:gd name="T64" fmla="*/ 76 w 262"/>
                <a:gd name="T65" fmla="*/ 40 h 175"/>
                <a:gd name="T66" fmla="*/ 74 w 262"/>
                <a:gd name="T67" fmla="*/ 38 h 175"/>
                <a:gd name="T68" fmla="*/ 70 w 262"/>
                <a:gd name="T69" fmla="*/ 29 h 175"/>
                <a:gd name="T70" fmla="*/ 68 w 262"/>
                <a:gd name="T71" fmla="*/ 34 h 175"/>
                <a:gd name="T72" fmla="*/ 61 w 262"/>
                <a:gd name="T73" fmla="*/ 27 h 175"/>
                <a:gd name="T74" fmla="*/ 49 w 262"/>
                <a:gd name="T75" fmla="*/ 26 h 175"/>
                <a:gd name="T76" fmla="*/ 42 w 262"/>
                <a:gd name="T77" fmla="*/ 21 h 175"/>
                <a:gd name="T78" fmla="*/ 19 w 262"/>
                <a:gd name="T79" fmla="*/ 3 h 175"/>
                <a:gd name="T80" fmla="*/ 15 w 262"/>
                <a:gd name="T81" fmla="*/ 18 h 175"/>
                <a:gd name="T82" fmla="*/ 20 w 262"/>
                <a:gd name="T83" fmla="*/ 33 h 175"/>
                <a:gd name="T84" fmla="*/ 17 w 262"/>
                <a:gd name="T85" fmla="*/ 50 h 175"/>
                <a:gd name="T86" fmla="*/ 14 w 262"/>
                <a:gd name="T87" fmla="*/ 63 h 175"/>
                <a:gd name="T88" fmla="*/ 12 w 262"/>
                <a:gd name="T89" fmla="*/ 73 h 175"/>
                <a:gd name="T90" fmla="*/ 20 w 262"/>
                <a:gd name="T91" fmla="*/ 72 h 175"/>
                <a:gd name="T92" fmla="*/ 11 w 262"/>
                <a:gd name="T93" fmla="*/ 75 h 175"/>
                <a:gd name="T94" fmla="*/ 14 w 262"/>
                <a:gd name="T95" fmla="*/ 87 h 175"/>
                <a:gd name="T96" fmla="*/ 7 w 262"/>
                <a:gd name="T97" fmla="*/ 96 h 175"/>
                <a:gd name="T98" fmla="*/ 6 w 262"/>
                <a:gd name="T99" fmla="*/ 84 h 175"/>
                <a:gd name="T100" fmla="*/ 4 w 262"/>
                <a:gd name="T101" fmla="*/ 77 h 175"/>
                <a:gd name="T102" fmla="*/ 3 w 262"/>
                <a:gd name="T103" fmla="*/ 85 h 175"/>
                <a:gd name="T104" fmla="*/ 2 w 262"/>
                <a:gd name="T105" fmla="*/ 100 h 175"/>
                <a:gd name="T106" fmla="*/ 19 w 262"/>
                <a:gd name="T107" fmla="*/ 105 h 175"/>
                <a:gd name="T108" fmla="*/ 39 w 262"/>
                <a:gd name="T109" fmla="*/ 117 h 175"/>
                <a:gd name="T110" fmla="*/ 38 w 262"/>
                <a:gd name="T111" fmla="*/ 124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2" h="175">
                  <a:moveTo>
                    <a:pt x="38" y="129"/>
                  </a:moveTo>
                  <a:cubicBezTo>
                    <a:pt x="40" y="131"/>
                    <a:pt x="40" y="136"/>
                    <a:pt x="38" y="136"/>
                  </a:cubicBezTo>
                  <a:cubicBezTo>
                    <a:pt x="38" y="136"/>
                    <a:pt x="40" y="138"/>
                    <a:pt x="42" y="141"/>
                  </a:cubicBezTo>
                  <a:cubicBezTo>
                    <a:pt x="44" y="142"/>
                    <a:pt x="47" y="144"/>
                    <a:pt x="48" y="145"/>
                  </a:cubicBezTo>
                  <a:cubicBezTo>
                    <a:pt x="50" y="146"/>
                    <a:pt x="54" y="147"/>
                    <a:pt x="57" y="147"/>
                  </a:cubicBezTo>
                  <a:cubicBezTo>
                    <a:pt x="60" y="148"/>
                    <a:pt x="63" y="149"/>
                    <a:pt x="63" y="149"/>
                  </a:cubicBezTo>
                  <a:cubicBezTo>
                    <a:pt x="65" y="150"/>
                    <a:pt x="75" y="146"/>
                    <a:pt x="76" y="148"/>
                  </a:cubicBezTo>
                  <a:cubicBezTo>
                    <a:pt x="76" y="149"/>
                    <a:pt x="76" y="149"/>
                    <a:pt x="76" y="149"/>
                  </a:cubicBezTo>
                  <a:cubicBezTo>
                    <a:pt x="77" y="149"/>
                    <a:pt x="77" y="149"/>
                    <a:pt x="78" y="150"/>
                  </a:cubicBezTo>
                  <a:cubicBezTo>
                    <a:pt x="78" y="151"/>
                    <a:pt x="80" y="153"/>
                    <a:pt x="81" y="154"/>
                  </a:cubicBezTo>
                  <a:cubicBezTo>
                    <a:pt x="82" y="155"/>
                    <a:pt x="83" y="155"/>
                    <a:pt x="84" y="155"/>
                  </a:cubicBezTo>
                  <a:cubicBezTo>
                    <a:pt x="86" y="155"/>
                    <a:pt x="90" y="156"/>
                    <a:pt x="95" y="157"/>
                  </a:cubicBezTo>
                  <a:cubicBezTo>
                    <a:pt x="97" y="157"/>
                    <a:pt x="98" y="157"/>
                    <a:pt x="98" y="157"/>
                  </a:cubicBezTo>
                  <a:cubicBezTo>
                    <a:pt x="98" y="157"/>
                    <a:pt x="106" y="159"/>
                    <a:pt x="109" y="160"/>
                  </a:cubicBezTo>
                  <a:cubicBezTo>
                    <a:pt x="112" y="161"/>
                    <a:pt x="117" y="161"/>
                    <a:pt x="119" y="161"/>
                  </a:cubicBezTo>
                  <a:cubicBezTo>
                    <a:pt x="121" y="161"/>
                    <a:pt x="131" y="161"/>
                    <a:pt x="136" y="160"/>
                  </a:cubicBezTo>
                  <a:cubicBezTo>
                    <a:pt x="136" y="160"/>
                    <a:pt x="136" y="160"/>
                    <a:pt x="136" y="160"/>
                  </a:cubicBezTo>
                  <a:cubicBezTo>
                    <a:pt x="137" y="160"/>
                    <a:pt x="137" y="160"/>
                    <a:pt x="137" y="160"/>
                  </a:cubicBezTo>
                  <a:cubicBezTo>
                    <a:pt x="137" y="159"/>
                    <a:pt x="138" y="159"/>
                    <a:pt x="138" y="159"/>
                  </a:cubicBezTo>
                  <a:cubicBezTo>
                    <a:pt x="138" y="159"/>
                    <a:pt x="139" y="162"/>
                    <a:pt x="146" y="159"/>
                  </a:cubicBezTo>
                  <a:cubicBezTo>
                    <a:pt x="146" y="159"/>
                    <a:pt x="146" y="159"/>
                    <a:pt x="146" y="159"/>
                  </a:cubicBezTo>
                  <a:cubicBezTo>
                    <a:pt x="147" y="159"/>
                    <a:pt x="148" y="159"/>
                    <a:pt x="148" y="159"/>
                  </a:cubicBezTo>
                  <a:cubicBezTo>
                    <a:pt x="149" y="159"/>
                    <a:pt x="152" y="159"/>
                    <a:pt x="154" y="158"/>
                  </a:cubicBezTo>
                  <a:cubicBezTo>
                    <a:pt x="155" y="158"/>
                    <a:pt x="156" y="158"/>
                    <a:pt x="157" y="158"/>
                  </a:cubicBezTo>
                  <a:cubicBezTo>
                    <a:pt x="157" y="158"/>
                    <a:pt x="157" y="158"/>
                    <a:pt x="158" y="158"/>
                  </a:cubicBezTo>
                  <a:cubicBezTo>
                    <a:pt x="158" y="158"/>
                    <a:pt x="158" y="158"/>
                    <a:pt x="158" y="158"/>
                  </a:cubicBezTo>
                  <a:cubicBezTo>
                    <a:pt x="160" y="159"/>
                    <a:pt x="160" y="159"/>
                    <a:pt x="160" y="159"/>
                  </a:cubicBezTo>
                  <a:cubicBezTo>
                    <a:pt x="173" y="162"/>
                    <a:pt x="220" y="175"/>
                    <a:pt x="220" y="175"/>
                  </a:cubicBezTo>
                  <a:cubicBezTo>
                    <a:pt x="220" y="175"/>
                    <a:pt x="220" y="175"/>
                    <a:pt x="220" y="175"/>
                  </a:cubicBezTo>
                  <a:cubicBezTo>
                    <a:pt x="220" y="175"/>
                    <a:pt x="220" y="175"/>
                    <a:pt x="220" y="175"/>
                  </a:cubicBezTo>
                  <a:cubicBezTo>
                    <a:pt x="262" y="44"/>
                    <a:pt x="262" y="44"/>
                    <a:pt x="262" y="44"/>
                  </a:cubicBezTo>
                  <a:cubicBezTo>
                    <a:pt x="89" y="0"/>
                    <a:pt x="89" y="0"/>
                    <a:pt x="89" y="0"/>
                  </a:cubicBezTo>
                  <a:cubicBezTo>
                    <a:pt x="89" y="0"/>
                    <a:pt x="88" y="4"/>
                    <a:pt x="91" y="6"/>
                  </a:cubicBezTo>
                  <a:cubicBezTo>
                    <a:pt x="93" y="7"/>
                    <a:pt x="92" y="9"/>
                    <a:pt x="90" y="10"/>
                  </a:cubicBezTo>
                  <a:cubicBezTo>
                    <a:pt x="89" y="11"/>
                    <a:pt x="87" y="14"/>
                    <a:pt x="88" y="14"/>
                  </a:cubicBezTo>
                  <a:cubicBezTo>
                    <a:pt x="89" y="15"/>
                    <a:pt x="91" y="13"/>
                    <a:pt x="92" y="13"/>
                  </a:cubicBezTo>
                  <a:cubicBezTo>
                    <a:pt x="93" y="12"/>
                    <a:pt x="95" y="10"/>
                    <a:pt x="96" y="11"/>
                  </a:cubicBezTo>
                  <a:cubicBezTo>
                    <a:pt x="96" y="12"/>
                    <a:pt x="96" y="14"/>
                    <a:pt x="94" y="15"/>
                  </a:cubicBezTo>
                  <a:cubicBezTo>
                    <a:pt x="92" y="17"/>
                    <a:pt x="91" y="18"/>
                    <a:pt x="92" y="19"/>
                  </a:cubicBezTo>
                  <a:cubicBezTo>
                    <a:pt x="93" y="20"/>
                    <a:pt x="93" y="23"/>
                    <a:pt x="92" y="23"/>
                  </a:cubicBezTo>
                  <a:cubicBezTo>
                    <a:pt x="90" y="23"/>
                    <a:pt x="89" y="23"/>
                    <a:pt x="90" y="25"/>
                  </a:cubicBezTo>
                  <a:cubicBezTo>
                    <a:pt x="92" y="26"/>
                    <a:pt x="91" y="27"/>
                    <a:pt x="90" y="28"/>
                  </a:cubicBezTo>
                  <a:cubicBezTo>
                    <a:pt x="89" y="29"/>
                    <a:pt x="87" y="31"/>
                    <a:pt x="87" y="31"/>
                  </a:cubicBezTo>
                  <a:cubicBezTo>
                    <a:pt x="87" y="31"/>
                    <a:pt x="85" y="35"/>
                    <a:pt x="87" y="37"/>
                  </a:cubicBezTo>
                  <a:cubicBezTo>
                    <a:pt x="87" y="37"/>
                    <a:pt x="89" y="38"/>
                    <a:pt x="89" y="37"/>
                  </a:cubicBezTo>
                  <a:cubicBezTo>
                    <a:pt x="89" y="36"/>
                    <a:pt x="91" y="34"/>
                    <a:pt x="92" y="36"/>
                  </a:cubicBezTo>
                  <a:cubicBezTo>
                    <a:pt x="92" y="39"/>
                    <a:pt x="92" y="43"/>
                    <a:pt x="92" y="43"/>
                  </a:cubicBezTo>
                  <a:cubicBezTo>
                    <a:pt x="92" y="43"/>
                    <a:pt x="94" y="47"/>
                    <a:pt x="94" y="49"/>
                  </a:cubicBezTo>
                  <a:cubicBezTo>
                    <a:pt x="95" y="51"/>
                    <a:pt x="94" y="55"/>
                    <a:pt x="93" y="55"/>
                  </a:cubicBezTo>
                  <a:cubicBezTo>
                    <a:pt x="92" y="55"/>
                    <a:pt x="91" y="52"/>
                    <a:pt x="91" y="51"/>
                  </a:cubicBezTo>
                  <a:cubicBezTo>
                    <a:pt x="91" y="50"/>
                    <a:pt x="90" y="47"/>
                    <a:pt x="88" y="47"/>
                  </a:cubicBezTo>
                  <a:cubicBezTo>
                    <a:pt x="86" y="47"/>
                    <a:pt x="84" y="50"/>
                    <a:pt x="83" y="52"/>
                  </a:cubicBezTo>
                  <a:cubicBezTo>
                    <a:pt x="82" y="54"/>
                    <a:pt x="83" y="56"/>
                    <a:pt x="81" y="56"/>
                  </a:cubicBezTo>
                  <a:cubicBezTo>
                    <a:pt x="79" y="57"/>
                    <a:pt x="76" y="59"/>
                    <a:pt x="78" y="61"/>
                  </a:cubicBezTo>
                  <a:cubicBezTo>
                    <a:pt x="79" y="64"/>
                    <a:pt x="80" y="66"/>
                    <a:pt x="79" y="67"/>
                  </a:cubicBezTo>
                  <a:cubicBezTo>
                    <a:pt x="78" y="68"/>
                    <a:pt x="75" y="68"/>
                    <a:pt x="74" y="70"/>
                  </a:cubicBezTo>
                  <a:cubicBezTo>
                    <a:pt x="74" y="71"/>
                    <a:pt x="75" y="75"/>
                    <a:pt x="74" y="75"/>
                  </a:cubicBezTo>
                  <a:cubicBezTo>
                    <a:pt x="74" y="75"/>
                    <a:pt x="69" y="72"/>
                    <a:pt x="70" y="68"/>
                  </a:cubicBezTo>
                  <a:cubicBezTo>
                    <a:pt x="72" y="63"/>
                    <a:pt x="75" y="62"/>
                    <a:pt x="74" y="60"/>
                  </a:cubicBezTo>
                  <a:cubicBezTo>
                    <a:pt x="74" y="59"/>
                    <a:pt x="74" y="58"/>
                    <a:pt x="74" y="57"/>
                  </a:cubicBezTo>
                  <a:cubicBezTo>
                    <a:pt x="74" y="56"/>
                    <a:pt x="78" y="55"/>
                    <a:pt x="78" y="53"/>
                  </a:cubicBezTo>
                  <a:cubicBezTo>
                    <a:pt x="78" y="51"/>
                    <a:pt x="79" y="45"/>
                    <a:pt x="77" y="45"/>
                  </a:cubicBezTo>
                  <a:cubicBezTo>
                    <a:pt x="76" y="44"/>
                    <a:pt x="73" y="46"/>
                    <a:pt x="72" y="49"/>
                  </a:cubicBezTo>
                  <a:cubicBezTo>
                    <a:pt x="71" y="51"/>
                    <a:pt x="70" y="57"/>
                    <a:pt x="69" y="57"/>
                  </a:cubicBezTo>
                  <a:cubicBezTo>
                    <a:pt x="68" y="57"/>
                    <a:pt x="66" y="54"/>
                    <a:pt x="69" y="48"/>
                  </a:cubicBezTo>
                  <a:cubicBezTo>
                    <a:pt x="72" y="42"/>
                    <a:pt x="76" y="41"/>
                    <a:pt x="76" y="40"/>
                  </a:cubicBezTo>
                  <a:cubicBezTo>
                    <a:pt x="77" y="38"/>
                    <a:pt x="77" y="36"/>
                    <a:pt x="77" y="36"/>
                  </a:cubicBezTo>
                  <a:cubicBezTo>
                    <a:pt x="76" y="37"/>
                    <a:pt x="75" y="39"/>
                    <a:pt x="74" y="38"/>
                  </a:cubicBezTo>
                  <a:cubicBezTo>
                    <a:pt x="72" y="37"/>
                    <a:pt x="72" y="32"/>
                    <a:pt x="72" y="31"/>
                  </a:cubicBezTo>
                  <a:cubicBezTo>
                    <a:pt x="72" y="31"/>
                    <a:pt x="71" y="29"/>
                    <a:pt x="70" y="29"/>
                  </a:cubicBezTo>
                  <a:cubicBezTo>
                    <a:pt x="68" y="29"/>
                    <a:pt x="69" y="33"/>
                    <a:pt x="69" y="33"/>
                  </a:cubicBezTo>
                  <a:cubicBezTo>
                    <a:pt x="69" y="34"/>
                    <a:pt x="69" y="35"/>
                    <a:pt x="68" y="34"/>
                  </a:cubicBezTo>
                  <a:cubicBezTo>
                    <a:pt x="66" y="34"/>
                    <a:pt x="65" y="31"/>
                    <a:pt x="65" y="30"/>
                  </a:cubicBezTo>
                  <a:cubicBezTo>
                    <a:pt x="65" y="29"/>
                    <a:pt x="64" y="27"/>
                    <a:pt x="61" y="27"/>
                  </a:cubicBezTo>
                  <a:cubicBezTo>
                    <a:pt x="58" y="28"/>
                    <a:pt x="56" y="27"/>
                    <a:pt x="54" y="26"/>
                  </a:cubicBezTo>
                  <a:cubicBezTo>
                    <a:pt x="52" y="26"/>
                    <a:pt x="50" y="26"/>
                    <a:pt x="49" y="26"/>
                  </a:cubicBezTo>
                  <a:cubicBezTo>
                    <a:pt x="48" y="26"/>
                    <a:pt x="47" y="26"/>
                    <a:pt x="46" y="25"/>
                  </a:cubicBezTo>
                  <a:cubicBezTo>
                    <a:pt x="45" y="23"/>
                    <a:pt x="45" y="21"/>
                    <a:pt x="42" y="21"/>
                  </a:cubicBezTo>
                  <a:cubicBezTo>
                    <a:pt x="39" y="20"/>
                    <a:pt x="36" y="20"/>
                    <a:pt x="33" y="17"/>
                  </a:cubicBezTo>
                  <a:cubicBezTo>
                    <a:pt x="30" y="15"/>
                    <a:pt x="19" y="3"/>
                    <a:pt x="19" y="3"/>
                  </a:cubicBezTo>
                  <a:cubicBezTo>
                    <a:pt x="19" y="8"/>
                    <a:pt x="19" y="8"/>
                    <a:pt x="19" y="8"/>
                  </a:cubicBezTo>
                  <a:cubicBezTo>
                    <a:pt x="19" y="8"/>
                    <a:pt x="18" y="18"/>
                    <a:pt x="15" y="18"/>
                  </a:cubicBezTo>
                  <a:cubicBezTo>
                    <a:pt x="15" y="18"/>
                    <a:pt x="13" y="21"/>
                    <a:pt x="16" y="25"/>
                  </a:cubicBezTo>
                  <a:cubicBezTo>
                    <a:pt x="19" y="29"/>
                    <a:pt x="20" y="31"/>
                    <a:pt x="20" y="33"/>
                  </a:cubicBezTo>
                  <a:cubicBezTo>
                    <a:pt x="19" y="36"/>
                    <a:pt x="19" y="43"/>
                    <a:pt x="19" y="43"/>
                  </a:cubicBezTo>
                  <a:cubicBezTo>
                    <a:pt x="19" y="43"/>
                    <a:pt x="17" y="49"/>
                    <a:pt x="17" y="50"/>
                  </a:cubicBezTo>
                  <a:cubicBezTo>
                    <a:pt x="16" y="51"/>
                    <a:pt x="15" y="54"/>
                    <a:pt x="15" y="57"/>
                  </a:cubicBezTo>
                  <a:cubicBezTo>
                    <a:pt x="15" y="59"/>
                    <a:pt x="15" y="62"/>
                    <a:pt x="14" y="63"/>
                  </a:cubicBezTo>
                  <a:cubicBezTo>
                    <a:pt x="14" y="64"/>
                    <a:pt x="10" y="66"/>
                    <a:pt x="9" y="68"/>
                  </a:cubicBezTo>
                  <a:cubicBezTo>
                    <a:pt x="9" y="70"/>
                    <a:pt x="9" y="75"/>
                    <a:pt x="12" y="73"/>
                  </a:cubicBezTo>
                  <a:cubicBezTo>
                    <a:pt x="15" y="70"/>
                    <a:pt x="15" y="69"/>
                    <a:pt x="15" y="69"/>
                  </a:cubicBezTo>
                  <a:cubicBezTo>
                    <a:pt x="15" y="69"/>
                    <a:pt x="20" y="72"/>
                    <a:pt x="20" y="72"/>
                  </a:cubicBezTo>
                  <a:cubicBezTo>
                    <a:pt x="20" y="72"/>
                    <a:pt x="22" y="75"/>
                    <a:pt x="19" y="75"/>
                  </a:cubicBezTo>
                  <a:cubicBezTo>
                    <a:pt x="16" y="75"/>
                    <a:pt x="11" y="75"/>
                    <a:pt x="11" y="75"/>
                  </a:cubicBezTo>
                  <a:cubicBezTo>
                    <a:pt x="11" y="75"/>
                    <a:pt x="18" y="80"/>
                    <a:pt x="17" y="82"/>
                  </a:cubicBezTo>
                  <a:cubicBezTo>
                    <a:pt x="17" y="84"/>
                    <a:pt x="17" y="85"/>
                    <a:pt x="14" y="87"/>
                  </a:cubicBezTo>
                  <a:cubicBezTo>
                    <a:pt x="10" y="89"/>
                    <a:pt x="10" y="91"/>
                    <a:pt x="10" y="92"/>
                  </a:cubicBezTo>
                  <a:cubicBezTo>
                    <a:pt x="11" y="93"/>
                    <a:pt x="10" y="96"/>
                    <a:pt x="7" y="96"/>
                  </a:cubicBezTo>
                  <a:cubicBezTo>
                    <a:pt x="5" y="96"/>
                    <a:pt x="6" y="92"/>
                    <a:pt x="6" y="90"/>
                  </a:cubicBezTo>
                  <a:cubicBezTo>
                    <a:pt x="7" y="88"/>
                    <a:pt x="5" y="85"/>
                    <a:pt x="6" y="84"/>
                  </a:cubicBezTo>
                  <a:cubicBezTo>
                    <a:pt x="6" y="82"/>
                    <a:pt x="9" y="82"/>
                    <a:pt x="8" y="80"/>
                  </a:cubicBezTo>
                  <a:cubicBezTo>
                    <a:pt x="8" y="79"/>
                    <a:pt x="7" y="77"/>
                    <a:pt x="4" y="77"/>
                  </a:cubicBezTo>
                  <a:cubicBezTo>
                    <a:pt x="1" y="77"/>
                    <a:pt x="0" y="78"/>
                    <a:pt x="0" y="80"/>
                  </a:cubicBezTo>
                  <a:cubicBezTo>
                    <a:pt x="0" y="81"/>
                    <a:pt x="3" y="83"/>
                    <a:pt x="3" y="85"/>
                  </a:cubicBezTo>
                  <a:cubicBezTo>
                    <a:pt x="3" y="87"/>
                    <a:pt x="3" y="91"/>
                    <a:pt x="2" y="92"/>
                  </a:cubicBezTo>
                  <a:cubicBezTo>
                    <a:pt x="2" y="93"/>
                    <a:pt x="0" y="98"/>
                    <a:pt x="2" y="100"/>
                  </a:cubicBezTo>
                  <a:cubicBezTo>
                    <a:pt x="5" y="102"/>
                    <a:pt x="7" y="101"/>
                    <a:pt x="10" y="101"/>
                  </a:cubicBezTo>
                  <a:cubicBezTo>
                    <a:pt x="14" y="100"/>
                    <a:pt x="17" y="103"/>
                    <a:pt x="19" y="105"/>
                  </a:cubicBezTo>
                  <a:cubicBezTo>
                    <a:pt x="21" y="106"/>
                    <a:pt x="27" y="109"/>
                    <a:pt x="29" y="110"/>
                  </a:cubicBezTo>
                  <a:cubicBezTo>
                    <a:pt x="31" y="111"/>
                    <a:pt x="38" y="115"/>
                    <a:pt x="39" y="117"/>
                  </a:cubicBezTo>
                  <a:cubicBezTo>
                    <a:pt x="39" y="120"/>
                    <a:pt x="38" y="124"/>
                    <a:pt x="38" y="124"/>
                  </a:cubicBezTo>
                  <a:cubicBezTo>
                    <a:pt x="38" y="124"/>
                    <a:pt x="38" y="124"/>
                    <a:pt x="38" y="124"/>
                  </a:cubicBezTo>
                  <a:cubicBezTo>
                    <a:pt x="38" y="125"/>
                    <a:pt x="37" y="127"/>
                    <a:pt x="38" y="129"/>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14" name="Freeform 108"/>
            <p:cNvSpPr>
              <a:spLocks/>
            </p:cNvSpPr>
            <p:nvPr/>
          </p:nvSpPr>
          <p:spPr bwMode="auto">
            <a:xfrm>
              <a:off x="4103738" y="1796677"/>
              <a:ext cx="845682" cy="316196"/>
            </a:xfrm>
            <a:custGeom>
              <a:avLst/>
              <a:gdLst>
                <a:gd name="T0" fmla="*/ 143 w 371"/>
                <a:gd name="T1" fmla="*/ 33 h 143"/>
                <a:gd name="T2" fmla="*/ 133 w 371"/>
                <a:gd name="T3" fmla="*/ 46 h 143"/>
                <a:gd name="T4" fmla="*/ 123 w 371"/>
                <a:gd name="T5" fmla="*/ 55 h 143"/>
                <a:gd name="T6" fmla="*/ 106 w 371"/>
                <a:gd name="T7" fmla="*/ 68 h 143"/>
                <a:gd name="T8" fmla="*/ 104 w 371"/>
                <a:gd name="T9" fmla="*/ 73 h 143"/>
                <a:gd name="T10" fmla="*/ 103 w 371"/>
                <a:gd name="T11" fmla="*/ 73 h 143"/>
                <a:gd name="T12" fmla="*/ 91 w 371"/>
                <a:gd name="T13" fmla="*/ 80 h 143"/>
                <a:gd name="T14" fmla="*/ 86 w 371"/>
                <a:gd name="T15" fmla="*/ 86 h 143"/>
                <a:gd name="T16" fmla="*/ 63 w 371"/>
                <a:gd name="T17" fmla="*/ 99 h 143"/>
                <a:gd name="T18" fmla="*/ 54 w 371"/>
                <a:gd name="T19" fmla="*/ 103 h 143"/>
                <a:gd name="T20" fmla="*/ 44 w 371"/>
                <a:gd name="T21" fmla="*/ 110 h 143"/>
                <a:gd name="T22" fmla="*/ 41 w 371"/>
                <a:gd name="T23" fmla="*/ 115 h 143"/>
                <a:gd name="T24" fmla="*/ 40 w 371"/>
                <a:gd name="T25" fmla="*/ 115 h 143"/>
                <a:gd name="T26" fmla="*/ 0 w 371"/>
                <a:gd name="T27" fmla="*/ 123 h 143"/>
                <a:gd name="T28" fmla="*/ 118 w 371"/>
                <a:gd name="T29" fmla="*/ 99 h 143"/>
                <a:gd name="T30" fmla="*/ 187 w 371"/>
                <a:gd name="T31" fmla="*/ 110 h 143"/>
                <a:gd name="T32" fmla="*/ 273 w 371"/>
                <a:gd name="T33" fmla="*/ 142 h 143"/>
                <a:gd name="T34" fmla="*/ 280 w 371"/>
                <a:gd name="T35" fmla="*/ 140 h 143"/>
                <a:gd name="T36" fmla="*/ 287 w 371"/>
                <a:gd name="T37" fmla="*/ 136 h 143"/>
                <a:gd name="T38" fmla="*/ 290 w 371"/>
                <a:gd name="T39" fmla="*/ 126 h 143"/>
                <a:gd name="T40" fmla="*/ 304 w 371"/>
                <a:gd name="T41" fmla="*/ 135 h 143"/>
                <a:gd name="T42" fmla="*/ 306 w 371"/>
                <a:gd name="T43" fmla="*/ 118 h 143"/>
                <a:gd name="T44" fmla="*/ 305 w 371"/>
                <a:gd name="T45" fmla="*/ 112 h 143"/>
                <a:gd name="T46" fmla="*/ 313 w 371"/>
                <a:gd name="T47" fmla="*/ 103 h 143"/>
                <a:gd name="T48" fmla="*/ 307 w 371"/>
                <a:gd name="T49" fmla="*/ 102 h 143"/>
                <a:gd name="T50" fmla="*/ 328 w 371"/>
                <a:gd name="T51" fmla="*/ 90 h 143"/>
                <a:gd name="T52" fmla="*/ 341 w 371"/>
                <a:gd name="T53" fmla="*/ 86 h 143"/>
                <a:gd name="T54" fmla="*/ 353 w 371"/>
                <a:gd name="T55" fmla="*/ 70 h 143"/>
                <a:gd name="T56" fmla="*/ 333 w 371"/>
                <a:gd name="T57" fmla="*/ 79 h 143"/>
                <a:gd name="T58" fmla="*/ 330 w 371"/>
                <a:gd name="T59" fmla="*/ 75 h 143"/>
                <a:gd name="T60" fmla="*/ 339 w 371"/>
                <a:gd name="T61" fmla="*/ 74 h 143"/>
                <a:gd name="T62" fmla="*/ 341 w 371"/>
                <a:gd name="T63" fmla="*/ 65 h 143"/>
                <a:gd name="T64" fmla="*/ 326 w 371"/>
                <a:gd name="T65" fmla="*/ 66 h 143"/>
                <a:gd name="T66" fmla="*/ 320 w 371"/>
                <a:gd name="T67" fmla="*/ 64 h 143"/>
                <a:gd name="T68" fmla="*/ 332 w 371"/>
                <a:gd name="T69" fmla="*/ 61 h 143"/>
                <a:gd name="T70" fmla="*/ 335 w 371"/>
                <a:gd name="T71" fmla="*/ 59 h 143"/>
                <a:gd name="T72" fmla="*/ 337 w 371"/>
                <a:gd name="T73" fmla="*/ 55 h 143"/>
                <a:gd name="T74" fmla="*/ 349 w 371"/>
                <a:gd name="T75" fmla="*/ 60 h 143"/>
                <a:gd name="T76" fmla="*/ 358 w 371"/>
                <a:gd name="T77" fmla="*/ 49 h 143"/>
                <a:gd name="T78" fmla="*/ 343 w 371"/>
                <a:gd name="T79" fmla="*/ 47 h 143"/>
                <a:gd name="T80" fmla="*/ 364 w 371"/>
                <a:gd name="T81" fmla="*/ 37 h 143"/>
                <a:gd name="T82" fmla="*/ 356 w 371"/>
                <a:gd name="T83" fmla="*/ 33 h 143"/>
                <a:gd name="T84" fmla="*/ 352 w 371"/>
                <a:gd name="T85" fmla="*/ 34 h 143"/>
                <a:gd name="T86" fmla="*/ 346 w 371"/>
                <a:gd name="T87" fmla="*/ 31 h 143"/>
                <a:gd name="T88" fmla="*/ 330 w 371"/>
                <a:gd name="T89" fmla="*/ 34 h 143"/>
                <a:gd name="T90" fmla="*/ 331 w 371"/>
                <a:gd name="T91" fmla="*/ 28 h 143"/>
                <a:gd name="T92" fmla="*/ 335 w 371"/>
                <a:gd name="T93" fmla="*/ 20 h 143"/>
                <a:gd name="T94" fmla="*/ 353 w 371"/>
                <a:gd name="T95" fmla="*/ 20 h 143"/>
                <a:gd name="T96" fmla="*/ 349 w 371"/>
                <a:gd name="T97" fmla="*/ 5 h 143"/>
                <a:gd name="T98" fmla="*/ 359 w 371"/>
                <a:gd name="T99" fmla="*/ 16 h 143"/>
                <a:gd name="T100" fmla="*/ 371 w 371"/>
                <a:gd name="T101" fmla="*/ 3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1" h="143">
                  <a:moveTo>
                    <a:pt x="354" y="0"/>
                  </a:moveTo>
                  <a:cubicBezTo>
                    <a:pt x="143" y="33"/>
                    <a:pt x="143" y="33"/>
                    <a:pt x="143" y="33"/>
                  </a:cubicBezTo>
                  <a:cubicBezTo>
                    <a:pt x="137" y="41"/>
                    <a:pt x="137" y="41"/>
                    <a:pt x="137" y="41"/>
                  </a:cubicBezTo>
                  <a:cubicBezTo>
                    <a:pt x="137" y="43"/>
                    <a:pt x="135" y="45"/>
                    <a:pt x="133" y="46"/>
                  </a:cubicBezTo>
                  <a:cubicBezTo>
                    <a:pt x="131" y="49"/>
                    <a:pt x="128" y="50"/>
                    <a:pt x="127" y="51"/>
                  </a:cubicBezTo>
                  <a:cubicBezTo>
                    <a:pt x="125" y="52"/>
                    <a:pt x="124" y="54"/>
                    <a:pt x="123" y="55"/>
                  </a:cubicBezTo>
                  <a:cubicBezTo>
                    <a:pt x="123" y="56"/>
                    <a:pt x="122" y="58"/>
                    <a:pt x="122" y="58"/>
                  </a:cubicBezTo>
                  <a:cubicBezTo>
                    <a:pt x="106" y="68"/>
                    <a:pt x="106" y="68"/>
                    <a:pt x="106" y="68"/>
                  </a:cubicBezTo>
                  <a:cubicBezTo>
                    <a:pt x="106" y="68"/>
                    <a:pt x="104" y="72"/>
                    <a:pt x="104" y="73"/>
                  </a:cubicBezTo>
                  <a:cubicBezTo>
                    <a:pt x="104" y="73"/>
                    <a:pt x="104" y="73"/>
                    <a:pt x="104" y="73"/>
                  </a:cubicBezTo>
                  <a:cubicBezTo>
                    <a:pt x="104" y="73"/>
                    <a:pt x="104" y="73"/>
                    <a:pt x="104" y="73"/>
                  </a:cubicBezTo>
                  <a:cubicBezTo>
                    <a:pt x="104" y="73"/>
                    <a:pt x="104" y="73"/>
                    <a:pt x="103" y="73"/>
                  </a:cubicBezTo>
                  <a:cubicBezTo>
                    <a:pt x="102" y="73"/>
                    <a:pt x="101" y="73"/>
                    <a:pt x="99" y="74"/>
                  </a:cubicBezTo>
                  <a:cubicBezTo>
                    <a:pt x="97" y="75"/>
                    <a:pt x="94" y="78"/>
                    <a:pt x="91" y="80"/>
                  </a:cubicBezTo>
                  <a:cubicBezTo>
                    <a:pt x="91" y="81"/>
                    <a:pt x="90" y="82"/>
                    <a:pt x="89" y="83"/>
                  </a:cubicBezTo>
                  <a:cubicBezTo>
                    <a:pt x="88" y="84"/>
                    <a:pt x="87" y="86"/>
                    <a:pt x="86" y="86"/>
                  </a:cubicBezTo>
                  <a:cubicBezTo>
                    <a:pt x="83" y="91"/>
                    <a:pt x="71" y="99"/>
                    <a:pt x="64" y="99"/>
                  </a:cubicBezTo>
                  <a:cubicBezTo>
                    <a:pt x="63" y="99"/>
                    <a:pt x="63" y="99"/>
                    <a:pt x="63" y="99"/>
                  </a:cubicBezTo>
                  <a:cubicBezTo>
                    <a:pt x="61" y="100"/>
                    <a:pt x="59" y="100"/>
                    <a:pt x="57" y="101"/>
                  </a:cubicBezTo>
                  <a:cubicBezTo>
                    <a:pt x="56" y="101"/>
                    <a:pt x="55" y="102"/>
                    <a:pt x="54" y="103"/>
                  </a:cubicBezTo>
                  <a:cubicBezTo>
                    <a:pt x="53" y="104"/>
                    <a:pt x="52" y="106"/>
                    <a:pt x="52" y="106"/>
                  </a:cubicBezTo>
                  <a:cubicBezTo>
                    <a:pt x="52" y="106"/>
                    <a:pt x="47" y="108"/>
                    <a:pt x="44" y="110"/>
                  </a:cubicBezTo>
                  <a:cubicBezTo>
                    <a:pt x="42" y="112"/>
                    <a:pt x="41" y="113"/>
                    <a:pt x="41" y="114"/>
                  </a:cubicBezTo>
                  <a:cubicBezTo>
                    <a:pt x="41" y="114"/>
                    <a:pt x="41" y="115"/>
                    <a:pt x="41" y="115"/>
                  </a:cubicBezTo>
                  <a:cubicBezTo>
                    <a:pt x="41" y="115"/>
                    <a:pt x="40" y="115"/>
                    <a:pt x="40" y="115"/>
                  </a:cubicBezTo>
                  <a:cubicBezTo>
                    <a:pt x="40" y="115"/>
                    <a:pt x="40" y="115"/>
                    <a:pt x="40" y="115"/>
                  </a:cubicBezTo>
                  <a:cubicBezTo>
                    <a:pt x="38" y="116"/>
                    <a:pt x="36" y="119"/>
                    <a:pt x="36" y="119"/>
                  </a:cubicBezTo>
                  <a:cubicBezTo>
                    <a:pt x="0" y="123"/>
                    <a:pt x="0" y="123"/>
                    <a:pt x="0" y="123"/>
                  </a:cubicBezTo>
                  <a:cubicBezTo>
                    <a:pt x="93" y="113"/>
                    <a:pt x="93" y="113"/>
                    <a:pt x="93" y="113"/>
                  </a:cubicBezTo>
                  <a:cubicBezTo>
                    <a:pt x="118" y="99"/>
                    <a:pt x="118" y="99"/>
                    <a:pt x="118" y="99"/>
                  </a:cubicBezTo>
                  <a:cubicBezTo>
                    <a:pt x="166" y="97"/>
                    <a:pt x="166" y="97"/>
                    <a:pt x="166" y="97"/>
                  </a:cubicBezTo>
                  <a:cubicBezTo>
                    <a:pt x="187" y="110"/>
                    <a:pt x="187" y="110"/>
                    <a:pt x="187" y="110"/>
                  </a:cubicBezTo>
                  <a:cubicBezTo>
                    <a:pt x="223" y="103"/>
                    <a:pt x="223" y="103"/>
                    <a:pt x="223" y="103"/>
                  </a:cubicBezTo>
                  <a:cubicBezTo>
                    <a:pt x="273" y="142"/>
                    <a:pt x="273" y="142"/>
                    <a:pt x="273" y="142"/>
                  </a:cubicBezTo>
                  <a:cubicBezTo>
                    <a:pt x="273" y="142"/>
                    <a:pt x="274" y="143"/>
                    <a:pt x="276" y="142"/>
                  </a:cubicBezTo>
                  <a:cubicBezTo>
                    <a:pt x="278" y="142"/>
                    <a:pt x="280" y="140"/>
                    <a:pt x="280" y="140"/>
                  </a:cubicBezTo>
                  <a:cubicBezTo>
                    <a:pt x="280" y="140"/>
                    <a:pt x="281" y="140"/>
                    <a:pt x="281" y="138"/>
                  </a:cubicBezTo>
                  <a:cubicBezTo>
                    <a:pt x="281" y="136"/>
                    <a:pt x="283" y="134"/>
                    <a:pt x="287" y="136"/>
                  </a:cubicBezTo>
                  <a:cubicBezTo>
                    <a:pt x="291" y="137"/>
                    <a:pt x="297" y="139"/>
                    <a:pt x="293" y="134"/>
                  </a:cubicBezTo>
                  <a:cubicBezTo>
                    <a:pt x="289" y="128"/>
                    <a:pt x="290" y="126"/>
                    <a:pt x="290" y="126"/>
                  </a:cubicBezTo>
                  <a:cubicBezTo>
                    <a:pt x="303" y="138"/>
                    <a:pt x="303" y="138"/>
                    <a:pt x="303" y="138"/>
                  </a:cubicBezTo>
                  <a:cubicBezTo>
                    <a:pt x="303" y="138"/>
                    <a:pt x="305" y="138"/>
                    <a:pt x="304" y="135"/>
                  </a:cubicBezTo>
                  <a:cubicBezTo>
                    <a:pt x="302" y="132"/>
                    <a:pt x="299" y="129"/>
                    <a:pt x="300" y="125"/>
                  </a:cubicBezTo>
                  <a:cubicBezTo>
                    <a:pt x="301" y="122"/>
                    <a:pt x="304" y="119"/>
                    <a:pt x="306" y="118"/>
                  </a:cubicBezTo>
                  <a:cubicBezTo>
                    <a:pt x="307" y="117"/>
                    <a:pt x="308" y="117"/>
                    <a:pt x="308" y="116"/>
                  </a:cubicBezTo>
                  <a:cubicBezTo>
                    <a:pt x="308" y="115"/>
                    <a:pt x="306" y="112"/>
                    <a:pt x="305" y="112"/>
                  </a:cubicBezTo>
                  <a:cubicBezTo>
                    <a:pt x="305" y="112"/>
                    <a:pt x="309" y="110"/>
                    <a:pt x="310" y="108"/>
                  </a:cubicBezTo>
                  <a:cubicBezTo>
                    <a:pt x="311" y="106"/>
                    <a:pt x="313" y="103"/>
                    <a:pt x="313" y="103"/>
                  </a:cubicBezTo>
                  <a:cubicBezTo>
                    <a:pt x="314" y="102"/>
                    <a:pt x="310" y="104"/>
                    <a:pt x="309" y="104"/>
                  </a:cubicBezTo>
                  <a:cubicBezTo>
                    <a:pt x="308" y="105"/>
                    <a:pt x="307" y="104"/>
                    <a:pt x="307" y="102"/>
                  </a:cubicBezTo>
                  <a:cubicBezTo>
                    <a:pt x="307" y="100"/>
                    <a:pt x="312" y="94"/>
                    <a:pt x="316" y="92"/>
                  </a:cubicBezTo>
                  <a:cubicBezTo>
                    <a:pt x="320" y="90"/>
                    <a:pt x="326" y="93"/>
                    <a:pt x="328" y="90"/>
                  </a:cubicBezTo>
                  <a:cubicBezTo>
                    <a:pt x="330" y="88"/>
                    <a:pt x="334" y="87"/>
                    <a:pt x="334" y="87"/>
                  </a:cubicBezTo>
                  <a:cubicBezTo>
                    <a:pt x="334" y="87"/>
                    <a:pt x="336" y="85"/>
                    <a:pt x="341" y="86"/>
                  </a:cubicBezTo>
                  <a:cubicBezTo>
                    <a:pt x="345" y="87"/>
                    <a:pt x="348" y="84"/>
                    <a:pt x="350" y="81"/>
                  </a:cubicBezTo>
                  <a:cubicBezTo>
                    <a:pt x="353" y="78"/>
                    <a:pt x="355" y="73"/>
                    <a:pt x="353" y="70"/>
                  </a:cubicBezTo>
                  <a:cubicBezTo>
                    <a:pt x="350" y="68"/>
                    <a:pt x="346" y="70"/>
                    <a:pt x="343" y="73"/>
                  </a:cubicBezTo>
                  <a:cubicBezTo>
                    <a:pt x="341" y="77"/>
                    <a:pt x="338" y="79"/>
                    <a:pt x="333" y="79"/>
                  </a:cubicBezTo>
                  <a:cubicBezTo>
                    <a:pt x="329" y="79"/>
                    <a:pt x="323" y="76"/>
                    <a:pt x="322" y="72"/>
                  </a:cubicBezTo>
                  <a:cubicBezTo>
                    <a:pt x="322" y="72"/>
                    <a:pt x="324" y="71"/>
                    <a:pt x="330" y="75"/>
                  </a:cubicBezTo>
                  <a:cubicBezTo>
                    <a:pt x="330" y="75"/>
                    <a:pt x="332" y="77"/>
                    <a:pt x="333" y="77"/>
                  </a:cubicBezTo>
                  <a:cubicBezTo>
                    <a:pt x="335" y="76"/>
                    <a:pt x="337" y="76"/>
                    <a:pt x="339" y="74"/>
                  </a:cubicBezTo>
                  <a:cubicBezTo>
                    <a:pt x="342" y="71"/>
                    <a:pt x="345" y="69"/>
                    <a:pt x="345" y="67"/>
                  </a:cubicBezTo>
                  <a:cubicBezTo>
                    <a:pt x="345" y="64"/>
                    <a:pt x="343" y="64"/>
                    <a:pt x="341" y="65"/>
                  </a:cubicBezTo>
                  <a:cubicBezTo>
                    <a:pt x="340" y="67"/>
                    <a:pt x="338" y="68"/>
                    <a:pt x="334" y="69"/>
                  </a:cubicBezTo>
                  <a:cubicBezTo>
                    <a:pt x="331" y="69"/>
                    <a:pt x="327" y="67"/>
                    <a:pt x="326" y="66"/>
                  </a:cubicBezTo>
                  <a:cubicBezTo>
                    <a:pt x="325" y="65"/>
                    <a:pt x="324" y="66"/>
                    <a:pt x="324" y="66"/>
                  </a:cubicBezTo>
                  <a:cubicBezTo>
                    <a:pt x="323" y="67"/>
                    <a:pt x="320" y="67"/>
                    <a:pt x="320" y="64"/>
                  </a:cubicBezTo>
                  <a:cubicBezTo>
                    <a:pt x="321" y="62"/>
                    <a:pt x="323" y="58"/>
                    <a:pt x="326" y="58"/>
                  </a:cubicBezTo>
                  <a:cubicBezTo>
                    <a:pt x="329" y="58"/>
                    <a:pt x="331" y="61"/>
                    <a:pt x="332" y="61"/>
                  </a:cubicBezTo>
                  <a:cubicBezTo>
                    <a:pt x="333" y="62"/>
                    <a:pt x="335" y="63"/>
                    <a:pt x="336" y="62"/>
                  </a:cubicBezTo>
                  <a:cubicBezTo>
                    <a:pt x="336" y="61"/>
                    <a:pt x="337" y="60"/>
                    <a:pt x="335" y="59"/>
                  </a:cubicBezTo>
                  <a:cubicBezTo>
                    <a:pt x="333" y="57"/>
                    <a:pt x="332" y="53"/>
                    <a:pt x="333" y="52"/>
                  </a:cubicBezTo>
                  <a:cubicBezTo>
                    <a:pt x="335" y="52"/>
                    <a:pt x="337" y="53"/>
                    <a:pt x="337" y="55"/>
                  </a:cubicBezTo>
                  <a:cubicBezTo>
                    <a:pt x="338" y="57"/>
                    <a:pt x="343" y="62"/>
                    <a:pt x="346" y="62"/>
                  </a:cubicBezTo>
                  <a:cubicBezTo>
                    <a:pt x="349" y="62"/>
                    <a:pt x="349" y="61"/>
                    <a:pt x="349" y="60"/>
                  </a:cubicBezTo>
                  <a:cubicBezTo>
                    <a:pt x="349" y="59"/>
                    <a:pt x="348" y="57"/>
                    <a:pt x="351" y="57"/>
                  </a:cubicBezTo>
                  <a:cubicBezTo>
                    <a:pt x="354" y="57"/>
                    <a:pt x="359" y="54"/>
                    <a:pt x="358" y="49"/>
                  </a:cubicBezTo>
                  <a:cubicBezTo>
                    <a:pt x="358" y="49"/>
                    <a:pt x="358" y="48"/>
                    <a:pt x="355" y="48"/>
                  </a:cubicBezTo>
                  <a:cubicBezTo>
                    <a:pt x="352" y="48"/>
                    <a:pt x="346" y="50"/>
                    <a:pt x="343" y="47"/>
                  </a:cubicBezTo>
                  <a:cubicBezTo>
                    <a:pt x="343" y="47"/>
                    <a:pt x="346" y="43"/>
                    <a:pt x="353" y="45"/>
                  </a:cubicBezTo>
                  <a:cubicBezTo>
                    <a:pt x="361" y="47"/>
                    <a:pt x="365" y="41"/>
                    <a:pt x="364" y="37"/>
                  </a:cubicBezTo>
                  <a:cubicBezTo>
                    <a:pt x="364" y="32"/>
                    <a:pt x="362" y="23"/>
                    <a:pt x="358" y="24"/>
                  </a:cubicBezTo>
                  <a:cubicBezTo>
                    <a:pt x="353" y="25"/>
                    <a:pt x="355" y="31"/>
                    <a:pt x="356" y="33"/>
                  </a:cubicBezTo>
                  <a:cubicBezTo>
                    <a:pt x="357" y="36"/>
                    <a:pt x="357" y="40"/>
                    <a:pt x="354" y="40"/>
                  </a:cubicBezTo>
                  <a:cubicBezTo>
                    <a:pt x="352" y="40"/>
                    <a:pt x="350" y="36"/>
                    <a:pt x="352" y="34"/>
                  </a:cubicBezTo>
                  <a:cubicBezTo>
                    <a:pt x="353" y="32"/>
                    <a:pt x="352" y="26"/>
                    <a:pt x="350" y="26"/>
                  </a:cubicBezTo>
                  <a:cubicBezTo>
                    <a:pt x="349" y="26"/>
                    <a:pt x="347" y="30"/>
                    <a:pt x="346" y="31"/>
                  </a:cubicBezTo>
                  <a:cubicBezTo>
                    <a:pt x="344" y="32"/>
                    <a:pt x="341" y="29"/>
                    <a:pt x="339" y="30"/>
                  </a:cubicBezTo>
                  <a:cubicBezTo>
                    <a:pt x="337" y="30"/>
                    <a:pt x="332" y="32"/>
                    <a:pt x="330" y="34"/>
                  </a:cubicBezTo>
                  <a:cubicBezTo>
                    <a:pt x="328" y="37"/>
                    <a:pt x="324" y="39"/>
                    <a:pt x="324" y="35"/>
                  </a:cubicBezTo>
                  <a:cubicBezTo>
                    <a:pt x="324" y="30"/>
                    <a:pt x="327" y="28"/>
                    <a:pt x="331" y="28"/>
                  </a:cubicBezTo>
                  <a:cubicBezTo>
                    <a:pt x="334" y="28"/>
                    <a:pt x="339" y="27"/>
                    <a:pt x="339" y="24"/>
                  </a:cubicBezTo>
                  <a:cubicBezTo>
                    <a:pt x="339" y="21"/>
                    <a:pt x="335" y="22"/>
                    <a:pt x="335" y="20"/>
                  </a:cubicBezTo>
                  <a:cubicBezTo>
                    <a:pt x="336" y="19"/>
                    <a:pt x="339" y="16"/>
                    <a:pt x="343" y="19"/>
                  </a:cubicBezTo>
                  <a:cubicBezTo>
                    <a:pt x="346" y="22"/>
                    <a:pt x="351" y="23"/>
                    <a:pt x="353" y="20"/>
                  </a:cubicBezTo>
                  <a:cubicBezTo>
                    <a:pt x="354" y="17"/>
                    <a:pt x="354" y="12"/>
                    <a:pt x="348" y="10"/>
                  </a:cubicBezTo>
                  <a:cubicBezTo>
                    <a:pt x="349" y="5"/>
                    <a:pt x="349" y="5"/>
                    <a:pt x="349" y="5"/>
                  </a:cubicBezTo>
                  <a:cubicBezTo>
                    <a:pt x="349" y="5"/>
                    <a:pt x="351" y="2"/>
                    <a:pt x="352" y="5"/>
                  </a:cubicBezTo>
                  <a:cubicBezTo>
                    <a:pt x="353" y="8"/>
                    <a:pt x="357" y="13"/>
                    <a:pt x="359" y="16"/>
                  </a:cubicBezTo>
                  <a:cubicBezTo>
                    <a:pt x="361" y="19"/>
                    <a:pt x="364" y="23"/>
                    <a:pt x="365" y="27"/>
                  </a:cubicBezTo>
                  <a:cubicBezTo>
                    <a:pt x="366" y="30"/>
                    <a:pt x="370" y="34"/>
                    <a:pt x="371" y="35"/>
                  </a:cubicBezTo>
                  <a:lnTo>
                    <a:pt x="354"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15" name="Freeform 109"/>
            <p:cNvSpPr>
              <a:spLocks/>
            </p:cNvSpPr>
            <p:nvPr/>
          </p:nvSpPr>
          <p:spPr bwMode="auto">
            <a:xfrm>
              <a:off x="3708993" y="1868912"/>
              <a:ext cx="720656" cy="215340"/>
            </a:xfrm>
            <a:custGeom>
              <a:avLst/>
              <a:gdLst>
                <a:gd name="T0" fmla="*/ 213 w 316"/>
                <a:gd name="T1" fmla="*/ 82 h 97"/>
                <a:gd name="T2" fmla="*/ 214 w 316"/>
                <a:gd name="T3" fmla="*/ 81 h 97"/>
                <a:gd name="T4" fmla="*/ 217 w 316"/>
                <a:gd name="T5" fmla="*/ 77 h 97"/>
                <a:gd name="T6" fmla="*/ 224 w 316"/>
                <a:gd name="T7" fmla="*/ 73 h 97"/>
                <a:gd name="T8" fmla="*/ 227 w 316"/>
                <a:gd name="T9" fmla="*/ 70 h 97"/>
                <a:gd name="T10" fmla="*/ 230 w 316"/>
                <a:gd name="T11" fmla="*/ 68 h 97"/>
                <a:gd name="T12" fmla="*/ 236 w 316"/>
                <a:gd name="T13" fmla="*/ 66 h 97"/>
                <a:gd name="T14" fmla="*/ 238 w 316"/>
                <a:gd name="T15" fmla="*/ 66 h 97"/>
                <a:gd name="T16" fmla="*/ 262 w 316"/>
                <a:gd name="T17" fmla="*/ 50 h 97"/>
                <a:gd name="T18" fmla="*/ 264 w 316"/>
                <a:gd name="T19" fmla="*/ 47 h 97"/>
                <a:gd name="T20" fmla="*/ 266 w 316"/>
                <a:gd name="T21" fmla="*/ 45 h 97"/>
                <a:gd name="T22" fmla="*/ 272 w 316"/>
                <a:gd name="T23" fmla="*/ 41 h 97"/>
                <a:gd name="T24" fmla="*/ 276 w 316"/>
                <a:gd name="T25" fmla="*/ 40 h 97"/>
                <a:gd name="T26" fmla="*/ 277 w 316"/>
                <a:gd name="T27" fmla="*/ 40 h 97"/>
                <a:gd name="T28" fmla="*/ 281 w 316"/>
                <a:gd name="T29" fmla="*/ 34 h 97"/>
                <a:gd name="T30" fmla="*/ 295 w 316"/>
                <a:gd name="T31" fmla="*/ 25 h 97"/>
                <a:gd name="T32" fmla="*/ 296 w 316"/>
                <a:gd name="T33" fmla="*/ 22 h 97"/>
                <a:gd name="T34" fmla="*/ 299 w 316"/>
                <a:gd name="T35" fmla="*/ 18 h 97"/>
                <a:gd name="T36" fmla="*/ 300 w 316"/>
                <a:gd name="T37" fmla="*/ 18 h 97"/>
                <a:gd name="T38" fmla="*/ 300 w 316"/>
                <a:gd name="T39" fmla="*/ 18 h 97"/>
                <a:gd name="T40" fmla="*/ 306 w 316"/>
                <a:gd name="T41" fmla="*/ 13 h 97"/>
                <a:gd name="T42" fmla="*/ 310 w 316"/>
                <a:gd name="T43" fmla="*/ 8 h 97"/>
                <a:gd name="T44" fmla="*/ 316 w 316"/>
                <a:gd name="T45" fmla="*/ 0 h 97"/>
                <a:gd name="T46" fmla="*/ 314 w 316"/>
                <a:gd name="T47" fmla="*/ 0 h 97"/>
                <a:gd name="T48" fmla="*/ 234 w 316"/>
                <a:gd name="T49" fmla="*/ 8 h 97"/>
                <a:gd name="T50" fmla="*/ 220 w 316"/>
                <a:gd name="T51" fmla="*/ 9 h 97"/>
                <a:gd name="T52" fmla="*/ 67 w 316"/>
                <a:gd name="T53" fmla="*/ 20 h 97"/>
                <a:gd name="T54" fmla="*/ 69 w 316"/>
                <a:gd name="T55" fmla="*/ 23 h 97"/>
                <a:gd name="T56" fmla="*/ 71 w 316"/>
                <a:gd name="T57" fmla="*/ 26 h 97"/>
                <a:gd name="T58" fmla="*/ 18 w 316"/>
                <a:gd name="T59" fmla="*/ 30 h 97"/>
                <a:gd name="T60" fmla="*/ 17 w 316"/>
                <a:gd name="T61" fmla="*/ 38 h 97"/>
                <a:gd name="T62" fmla="*/ 17 w 316"/>
                <a:gd name="T63" fmla="*/ 38 h 97"/>
                <a:gd name="T64" fmla="*/ 15 w 316"/>
                <a:gd name="T65" fmla="*/ 45 h 97"/>
                <a:gd name="T66" fmla="*/ 15 w 316"/>
                <a:gd name="T67" fmla="*/ 45 h 97"/>
                <a:gd name="T68" fmla="*/ 15 w 316"/>
                <a:gd name="T69" fmla="*/ 46 h 97"/>
                <a:gd name="T70" fmla="*/ 14 w 316"/>
                <a:gd name="T71" fmla="*/ 51 h 97"/>
                <a:gd name="T72" fmla="*/ 15 w 316"/>
                <a:gd name="T73" fmla="*/ 53 h 97"/>
                <a:gd name="T74" fmla="*/ 16 w 316"/>
                <a:gd name="T75" fmla="*/ 58 h 97"/>
                <a:gd name="T76" fmla="*/ 15 w 316"/>
                <a:gd name="T77" fmla="*/ 61 h 97"/>
                <a:gd name="T78" fmla="*/ 12 w 316"/>
                <a:gd name="T79" fmla="*/ 62 h 97"/>
                <a:gd name="T80" fmla="*/ 13 w 316"/>
                <a:gd name="T81" fmla="*/ 67 h 97"/>
                <a:gd name="T82" fmla="*/ 11 w 316"/>
                <a:gd name="T83" fmla="*/ 68 h 97"/>
                <a:gd name="T84" fmla="*/ 7 w 316"/>
                <a:gd name="T85" fmla="*/ 76 h 97"/>
                <a:gd name="T86" fmla="*/ 1 w 316"/>
                <a:gd name="T87" fmla="*/ 88 h 97"/>
                <a:gd name="T88" fmla="*/ 0 w 316"/>
                <a:gd name="T89" fmla="*/ 94 h 97"/>
                <a:gd name="T90" fmla="*/ 71 w 316"/>
                <a:gd name="T91" fmla="*/ 97 h 97"/>
                <a:gd name="T92" fmla="*/ 173 w 316"/>
                <a:gd name="T93" fmla="*/ 90 h 97"/>
                <a:gd name="T94" fmla="*/ 209 w 316"/>
                <a:gd name="T95" fmla="*/ 86 h 97"/>
                <a:gd name="T96" fmla="*/ 213 w 316"/>
                <a:gd name="T97" fmla="*/ 8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16" h="97">
                  <a:moveTo>
                    <a:pt x="213" y="82"/>
                  </a:moveTo>
                  <a:cubicBezTo>
                    <a:pt x="213" y="82"/>
                    <a:pt x="213" y="82"/>
                    <a:pt x="214" y="81"/>
                  </a:cubicBezTo>
                  <a:cubicBezTo>
                    <a:pt x="214" y="80"/>
                    <a:pt x="216" y="78"/>
                    <a:pt x="217" y="77"/>
                  </a:cubicBezTo>
                  <a:cubicBezTo>
                    <a:pt x="219" y="76"/>
                    <a:pt x="221" y="74"/>
                    <a:pt x="224" y="73"/>
                  </a:cubicBezTo>
                  <a:cubicBezTo>
                    <a:pt x="224" y="73"/>
                    <a:pt x="225" y="71"/>
                    <a:pt x="227" y="70"/>
                  </a:cubicBezTo>
                  <a:cubicBezTo>
                    <a:pt x="228" y="69"/>
                    <a:pt x="229" y="68"/>
                    <a:pt x="230" y="68"/>
                  </a:cubicBezTo>
                  <a:cubicBezTo>
                    <a:pt x="232" y="67"/>
                    <a:pt x="234" y="66"/>
                    <a:pt x="236" y="66"/>
                  </a:cubicBezTo>
                  <a:cubicBezTo>
                    <a:pt x="237" y="66"/>
                    <a:pt x="237" y="66"/>
                    <a:pt x="238" y="66"/>
                  </a:cubicBezTo>
                  <a:cubicBezTo>
                    <a:pt x="246" y="66"/>
                    <a:pt x="256" y="57"/>
                    <a:pt x="262" y="50"/>
                  </a:cubicBezTo>
                  <a:cubicBezTo>
                    <a:pt x="263" y="49"/>
                    <a:pt x="263" y="48"/>
                    <a:pt x="264" y="47"/>
                  </a:cubicBezTo>
                  <a:cubicBezTo>
                    <a:pt x="265" y="47"/>
                    <a:pt x="266" y="46"/>
                    <a:pt x="266" y="45"/>
                  </a:cubicBezTo>
                  <a:cubicBezTo>
                    <a:pt x="268" y="43"/>
                    <a:pt x="270" y="42"/>
                    <a:pt x="272" y="41"/>
                  </a:cubicBezTo>
                  <a:cubicBezTo>
                    <a:pt x="274" y="40"/>
                    <a:pt x="275" y="40"/>
                    <a:pt x="276" y="40"/>
                  </a:cubicBezTo>
                  <a:cubicBezTo>
                    <a:pt x="277" y="40"/>
                    <a:pt x="277" y="40"/>
                    <a:pt x="277" y="40"/>
                  </a:cubicBezTo>
                  <a:cubicBezTo>
                    <a:pt x="277" y="39"/>
                    <a:pt x="277" y="36"/>
                    <a:pt x="281" y="34"/>
                  </a:cubicBezTo>
                  <a:cubicBezTo>
                    <a:pt x="285" y="31"/>
                    <a:pt x="295" y="25"/>
                    <a:pt x="295" y="25"/>
                  </a:cubicBezTo>
                  <a:cubicBezTo>
                    <a:pt x="295" y="25"/>
                    <a:pt x="296" y="24"/>
                    <a:pt x="296" y="22"/>
                  </a:cubicBezTo>
                  <a:cubicBezTo>
                    <a:pt x="297" y="20"/>
                    <a:pt x="298" y="19"/>
                    <a:pt x="299" y="18"/>
                  </a:cubicBezTo>
                  <a:cubicBezTo>
                    <a:pt x="299" y="18"/>
                    <a:pt x="299" y="18"/>
                    <a:pt x="300" y="18"/>
                  </a:cubicBezTo>
                  <a:cubicBezTo>
                    <a:pt x="300" y="18"/>
                    <a:pt x="300" y="18"/>
                    <a:pt x="300" y="18"/>
                  </a:cubicBezTo>
                  <a:cubicBezTo>
                    <a:pt x="301" y="17"/>
                    <a:pt x="304" y="15"/>
                    <a:pt x="306" y="13"/>
                  </a:cubicBezTo>
                  <a:cubicBezTo>
                    <a:pt x="308" y="12"/>
                    <a:pt x="309" y="10"/>
                    <a:pt x="310" y="8"/>
                  </a:cubicBezTo>
                  <a:cubicBezTo>
                    <a:pt x="312" y="3"/>
                    <a:pt x="315" y="0"/>
                    <a:pt x="316" y="0"/>
                  </a:cubicBezTo>
                  <a:cubicBezTo>
                    <a:pt x="314" y="0"/>
                    <a:pt x="314" y="0"/>
                    <a:pt x="314" y="0"/>
                  </a:cubicBezTo>
                  <a:cubicBezTo>
                    <a:pt x="234" y="8"/>
                    <a:pt x="234" y="8"/>
                    <a:pt x="234" y="8"/>
                  </a:cubicBezTo>
                  <a:cubicBezTo>
                    <a:pt x="220" y="9"/>
                    <a:pt x="220" y="9"/>
                    <a:pt x="220" y="9"/>
                  </a:cubicBezTo>
                  <a:cubicBezTo>
                    <a:pt x="67" y="20"/>
                    <a:pt x="67" y="20"/>
                    <a:pt x="67" y="20"/>
                  </a:cubicBezTo>
                  <a:cubicBezTo>
                    <a:pt x="69" y="23"/>
                    <a:pt x="69" y="23"/>
                    <a:pt x="69" y="23"/>
                  </a:cubicBezTo>
                  <a:cubicBezTo>
                    <a:pt x="71" y="26"/>
                    <a:pt x="71" y="26"/>
                    <a:pt x="71" y="26"/>
                  </a:cubicBezTo>
                  <a:cubicBezTo>
                    <a:pt x="18" y="30"/>
                    <a:pt x="18" y="30"/>
                    <a:pt x="18" y="30"/>
                  </a:cubicBezTo>
                  <a:cubicBezTo>
                    <a:pt x="18" y="30"/>
                    <a:pt x="18" y="34"/>
                    <a:pt x="17" y="38"/>
                  </a:cubicBezTo>
                  <a:cubicBezTo>
                    <a:pt x="17" y="38"/>
                    <a:pt x="17" y="38"/>
                    <a:pt x="17" y="38"/>
                  </a:cubicBezTo>
                  <a:cubicBezTo>
                    <a:pt x="17" y="41"/>
                    <a:pt x="16" y="44"/>
                    <a:pt x="15" y="45"/>
                  </a:cubicBezTo>
                  <a:cubicBezTo>
                    <a:pt x="15" y="45"/>
                    <a:pt x="15" y="45"/>
                    <a:pt x="15" y="45"/>
                  </a:cubicBezTo>
                  <a:cubicBezTo>
                    <a:pt x="15" y="45"/>
                    <a:pt x="15" y="46"/>
                    <a:pt x="15" y="46"/>
                  </a:cubicBezTo>
                  <a:cubicBezTo>
                    <a:pt x="14" y="48"/>
                    <a:pt x="14" y="49"/>
                    <a:pt x="14" y="51"/>
                  </a:cubicBezTo>
                  <a:cubicBezTo>
                    <a:pt x="14" y="52"/>
                    <a:pt x="14" y="53"/>
                    <a:pt x="15" y="53"/>
                  </a:cubicBezTo>
                  <a:cubicBezTo>
                    <a:pt x="15" y="55"/>
                    <a:pt x="16" y="56"/>
                    <a:pt x="16" y="58"/>
                  </a:cubicBezTo>
                  <a:cubicBezTo>
                    <a:pt x="16" y="59"/>
                    <a:pt x="16" y="60"/>
                    <a:pt x="15" y="61"/>
                  </a:cubicBezTo>
                  <a:cubicBezTo>
                    <a:pt x="14" y="62"/>
                    <a:pt x="13" y="63"/>
                    <a:pt x="12" y="62"/>
                  </a:cubicBezTo>
                  <a:cubicBezTo>
                    <a:pt x="13" y="67"/>
                    <a:pt x="13" y="67"/>
                    <a:pt x="13" y="67"/>
                  </a:cubicBezTo>
                  <a:cubicBezTo>
                    <a:pt x="11" y="68"/>
                    <a:pt x="11" y="68"/>
                    <a:pt x="11" y="68"/>
                  </a:cubicBezTo>
                  <a:cubicBezTo>
                    <a:pt x="11" y="68"/>
                    <a:pt x="11" y="73"/>
                    <a:pt x="7" y="76"/>
                  </a:cubicBezTo>
                  <a:cubicBezTo>
                    <a:pt x="3" y="79"/>
                    <a:pt x="1" y="83"/>
                    <a:pt x="1" y="88"/>
                  </a:cubicBezTo>
                  <a:cubicBezTo>
                    <a:pt x="1" y="91"/>
                    <a:pt x="1" y="93"/>
                    <a:pt x="0" y="94"/>
                  </a:cubicBezTo>
                  <a:cubicBezTo>
                    <a:pt x="71" y="97"/>
                    <a:pt x="71" y="97"/>
                    <a:pt x="71" y="97"/>
                  </a:cubicBezTo>
                  <a:cubicBezTo>
                    <a:pt x="173" y="90"/>
                    <a:pt x="173" y="90"/>
                    <a:pt x="173" y="90"/>
                  </a:cubicBezTo>
                  <a:cubicBezTo>
                    <a:pt x="209" y="86"/>
                    <a:pt x="209" y="86"/>
                    <a:pt x="209" y="86"/>
                  </a:cubicBezTo>
                  <a:cubicBezTo>
                    <a:pt x="209" y="85"/>
                    <a:pt x="212" y="83"/>
                    <a:pt x="213" y="82"/>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16" name="Freeform 110"/>
            <p:cNvSpPr>
              <a:spLocks/>
            </p:cNvSpPr>
            <p:nvPr/>
          </p:nvSpPr>
          <p:spPr bwMode="auto">
            <a:xfrm>
              <a:off x="4477412" y="867170"/>
              <a:ext cx="634964" cy="490649"/>
            </a:xfrm>
            <a:custGeom>
              <a:avLst/>
              <a:gdLst>
                <a:gd name="T0" fmla="*/ 201 w 279"/>
                <a:gd name="T1" fmla="*/ 82 h 222"/>
                <a:gd name="T2" fmla="*/ 200 w 279"/>
                <a:gd name="T3" fmla="*/ 80 h 222"/>
                <a:gd name="T4" fmla="*/ 195 w 279"/>
                <a:gd name="T5" fmla="*/ 84 h 222"/>
                <a:gd name="T6" fmla="*/ 193 w 279"/>
                <a:gd name="T7" fmla="*/ 68 h 222"/>
                <a:gd name="T8" fmla="*/ 190 w 279"/>
                <a:gd name="T9" fmla="*/ 54 h 222"/>
                <a:gd name="T10" fmla="*/ 183 w 279"/>
                <a:gd name="T11" fmla="*/ 32 h 222"/>
                <a:gd name="T12" fmla="*/ 184 w 279"/>
                <a:gd name="T13" fmla="*/ 27 h 222"/>
                <a:gd name="T14" fmla="*/ 184 w 279"/>
                <a:gd name="T15" fmla="*/ 24 h 222"/>
                <a:gd name="T16" fmla="*/ 241 w 279"/>
                <a:gd name="T17" fmla="*/ 0 h 222"/>
                <a:gd name="T18" fmla="*/ 139 w 279"/>
                <a:gd name="T19" fmla="*/ 28 h 222"/>
                <a:gd name="T20" fmla="*/ 123 w 279"/>
                <a:gd name="T21" fmla="*/ 36 h 222"/>
                <a:gd name="T22" fmla="*/ 112 w 279"/>
                <a:gd name="T23" fmla="*/ 52 h 222"/>
                <a:gd name="T24" fmla="*/ 107 w 279"/>
                <a:gd name="T25" fmla="*/ 66 h 222"/>
                <a:gd name="T26" fmla="*/ 98 w 279"/>
                <a:gd name="T27" fmla="*/ 84 h 222"/>
                <a:gd name="T28" fmla="*/ 103 w 279"/>
                <a:gd name="T29" fmla="*/ 86 h 222"/>
                <a:gd name="T30" fmla="*/ 101 w 279"/>
                <a:gd name="T31" fmla="*/ 93 h 222"/>
                <a:gd name="T32" fmla="*/ 102 w 279"/>
                <a:gd name="T33" fmla="*/ 107 h 222"/>
                <a:gd name="T34" fmla="*/ 94 w 279"/>
                <a:gd name="T35" fmla="*/ 114 h 222"/>
                <a:gd name="T36" fmla="*/ 84 w 279"/>
                <a:gd name="T37" fmla="*/ 123 h 222"/>
                <a:gd name="T38" fmla="*/ 66 w 279"/>
                <a:gd name="T39" fmla="*/ 128 h 222"/>
                <a:gd name="T40" fmla="*/ 51 w 279"/>
                <a:gd name="T41" fmla="*/ 124 h 222"/>
                <a:gd name="T42" fmla="*/ 24 w 279"/>
                <a:gd name="T43" fmla="*/ 130 h 222"/>
                <a:gd name="T44" fmla="*/ 16 w 279"/>
                <a:gd name="T45" fmla="*/ 144 h 222"/>
                <a:gd name="T46" fmla="*/ 20 w 279"/>
                <a:gd name="T47" fmla="*/ 150 h 222"/>
                <a:gd name="T48" fmla="*/ 26 w 279"/>
                <a:gd name="T49" fmla="*/ 156 h 222"/>
                <a:gd name="T50" fmla="*/ 20 w 279"/>
                <a:gd name="T51" fmla="*/ 166 h 222"/>
                <a:gd name="T52" fmla="*/ 4 w 279"/>
                <a:gd name="T53" fmla="*/ 182 h 222"/>
                <a:gd name="T54" fmla="*/ 1 w 279"/>
                <a:gd name="T55" fmla="*/ 198 h 222"/>
                <a:gd name="T56" fmla="*/ 155 w 279"/>
                <a:gd name="T57" fmla="*/ 173 h 222"/>
                <a:gd name="T58" fmla="*/ 177 w 279"/>
                <a:gd name="T59" fmla="*/ 193 h 222"/>
                <a:gd name="T60" fmla="*/ 208 w 279"/>
                <a:gd name="T61" fmla="*/ 206 h 222"/>
                <a:gd name="T62" fmla="*/ 212 w 279"/>
                <a:gd name="T63" fmla="*/ 211 h 222"/>
                <a:gd name="T64" fmla="*/ 210 w 279"/>
                <a:gd name="T65" fmla="*/ 222 h 222"/>
                <a:gd name="T66" fmla="*/ 215 w 279"/>
                <a:gd name="T67" fmla="*/ 218 h 222"/>
                <a:gd name="T68" fmla="*/ 220 w 279"/>
                <a:gd name="T69" fmla="*/ 219 h 222"/>
                <a:gd name="T70" fmla="*/ 239 w 279"/>
                <a:gd name="T71" fmla="*/ 207 h 222"/>
                <a:gd name="T72" fmla="*/ 251 w 279"/>
                <a:gd name="T73" fmla="*/ 200 h 222"/>
                <a:gd name="T74" fmla="*/ 236 w 279"/>
                <a:gd name="T75" fmla="*/ 213 h 222"/>
                <a:gd name="T76" fmla="*/ 270 w 279"/>
                <a:gd name="T77" fmla="*/ 190 h 222"/>
                <a:gd name="T78" fmla="*/ 271 w 279"/>
                <a:gd name="T79" fmla="*/ 185 h 222"/>
                <a:gd name="T80" fmla="*/ 265 w 279"/>
                <a:gd name="T81" fmla="*/ 188 h 222"/>
                <a:gd name="T82" fmla="*/ 260 w 279"/>
                <a:gd name="T83" fmla="*/ 192 h 222"/>
                <a:gd name="T84" fmla="*/ 256 w 279"/>
                <a:gd name="T85" fmla="*/ 197 h 222"/>
                <a:gd name="T86" fmla="*/ 258 w 279"/>
                <a:gd name="T87" fmla="*/ 190 h 222"/>
                <a:gd name="T88" fmla="*/ 262 w 279"/>
                <a:gd name="T89" fmla="*/ 183 h 222"/>
                <a:gd name="T90" fmla="*/ 259 w 279"/>
                <a:gd name="T91" fmla="*/ 181 h 222"/>
                <a:gd name="T92" fmla="*/ 248 w 279"/>
                <a:gd name="T93" fmla="*/ 193 h 222"/>
                <a:gd name="T94" fmla="*/ 235 w 279"/>
                <a:gd name="T95" fmla="*/ 197 h 222"/>
                <a:gd name="T96" fmla="*/ 225 w 279"/>
                <a:gd name="T97" fmla="*/ 201 h 222"/>
                <a:gd name="T98" fmla="*/ 219 w 279"/>
                <a:gd name="T99" fmla="*/ 205 h 222"/>
                <a:gd name="T100" fmla="*/ 217 w 279"/>
                <a:gd name="T101" fmla="*/ 209 h 222"/>
                <a:gd name="T102" fmla="*/ 213 w 279"/>
                <a:gd name="T103" fmla="*/ 211 h 222"/>
                <a:gd name="T104" fmla="*/ 217 w 279"/>
                <a:gd name="T105" fmla="*/ 201 h 222"/>
                <a:gd name="T106" fmla="*/ 219 w 279"/>
                <a:gd name="T107" fmla="*/ 190 h 222"/>
                <a:gd name="T108" fmla="*/ 215 w 279"/>
                <a:gd name="T109" fmla="*/ 178 h 222"/>
                <a:gd name="T110" fmla="*/ 210 w 279"/>
                <a:gd name="T111" fmla="*/ 152 h 222"/>
                <a:gd name="T112" fmla="*/ 209 w 279"/>
                <a:gd name="T113" fmla="*/ 114 h 222"/>
                <a:gd name="T114" fmla="*/ 209 w 279"/>
                <a:gd name="T115" fmla="*/ 114 h 222"/>
                <a:gd name="T116" fmla="*/ 203 w 279"/>
                <a:gd name="T117" fmla="*/ 9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9" h="222">
                  <a:moveTo>
                    <a:pt x="203" y="91"/>
                  </a:moveTo>
                  <a:cubicBezTo>
                    <a:pt x="202" y="88"/>
                    <a:pt x="201" y="86"/>
                    <a:pt x="201" y="82"/>
                  </a:cubicBezTo>
                  <a:cubicBezTo>
                    <a:pt x="200" y="82"/>
                    <a:pt x="200" y="81"/>
                    <a:pt x="200" y="81"/>
                  </a:cubicBezTo>
                  <a:cubicBezTo>
                    <a:pt x="200" y="81"/>
                    <a:pt x="200" y="80"/>
                    <a:pt x="200" y="80"/>
                  </a:cubicBezTo>
                  <a:cubicBezTo>
                    <a:pt x="200" y="80"/>
                    <a:pt x="200" y="80"/>
                    <a:pt x="200" y="80"/>
                  </a:cubicBezTo>
                  <a:cubicBezTo>
                    <a:pt x="198" y="75"/>
                    <a:pt x="195" y="84"/>
                    <a:pt x="195" y="84"/>
                  </a:cubicBezTo>
                  <a:cubicBezTo>
                    <a:pt x="195" y="84"/>
                    <a:pt x="195" y="80"/>
                    <a:pt x="195" y="75"/>
                  </a:cubicBezTo>
                  <a:cubicBezTo>
                    <a:pt x="195" y="73"/>
                    <a:pt x="194" y="70"/>
                    <a:pt x="193" y="68"/>
                  </a:cubicBezTo>
                  <a:cubicBezTo>
                    <a:pt x="193" y="67"/>
                    <a:pt x="192" y="66"/>
                    <a:pt x="192" y="65"/>
                  </a:cubicBezTo>
                  <a:cubicBezTo>
                    <a:pt x="190" y="61"/>
                    <a:pt x="190" y="59"/>
                    <a:pt x="190" y="54"/>
                  </a:cubicBezTo>
                  <a:cubicBezTo>
                    <a:pt x="190" y="46"/>
                    <a:pt x="190" y="42"/>
                    <a:pt x="186" y="38"/>
                  </a:cubicBezTo>
                  <a:cubicBezTo>
                    <a:pt x="185" y="36"/>
                    <a:pt x="184" y="34"/>
                    <a:pt x="183" y="32"/>
                  </a:cubicBezTo>
                  <a:cubicBezTo>
                    <a:pt x="183" y="31"/>
                    <a:pt x="183" y="30"/>
                    <a:pt x="183" y="28"/>
                  </a:cubicBezTo>
                  <a:cubicBezTo>
                    <a:pt x="183" y="28"/>
                    <a:pt x="183" y="27"/>
                    <a:pt x="184" y="27"/>
                  </a:cubicBezTo>
                  <a:cubicBezTo>
                    <a:pt x="184" y="27"/>
                    <a:pt x="184" y="27"/>
                    <a:pt x="184" y="26"/>
                  </a:cubicBezTo>
                  <a:cubicBezTo>
                    <a:pt x="184" y="25"/>
                    <a:pt x="184" y="25"/>
                    <a:pt x="184" y="24"/>
                  </a:cubicBezTo>
                  <a:cubicBezTo>
                    <a:pt x="183" y="20"/>
                    <a:pt x="181" y="17"/>
                    <a:pt x="181" y="17"/>
                  </a:cubicBezTo>
                  <a:cubicBezTo>
                    <a:pt x="241" y="0"/>
                    <a:pt x="241" y="0"/>
                    <a:pt x="241" y="0"/>
                  </a:cubicBezTo>
                  <a:cubicBezTo>
                    <a:pt x="147" y="26"/>
                    <a:pt x="147" y="26"/>
                    <a:pt x="147" y="26"/>
                  </a:cubicBezTo>
                  <a:cubicBezTo>
                    <a:pt x="147" y="26"/>
                    <a:pt x="141" y="28"/>
                    <a:pt x="139" y="28"/>
                  </a:cubicBezTo>
                  <a:cubicBezTo>
                    <a:pt x="137" y="28"/>
                    <a:pt x="135" y="27"/>
                    <a:pt x="133" y="28"/>
                  </a:cubicBezTo>
                  <a:cubicBezTo>
                    <a:pt x="131" y="30"/>
                    <a:pt x="126" y="33"/>
                    <a:pt x="123" y="36"/>
                  </a:cubicBezTo>
                  <a:cubicBezTo>
                    <a:pt x="121" y="38"/>
                    <a:pt x="118" y="44"/>
                    <a:pt x="117" y="45"/>
                  </a:cubicBezTo>
                  <a:cubicBezTo>
                    <a:pt x="116" y="47"/>
                    <a:pt x="113" y="49"/>
                    <a:pt x="112" y="52"/>
                  </a:cubicBezTo>
                  <a:cubicBezTo>
                    <a:pt x="111" y="55"/>
                    <a:pt x="110" y="58"/>
                    <a:pt x="109" y="59"/>
                  </a:cubicBezTo>
                  <a:cubicBezTo>
                    <a:pt x="109" y="61"/>
                    <a:pt x="108" y="65"/>
                    <a:pt x="107" y="66"/>
                  </a:cubicBezTo>
                  <a:cubicBezTo>
                    <a:pt x="106" y="68"/>
                    <a:pt x="95" y="81"/>
                    <a:pt x="95" y="81"/>
                  </a:cubicBezTo>
                  <a:cubicBezTo>
                    <a:pt x="98" y="84"/>
                    <a:pt x="98" y="84"/>
                    <a:pt x="98" y="84"/>
                  </a:cubicBezTo>
                  <a:cubicBezTo>
                    <a:pt x="98" y="84"/>
                    <a:pt x="99" y="85"/>
                    <a:pt x="100" y="84"/>
                  </a:cubicBezTo>
                  <a:cubicBezTo>
                    <a:pt x="101" y="83"/>
                    <a:pt x="102" y="85"/>
                    <a:pt x="103" y="86"/>
                  </a:cubicBezTo>
                  <a:cubicBezTo>
                    <a:pt x="103" y="87"/>
                    <a:pt x="103" y="89"/>
                    <a:pt x="101" y="90"/>
                  </a:cubicBezTo>
                  <a:cubicBezTo>
                    <a:pt x="99" y="91"/>
                    <a:pt x="99" y="91"/>
                    <a:pt x="101" y="93"/>
                  </a:cubicBezTo>
                  <a:cubicBezTo>
                    <a:pt x="102" y="94"/>
                    <a:pt x="105" y="98"/>
                    <a:pt x="105" y="101"/>
                  </a:cubicBezTo>
                  <a:cubicBezTo>
                    <a:pt x="106" y="103"/>
                    <a:pt x="105" y="107"/>
                    <a:pt x="102" y="107"/>
                  </a:cubicBezTo>
                  <a:cubicBezTo>
                    <a:pt x="99" y="107"/>
                    <a:pt x="97" y="107"/>
                    <a:pt x="97" y="110"/>
                  </a:cubicBezTo>
                  <a:cubicBezTo>
                    <a:pt x="97" y="110"/>
                    <a:pt x="95" y="112"/>
                    <a:pt x="94" y="114"/>
                  </a:cubicBezTo>
                  <a:cubicBezTo>
                    <a:pt x="93" y="116"/>
                    <a:pt x="93" y="117"/>
                    <a:pt x="90" y="119"/>
                  </a:cubicBezTo>
                  <a:cubicBezTo>
                    <a:pt x="88" y="120"/>
                    <a:pt x="84" y="122"/>
                    <a:pt x="84" y="123"/>
                  </a:cubicBezTo>
                  <a:cubicBezTo>
                    <a:pt x="84" y="123"/>
                    <a:pt x="80" y="121"/>
                    <a:pt x="74" y="123"/>
                  </a:cubicBezTo>
                  <a:cubicBezTo>
                    <a:pt x="68" y="125"/>
                    <a:pt x="66" y="128"/>
                    <a:pt x="66" y="128"/>
                  </a:cubicBezTo>
                  <a:cubicBezTo>
                    <a:pt x="66" y="128"/>
                    <a:pt x="63" y="128"/>
                    <a:pt x="60" y="126"/>
                  </a:cubicBezTo>
                  <a:cubicBezTo>
                    <a:pt x="57" y="124"/>
                    <a:pt x="54" y="124"/>
                    <a:pt x="51" y="124"/>
                  </a:cubicBezTo>
                  <a:cubicBezTo>
                    <a:pt x="48" y="124"/>
                    <a:pt x="42" y="126"/>
                    <a:pt x="40" y="127"/>
                  </a:cubicBezTo>
                  <a:cubicBezTo>
                    <a:pt x="38" y="127"/>
                    <a:pt x="29" y="128"/>
                    <a:pt x="24" y="130"/>
                  </a:cubicBezTo>
                  <a:cubicBezTo>
                    <a:pt x="19" y="133"/>
                    <a:pt x="16" y="134"/>
                    <a:pt x="16" y="136"/>
                  </a:cubicBezTo>
                  <a:cubicBezTo>
                    <a:pt x="16" y="139"/>
                    <a:pt x="16" y="144"/>
                    <a:pt x="16" y="144"/>
                  </a:cubicBezTo>
                  <a:cubicBezTo>
                    <a:pt x="16" y="144"/>
                    <a:pt x="19" y="144"/>
                    <a:pt x="19" y="146"/>
                  </a:cubicBezTo>
                  <a:cubicBezTo>
                    <a:pt x="19" y="149"/>
                    <a:pt x="19" y="151"/>
                    <a:pt x="20" y="150"/>
                  </a:cubicBezTo>
                  <a:cubicBezTo>
                    <a:pt x="21" y="150"/>
                    <a:pt x="22" y="149"/>
                    <a:pt x="24" y="151"/>
                  </a:cubicBezTo>
                  <a:cubicBezTo>
                    <a:pt x="25" y="153"/>
                    <a:pt x="26" y="154"/>
                    <a:pt x="26" y="156"/>
                  </a:cubicBezTo>
                  <a:cubicBezTo>
                    <a:pt x="25" y="157"/>
                    <a:pt x="24" y="159"/>
                    <a:pt x="22" y="161"/>
                  </a:cubicBezTo>
                  <a:cubicBezTo>
                    <a:pt x="20" y="163"/>
                    <a:pt x="20" y="165"/>
                    <a:pt x="20" y="166"/>
                  </a:cubicBezTo>
                  <a:cubicBezTo>
                    <a:pt x="20" y="167"/>
                    <a:pt x="18" y="169"/>
                    <a:pt x="16" y="170"/>
                  </a:cubicBezTo>
                  <a:cubicBezTo>
                    <a:pt x="14" y="172"/>
                    <a:pt x="6" y="179"/>
                    <a:pt x="4" y="182"/>
                  </a:cubicBezTo>
                  <a:cubicBezTo>
                    <a:pt x="1" y="186"/>
                    <a:pt x="0" y="188"/>
                    <a:pt x="0" y="188"/>
                  </a:cubicBezTo>
                  <a:cubicBezTo>
                    <a:pt x="1" y="198"/>
                    <a:pt x="1" y="198"/>
                    <a:pt x="1" y="198"/>
                  </a:cubicBezTo>
                  <a:cubicBezTo>
                    <a:pt x="142" y="170"/>
                    <a:pt x="142" y="170"/>
                    <a:pt x="142" y="170"/>
                  </a:cubicBezTo>
                  <a:cubicBezTo>
                    <a:pt x="142" y="170"/>
                    <a:pt x="149" y="168"/>
                    <a:pt x="155" y="173"/>
                  </a:cubicBezTo>
                  <a:cubicBezTo>
                    <a:pt x="161" y="178"/>
                    <a:pt x="164" y="185"/>
                    <a:pt x="168" y="189"/>
                  </a:cubicBezTo>
                  <a:cubicBezTo>
                    <a:pt x="171" y="192"/>
                    <a:pt x="176" y="192"/>
                    <a:pt x="177" y="193"/>
                  </a:cubicBezTo>
                  <a:cubicBezTo>
                    <a:pt x="179" y="195"/>
                    <a:pt x="209" y="202"/>
                    <a:pt x="209" y="202"/>
                  </a:cubicBezTo>
                  <a:cubicBezTo>
                    <a:pt x="208" y="206"/>
                    <a:pt x="208" y="206"/>
                    <a:pt x="208" y="206"/>
                  </a:cubicBezTo>
                  <a:cubicBezTo>
                    <a:pt x="208" y="205"/>
                    <a:pt x="211" y="208"/>
                    <a:pt x="211" y="208"/>
                  </a:cubicBezTo>
                  <a:cubicBezTo>
                    <a:pt x="212" y="211"/>
                    <a:pt x="212" y="211"/>
                    <a:pt x="212" y="211"/>
                  </a:cubicBezTo>
                  <a:cubicBezTo>
                    <a:pt x="212" y="211"/>
                    <a:pt x="209" y="213"/>
                    <a:pt x="208" y="216"/>
                  </a:cubicBezTo>
                  <a:cubicBezTo>
                    <a:pt x="207" y="219"/>
                    <a:pt x="207" y="222"/>
                    <a:pt x="210" y="222"/>
                  </a:cubicBezTo>
                  <a:cubicBezTo>
                    <a:pt x="213" y="222"/>
                    <a:pt x="212" y="221"/>
                    <a:pt x="212" y="220"/>
                  </a:cubicBezTo>
                  <a:cubicBezTo>
                    <a:pt x="213" y="219"/>
                    <a:pt x="214" y="217"/>
                    <a:pt x="215" y="218"/>
                  </a:cubicBezTo>
                  <a:cubicBezTo>
                    <a:pt x="215" y="219"/>
                    <a:pt x="216" y="220"/>
                    <a:pt x="215" y="221"/>
                  </a:cubicBezTo>
                  <a:cubicBezTo>
                    <a:pt x="214" y="222"/>
                    <a:pt x="219" y="219"/>
                    <a:pt x="220" y="219"/>
                  </a:cubicBezTo>
                  <a:cubicBezTo>
                    <a:pt x="221" y="218"/>
                    <a:pt x="222" y="218"/>
                    <a:pt x="226" y="215"/>
                  </a:cubicBezTo>
                  <a:cubicBezTo>
                    <a:pt x="230" y="213"/>
                    <a:pt x="236" y="209"/>
                    <a:pt x="239" y="207"/>
                  </a:cubicBezTo>
                  <a:cubicBezTo>
                    <a:pt x="242" y="205"/>
                    <a:pt x="245" y="205"/>
                    <a:pt x="246" y="203"/>
                  </a:cubicBezTo>
                  <a:cubicBezTo>
                    <a:pt x="248" y="202"/>
                    <a:pt x="251" y="200"/>
                    <a:pt x="251" y="200"/>
                  </a:cubicBezTo>
                  <a:cubicBezTo>
                    <a:pt x="252" y="201"/>
                    <a:pt x="250" y="203"/>
                    <a:pt x="245" y="206"/>
                  </a:cubicBezTo>
                  <a:cubicBezTo>
                    <a:pt x="240" y="209"/>
                    <a:pt x="235" y="212"/>
                    <a:pt x="236" y="213"/>
                  </a:cubicBezTo>
                  <a:cubicBezTo>
                    <a:pt x="237" y="214"/>
                    <a:pt x="243" y="214"/>
                    <a:pt x="255" y="204"/>
                  </a:cubicBezTo>
                  <a:cubicBezTo>
                    <a:pt x="266" y="194"/>
                    <a:pt x="265" y="194"/>
                    <a:pt x="270" y="190"/>
                  </a:cubicBezTo>
                  <a:cubicBezTo>
                    <a:pt x="275" y="187"/>
                    <a:pt x="279" y="183"/>
                    <a:pt x="278" y="182"/>
                  </a:cubicBezTo>
                  <a:cubicBezTo>
                    <a:pt x="277" y="181"/>
                    <a:pt x="273" y="184"/>
                    <a:pt x="271" y="185"/>
                  </a:cubicBezTo>
                  <a:cubicBezTo>
                    <a:pt x="269" y="186"/>
                    <a:pt x="267" y="185"/>
                    <a:pt x="267" y="185"/>
                  </a:cubicBezTo>
                  <a:cubicBezTo>
                    <a:pt x="265" y="188"/>
                    <a:pt x="265" y="188"/>
                    <a:pt x="265" y="188"/>
                  </a:cubicBezTo>
                  <a:cubicBezTo>
                    <a:pt x="262" y="188"/>
                    <a:pt x="262" y="188"/>
                    <a:pt x="262" y="188"/>
                  </a:cubicBezTo>
                  <a:cubicBezTo>
                    <a:pt x="262" y="188"/>
                    <a:pt x="261" y="191"/>
                    <a:pt x="260" y="192"/>
                  </a:cubicBezTo>
                  <a:cubicBezTo>
                    <a:pt x="260" y="193"/>
                    <a:pt x="259" y="193"/>
                    <a:pt x="259" y="194"/>
                  </a:cubicBezTo>
                  <a:cubicBezTo>
                    <a:pt x="259" y="194"/>
                    <a:pt x="258" y="198"/>
                    <a:pt x="256" y="197"/>
                  </a:cubicBezTo>
                  <a:cubicBezTo>
                    <a:pt x="255" y="195"/>
                    <a:pt x="253" y="195"/>
                    <a:pt x="254" y="193"/>
                  </a:cubicBezTo>
                  <a:cubicBezTo>
                    <a:pt x="256" y="192"/>
                    <a:pt x="257" y="191"/>
                    <a:pt x="258" y="190"/>
                  </a:cubicBezTo>
                  <a:cubicBezTo>
                    <a:pt x="258" y="189"/>
                    <a:pt x="259" y="188"/>
                    <a:pt x="259" y="187"/>
                  </a:cubicBezTo>
                  <a:cubicBezTo>
                    <a:pt x="259" y="186"/>
                    <a:pt x="261" y="184"/>
                    <a:pt x="262" y="183"/>
                  </a:cubicBezTo>
                  <a:cubicBezTo>
                    <a:pt x="263" y="183"/>
                    <a:pt x="265" y="183"/>
                    <a:pt x="265" y="182"/>
                  </a:cubicBezTo>
                  <a:cubicBezTo>
                    <a:pt x="265" y="181"/>
                    <a:pt x="261" y="180"/>
                    <a:pt x="259" y="181"/>
                  </a:cubicBezTo>
                  <a:cubicBezTo>
                    <a:pt x="257" y="183"/>
                    <a:pt x="256" y="187"/>
                    <a:pt x="255" y="188"/>
                  </a:cubicBezTo>
                  <a:cubicBezTo>
                    <a:pt x="255" y="189"/>
                    <a:pt x="250" y="191"/>
                    <a:pt x="248" y="193"/>
                  </a:cubicBezTo>
                  <a:cubicBezTo>
                    <a:pt x="246" y="194"/>
                    <a:pt x="239" y="197"/>
                    <a:pt x="235" y="197"/>
                  </a:cubicBezTo>
                  <a:cubicBezTo>
                    <a:pt x="235" y="197"/>
                    <a:pt x="235" y="197"/>
                    <a:pt x="235" y="197"/>
                  </a:cubicBezTo>
                  <a:cubicBezTo>
                    <a:pt x="235" y="197"/>
                    <a:pt x="234" y="201"/>
                    <a:pt x="232" y="201"/>
                  </a:cubicBezTo>
                  <a:cubicBezTo>
                    <a:pt x="229" y="201"/>
                    <a:pt x="227" y="200"/>
                    <a:pt x="225" y="201"/>
                  </a:cubicBezTo>
                  <a:cubicBezTo>
                    <a:pt x="224" y="202"/>
                    <a:pt x="224" y="204"/>
                    <a:pt x="224" y="204"/>
                  </a:cubicBezTo>
                  <a:cubicBezTo>
                    <a:pt x="224" y="204"/>
                    <a:pt x="220" y="204"/>
                    <a:pt x="219" y="205"/>
                  </a:cubicBezTo>
                  <a:cubicBezTo>
                    <a:pt x="218" y="206"/>
                    <a:pt x="218" y="209"/>
                    <a:pt x="218" y="209"/>
                  </a:cubicBezTo>
                  <a:cubicBezTo>
                    <a:pt x="218" y="209"/>
                    <a:pt x="217" y="208"/>
                    <a:pt x="217" y="209"/>
                  </a:cubicBezTo>
                  <a:cubicBezTo>
                    <a:pt x="216" y="209"/>
                    <a:pt x="216" y="211"/>
                    <a:pt x="216" y="211"/>
                  </a:cubicBezTo>
                  <a:cubicBezTo>
                    <a:pt x="216" y="211"/>
                    <a:pt x="213" y="211"/>
                    <a:pt x="213" y="211"/>
                  </a:cubicBezTo>
                  <a:cubicBezTo>
                    <a:pt x="212" y="208"/>
                    <a:pt x="212" y="208"/>
                    <a:pt x="212" y="208"/>
                  </a:cubicBezTo>
                  <a:cubicBezTo>
                    <a:pt x="212" y="208"/>
                    <a:pt x="217" y="204"/>
                    <a:pt x="217" y="201"/>
                  </a:cubicBezTo>
                  <a:cubicBezTo>
                    <a:pt x="214" y="197"/>
                    <a:pt x="214" y="197"/>
                    <a:pt x="214" y="197"/>
                  </a:cubicBezTo>
                  <a:cubicBezTo>
                    <a:pt x="219" y="190"/>
                    <a:pt x="219" y="190"/>
                    <a:pt x="219" y="190"/>
                  </a:cubicBezTo>
                  <a:cubicBezTo>
                    <a:pt x="219" y="190"/>
                    <a:pt x="216" y="186"/>
                    <a:pt x="215" y="180"/>
                  </a:cubicBezTo>
                  <a:cubicBezTo>
                    <a:pt x="215" y="179"/>
                    <a:pt x="215" y="179"/>
                    <a:pt x="215" y="178"/>
                  </a:cubicBezTo>
                  <a:cubicBezTo>
                    <a:pt x="214" y="175"/>
                    <a:pt x="213" y="172"/>
                    <a:pt x="213" y="170"/>
                  </a:cubicBezTo>
                  <a:cubicBezTo>
                    <a:pt x="212" y="167"/>
                    <a:pt x="211" y="154"/>
                    <a:pt x="210" y="152"/>
                  </a:cubicBezTo>
                  <a:cubicBezTo>
                    <a:pt x="210" y="149"/>
                    <a:pt x="209" y="124"/>
                    <a:pt x="209" y="114"/>
                  </a:cubicBezTo>
                  <a:cubicBezTo>
                    <a:pt x="209" y="114"/>
                    <a:pt x="209" y="114"/>
                    <a:pt x="209" y="114"/>
                  </a:cubicBezTo>
                  <a:cubicBezTo>
                    <a:pt x="208" y="114"/>
                    <a:pt x="208" y="114"/>
                    <a:pt x="208" y="114"/>
                  </a:cubicBezTo>
                  <a:cubicBezTo>
                    <a:pt x="209" y="114"/>
                    <a:pt x="209" y="114"/>
                    <a:pt x="209" y="114"/>
                  </a:cubicBezTo>
                  <a:cubicBezTo>
                    <a:pt x="209" y="114"/>
                    <a:pt x="206" y="106"/>
                    <a:pt x="206" y="100"/>
                  </a:cubicBezTo>
                  <a:cubicBezTo>
                    <a:pt x="205" y="97"/>
                    <a:pt x="204" y="94"/>
                    <a:pt x="203" y="91"/>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17" name="Freeform 111"/>
            <p:cNvSpPr>
              <a:spLocks/>
            </p:cNvSpPr>
            <p:nvPr/>
          </p:nvSpPr>
          <p:spPr bwMode="auto">
            <a:xfrm>
              <a:off x="5004207" y="833097"/>
              <a:ext cx="143289" cy="272583"/>
            </a:xfrm>
            <a:custGeom>
              <a:avLst/>
              <a:gdLst>
                <a:gd name="T0" fmla="*/ 55 w 63"/>
                <a:gd name="T1" fmla="*/ 95 h 123"/>
                <a:gd name="T2" fmla="*/ 20 w 63"/>
                <a:gd name="T3" fmla="*/ 0 h 123"/>
                <a:gd name="T4" fmla="*/ 18 w 63"/>
                <a:gd name="T5" fmla="*/ 2 h 123"/>
                <a:gd name="T6" fmla="*/ 14 w 63"/>
                <a:gd name="T7" fmla="*/ 2 h 123"/>
                <a:gd name="T8" fmla="*/ 11 w 63"/>
                <a:gd name="T9" fmla="*/ 5 h 123"/>
                <a:gd name="T10" fmla="*/ 10 w 63"/>
                <a:gd name="T11" fmla="*/ 7 h 123"/>
                <a:gd name="T12" fmla="*/ 11 w 63"/>
                <a:gd name="T13" fmla="*/ 13 h 123"/>
                <a:gd name="T14" fmla="*/ 11 w 63"/>
                <a:gd name="T15" fmla="*/ 14 h 123"/>
                <a:gd name="T16" fmla="*/ 12 w 63"/>
                <a:gd name="T17" fmla="*/ 21 h 123"/>
                <a:gd name="T18" fmla="*/ 12 w 63"/>
                <a:gd name="T19" fmla="*/ 25 h 123"/>
                <a:gd name="T20" fmla="*/ 12 w 63"/>
                <a:gd name="T21" fmla="*/ 29 h 123"/>
                <a:gd name="T22" fmla="*/ 14 w 63"/>
                <a:gd name="T23" fmla="*/ 34 h 123"/>
                <a:gd name="T24" fmla="*/ 15 w 63"/>
                <a:gd name="T25" fmla="*/ 36 h 123"/>
                <a:gd name="T26" fmla="*/ 10 w 63"/>
                <a:gd name="T27" fmla="*/ 50 h 123"/>
                <a:gd name="T28" fmla="*/ 10 w 63"/>
                <a:gd name="T29" fmla="*/ 50 h 123"/>
                <a:gd name="T30" fmla="*/ 8 w 63"/>
                <a:gd name="T31" fmla="*/ 51 h 123"/>
                <a:gd name="T32" fmla="*/ 5 w 63"/>
                <a:gd name="T33" fmla="*/ 53 h 123"/>
                <a:gd name="T34" fmla="*/ 5 w 63"/>
                <a:gd name="T35" fmla="*/ 55 h 123"/>
                <a:gd name="T36" fmla="*/ 6 w 63"/>
                <a:gd name="T37" fmla="*/ 62 h 123"/>
                <a:gd name="T38" fmla="*/ 6 w 63"/>
                <a:gd name="T39" fmla="*/ 71 h 123"/>
                <a:gd name="T40" fmla="*/ 6 w 63"/>
                <a:gd name="T41" fmla="*/ 78 h 123"/>
                <a:gd name="T42" fmla="*/ 5 w 63"/>
                <a:gd name="T43" fmla="*/ 79 h 123"/>
                <a:gd name="T44" fmla="*/ 5 w 63"/>
                <a:gd name="T45" fmla="*/ 80 h 123"/>
                <a:gd name="T46" fmla="*/ 4 w 63"/>
                <a:gd name="T47" fmla="*/ 80 h 123"/>
                <a:gd name="T48" fmla="*/ 2 w 63"/>
                <a:gd name="T49" fmla="*/ 83 h 123"/>
                <a:gd name="T50" fmla="*/ 2 w 63"/>
                <a:gd name="T51" fmla="*/ 87 h 123"/>
                <a:gd name="T52" fmla="*/ 2 w 63"/>
                <a:gd name="T53" fmla="*/ 88 h 123"/>
                <a:gd name="T54" fmla="*/ 1 w 63"/>
                <a:gd name="T55" fmla="*/ 90 h 123"/>
                <a:gd name="T56" fmla="*/ 1 w 63"/>
                <a:gd name="T57" fmla="*/ 90 h 123"/>
                <a:gd name="T58" fmla="*/ 0 w 63"/>
                <a:gd name="T59" fmla="*/ 91 h 123"/>
                <a:gd name="T60" fmla="*/ 1 w 63"/>
                <a:gd name="T61" fmla="*/ 92 h 123"/>
                <a:gd name="T62" fmla="*/ 5 w 63"/>
                <a:gd name="T63" fmla="*/ 103 h 123"/>
                <a:gd name="T64" fmla="*/ 5 w 63"/>
                <a:gd name="T65" fmla="*/ 103 h 123"/>
                <a:gd name="T66" fmla="*/ 5 w 63"/>
                <a:gd name="T67" fmla="*/ 107 h 123"/>
                <a:gd name="T68" fmla="*/ 6 w 63"/>
                <a:gd name="T69" fmla="*/ 110 h 123"/>
                <a:gd name="T70" fmla="*/ 7 w 63"/>
                <a:gd name="T71" fmla="*/ 110 h 123"/>
                <a:gd name="T72" fmla="*/ 7 w 63"/>
                <a:gd name="T73" fmla="*/ 111 h 123"/>
                <a:gd name="T74" fmla="*/ 7 w 63"/>
                <a:gd name="T75" fmla="*/ 111 h 123"/>
                <a:gd name="T76" fmla="*/ 6 w 63"/>
                <a:gd name="T77" fmla="*/ 113 h 123"/>
                <a:gd name="T78" fmla="*/ 5 w 63"/>
                <a:gd name="T79" fmla="*/ 115 h 123"/>
                <a:gd name="T80" fmla="*/ 6 w 63"/>
                <a:gd name="T81" fmla="*/ 120 h 123"/>
                <a:gd name="T82" fmla="*/ 6 w 63"/>
                <a:gd name="T83" fmla="*/ 123 h 123"/>
                <a:gd name="T84" fmla="*/ 5 w 63"/>
                <a:gd name="T85" fmla="*/ 115 h 123"/>
                <a:gd name="T86" fmla="*/ 5 w 63"/>
                <a:gd name="T87" fmla="*/ 115 h 123"/>
                <a:gd name="T88" fmla="*/ 5 w 63"/>
                <a:gd name="T89" fmla="*/ 114 h 123"/>
                <a:gd name="T90" fmla="*/ 5 w 63"/>
                <a:gd name="T91" fmla="*/ 123 h 123"/>
                <a:gd name="T92" fmla="*/ 47 w 63"/>
                <a:gd name="T93" fmla="*/ 115 h 123"/>
                <a:gd name="T94" fmla="*/ 48 w 63"/>
                <a:gd name="T95" fmla="*/ 110 h 123"/>
                <a:gd name="T96" fmla="*/ 49 w 63"/>
                <a:gd name="T97" fmla="*/ 110 h 123"/>
                <a:gd name="T98" fmla="*/ 49 w 63"/>
                <a:gd name="T99" fmla="*/ 110 h 123"/>
                <a:gd name="T100" fmla="*/ 51 w 63"/>
                <a:gd name="T101" fmla="*/ 109 h 123"/>
                <a:gd name="T102" fmla="*/ 52 w 63"/>
                <a:gd name="T103" fmla="*/ 109 h 123"/>
                <a:gd name="T104" fmla="*/ 55 w 63"/>
                <a:gd name="T105" fmla="*/ 106 h 123"/>
                <a:gd name="T106" fmla="*/ 56 w 63"/>
                <a:gd name="T107" fmla="*/ 105 h 123"/>
                <a:gd name="T108" fmla="*/ 61 w 63"/>
                <a:gd name="T109" fmla="*/ 105 h 123"/>
                <a:gd name="T110" fmla="*/ 56 w 63"/>
                <a:gd name="T111" fmla="*/ 105 h 123"/>
                <a:gd name="T112" fmla="*/ 55 w 63"/>
                <a:gd name="T113" fmla="*/ 106 h 123"/>
                <a:gd name="T114" fmla="*/ 56 w 63"/>
                <a:gd name="T115" fmla="*/ 105 h 123"/>
                <a:gd name="T116" fmla="*/ 61 w 63"/>
                <a:gd name="T117" fmla="*/ 106 h 123"/>
                <a:gd name="T118" fmla="*/ 63 w 63"/>
                <a:gd name="T119" fmla="*/ 103 h 123"/>
                <a:gd name="T120" fmla="*/ 55 w 63"/>
                <a:gd name="T121"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 h="123">
                  <a:moveTo>
                    <a:pt x="55" y="95"/>
                  </a:moveTo>
                  <a:cubicBezTo>
                    <a:pt x="20" y="0"/>
                    <a:pt x="20" y="0"/>
                    <a:pt x="20" y="0"/>
                  </a:cubicBezTo>
                  <a:cubicBezTo>
                    <a:pt x="18" y="2"/>
                    <a:pt x="18" y="2"/>
                    <a:pt x="18" y="2"/>
                  </a:cubicBezTo>
                  <a:cubicBezTo>
                    <a:pt x="14" y="2"/>
                    <a:pt x="14" y="2"/>
                    <a:pt x="14" y="2"/>
                  </a:cubicBezTo>
                  <a:cubicBezTo>
                    <a:pt x="14" y="2"/>
                    <a:pt x="12" y="4"/>
                    <a:pt x="11" y="5"/>
                  </a:cubicBezTo>
                  <a:cubicBezTo>
                    <a:pt x="11" y="6"/>
                    <a:pt x="10" y="7"/>
                    <a:pt x="10" y="7"/>
                  </a:cubicBezTo>
                  <a:cubicBezTo>
                    <a:pt x="11" y="13"/>
                    <a:pt x="11" y="13"/>
                    <a:pt x="11" y="13"/>
                  </a:cubicBezTo>
                  <a:cubicBezTo>
                    <a:pt x="11" y="14"/>
                    <a:pt x="11" y="14"/>
                    <a:pt x="11" y="14"/>
                  </a:cubicBezTo>
                  <a:cubicBezTo>
                    <a:pt x="11" y="14"/>
                    <a:pt x="9" y="18"/>
                    <a:pt x="12" y="21"/>
                  </a:cubicBezTo>
                  <a:cubicBezTo>
                    <a:pt x="13" y="22"/>
                    <a:pt x="13" y="24"/>
                    <a:pt x="12" y="25"/>
                  </a:cubicBezTo>
                  <a:cubicBezTo>
                    <a:pt x="12" y="26"/>
                    <a:pt x="12" y="28"/>
                    <a:pt x="12" y="29"/>
                  </a:cubicBezTo>
                  <a:cubicBezTo>
                    <a:pt x="13" y="31"/>
                    <a:pt x="14" y="33"/>
                    <a:pt x="14" y="34"/>
                  </a:cubicBezTo>
                  <a:cubicBezTo>
                    <a:pt x="14" y="34"/>
                    <a:pt x="15" y="35"/>
                    <a:pt x="15" y="36"/>
                  </a:cubicBezTo>
                  <a:cubicBezTo>
                    <a:pt x="16" y="41"/>
                    <a:pt x="14" y="48"/>
                    <a:pt x="10" y="50"/>
                  </a:cubicBezTo>
                  <a:cubicBezTo>
                    <a:pt x="10" y="50"/>
                    <a:pt x="10" y="50"/>
                    <a:pt x="10" y="50"/>
                  </a:cubicBezTo>
                  <a:cubicBezTo>
                    <a:pt x="10" y="50"/>
                    <a:pt x="9" y="50"/>
                    <a:pt x="8" y="51"/>
                  </a:cubicBezTo>
                  <a:cubicBezTo>
                    <a:pt x="6" y="51"/>
                    <a:pt x="5" y="52"/>
                    <a:pt x="5" y="53"/>
                  </a:cubicBezTo>
                  <a:cubicBezTo>
                    <a:pt x="5" y="53"/>
                    <a:pt x="5" y="54"/>
                    <a:pt x="5" y="55"/>
                  </a:cubicBezTo>
                  <a:cubicBezTo>
                    <a:pt x="5" y="57"/>
                    <a:pt x="6" y="60"/>
                    <a:pt x="6" y="62"/>
                  </a:cubicBezTo>
                  <a:cubicBezTo>
                    <a:pt x="6" y="64"/>
                    <a:pt x="6" y="68"/>
                    <a:pt x="6" y="71"/>
                  </a:cubicBezTo>
                  <a:cubicBezTo>
                    <a:pt x="6" y="73"/>
                    <a:pt x="6" y="77"/>
                    <a:pt x="6" y="78"/>
                  </a:cubicBezTo>
                  <a:cubicBezTo>
                    <a:pt x="6" y="79"/>
                    <a:pt x="5" y="79"/>
                    <a:pt x="5" y="79"/>
                  </a:cubicBezTo>
                  <a:cubicBezTo>
                    <a:pt x="5" y="80"/>
                    <a:pt x="5" y="80"/>
                    <a:pt x="5" y="80"/>
                  </a:cubicBezTo>
                  <a:cubicBezTo>
                    <a:pt x="4" y="80"/>
                    <a:pt x="4" y="80"/>
                    <a:pt x="4" y="80"/>
                  </a:cubicBezTo>
                  <a:cubicBezTo>
                    <a:pt x="3" y="81"/>
                    <a:pt x="3" y="82"/>
                    <a:pt x="2" y="83"/>
                  </a:cubicBezTo>
                  <a:cubicBezTo>
                    <a:pt x="2" y="84"/>
                    <a:pt x="2" y="86"/>
                    <a:pt x="2" y="87"/>
                  </a:cubicBezTo>
                  <a:cubicBezTo>
                    <a:pt x="2" y="87"/>
                    <a:pt x="2" y="87"/>
                    <a:pt x="2" y="88"/>
                  </a:cubicBezTo>
                  <a:cubicBezTo>
                    <a:pt x="2" y="89"/>
                    <a:pt x="2" y="90"/>
                    <a:pt x="1" y="90"/>
                  </a:cubicBezTo>
                  <a:cubicBezTo>
                    <a:pt x="1" y="90"/>
                    <a:pt x="1" y="90"/>
                    <a:pt x="1" y="90"/>
                  </a:cubicBezTo>
                  <a:cubicBezTo>
                    <a:pt x="0" y="91"/>
                    <a:pt x="0" y="91"/>
                    <a:pt x="0" y="91"/>
                  </a:cubicBezTo>
                  <a:cubicBezTo>
                    <a:pt x="0" y="91"/>
                    <a:pt x="0" y="91"/>
                    <a:pt x="1" y="92"/>
                  </a:cubicBezTo>
                  <a:cubicBezTo>
                    <a:pt x="4" y="94"/>
                    <a:pt x="4" y="99"/>
                    <a:pt x="5" y="103"/>
                  </a:cubicBezTo>
                  <a:cubicBezTo>
                    <a:pt x="5" y="103"/>
                    <a:pt x="5" y="103"/>
                    <a:pt x="5" y="103"/>
                  </a:cubicBezTo>
                  <a:cubicBezTo>
                    <a:pt x="5" y="105"/>
                    <a:pt x="5" y="106"/>
                    <a:pt x="5" y="107"/>
                  </a:cubicBezTo>
                  <a:cubicBezTo>
                    <a:pt x="6" y="108"/>
                    <a:pt x="6" y="109"/>
                    <a:pt x="6" y="110"/>
                  </a:cubicBezTo>
                  <a:cubicBezTo>
                    <a:pt x="7" y="110"/>
                    <a:pt x="7" y="110"/>
                    <a:pt x="7" y="110"/>
                  </a:cubicBezTo>
                  <a:cubicBezTo>
                    <a:pt x="7" y="110"/>
                    <a:pt x="7" y="110"/>
                    <a:pt x="7" y="111"/>
                  </a:cubicBezTo>
                  <a:cubicBezTo>
                    <a:pt x="7" y="111"/>
                    <a:pt x="7" y="111"/>
                    <a:pt x="7" y="111"/>
                  </a:cubicBezTo>
                  <a:cubicBezTo>
                    <a:pt x="7" y="111"/>
                    <a:pt x="6" y="112"/>
                    <a:pt x="6" y="113"/>
                  </a:cubicBezTo>
                  <a:cubicBezTo>
                    <a:pt x="6" y="113"/>
                    <a:pt x="6" y="114"/>
                    <a:pt x="5" y="115"/>
                  </a:cubicBezTo>
                  <a:cubicBezTo>
                    <a:pt x="5" y="116"/>
                    <a:pt x="6" y="120"/>
                    <a:pt x="6" y="120"/>
                  </a:cubicBezTo>
                  <a:cubicBezTo>
                    <a:pt x="6" y="123"/>
                    <a:pt x="6" y="123"/>
                    <a:pt x="6" y="123"/>
                  </a:cubicBezTo>
                  <a:cubicBezTo>
                    <a:pt x="6" y="123"/>
                    <a:pt x="5" y="118"/>
                    <a:pt x="5" y="115"/>
                  </a:cubicBezTo>
                  <a:cubicBezTo>
                    <a:pt x="5" y="115"/>
                    <a:pt x="5" y="115"/>
                    <a:pt x="5" y="115"/>
                  </a:cubicBezTo>
                  <a:cubicBezTo>
                    <a:pt x="5" y="114"/>
                    <a:pt x="5" y="114"/>
                    <a:pt x="5" y="114"/>
                  </a:cubicBezTo>
                  <a:cubicBezTo>
                    <a:pt x="5" y="118"/>
                    <a:pt x="5" y="122"/>
                    <a:pt x="5" y="123"/>
                  </a:cubicBezTo>
                  <a:cubicBezTo>
                    <a:pt x="47" y="115"/>
                    <a:pt x="47" y="115"/>
                    <a:pt x="47" y="115"/>
                  </a:cubicBezTo>
                  <a:cubicBezTo>
                    <a:pt x="48" y="110"/>
                    <a:pt x="48" y="110"/>
                    <a:pt x="48" y="110"/>
                  </a:cubicBezTo>
                  <a:cubicBezTo>
                    <a:pt x="49" y="110"/>
                    <a:pt x="49" y="110"/>
                    <a:pt x="49" y="110"/>
                  </a:cubicBezTo>
                  <a:cubicBezTo>
                    <a:pt x="49" y="110"/>
                    <a:pt x="49" y="110"/>
                    <a:pt x="49" y="110"/>
                  </a:cubicBezTo>
                  <a:cubicBezTo>
                    <a:pt x="51" y="109"/>
                    <a:pt x="51" y="109"/>
                    <a:pt x="51" y="109"/>
                  </a:cubicBezTo>
                  <a:cubicBezTo>
                    <a:pt x="52" y="109"/>
                    <a:pt x="52" y="109"/>
                    <a:pt x="52" y="109"/>
                  </a:cubicBezTo>
                  <a:cubicBezTo>
                    <a:pt x="55" y="106"/>
                    <a:pt x="55" y="106"/>
                    <a:pt x="55" y="106"/>
                  </a:cubicBezTo>
                  <a:cubicBezTo>
                    <a:pt x="56" y="105"/>
                    <a:pt x="56" y="105"/>
                    <a:pt x="56" y="105"/>
                  </a:cubicBezTo>
                  <a:cubicBezTo>
                    <a:pt x="61" y="105"/>
                    <a:pt x="61" y="105"/>
                    <a:pt x="61" y="105"/>
                  </a:cubicBezTo>
                  <a:cubicBezTo>
                    <a:pt x="56" y="105"/>
                    <a:pt x="56" y="105"/>
                    <a:pt x="56" y="105"/>
                  </a:cubicBezTo>
                  <a:cubicBezTo>
                    <a:pt x="55" y="106"/>
                    <a:pt x="55" y="106"/>
                    <a:pt x="55" y="106"/>
                  </a:cubicBezTo>
                  <a:cubicBezTo>
                    <a:pt x="56" y="105"/>
                    <a:pt x="56" y="105"/>
                    <a:pt x="56" y="105"/>
                  </a:cubicBezTo>
                  <a:cubicBezTo>
                    <a:pt x="61" y="106"/>
                    <a:pt x="61" y="106"/>
                    <a:pt x="61" y="106"/>
                  </a:cubicBezTo>
                  <a:cubicBezTo>
                    <a:pt x="62" y="105"/>
                    <a:pt x="63" y="103"/>
                    <a:pt x="63" y="103"/>
                  </a:cubicBezTo>
                  <a:cubicBezTo>
                    <a:pt x="58" y="104"/>
                    <a:pt x="55" y="95"/>
                    <a:pt x="55" y="95"/>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18" name="Freeform 112"/>
            <p:cNvSpPr>
              <a:spLocks/>
            </p:cNvSpPr>
            <p:nvPr/>
          </p:nvSpPr>
          <p:spPr bwMode="auto">
            <a:xfrm>
              <a:off x="4889015" y="867170"/>
              <a:ext cx="148907" cy="252140"/>
            </a:xfrm>
            <a:custGeom>
              <a:avLst/>
              <a:gdLst>
                <a:gd name="T0" fmla="*/ 55 w 65"/>
                <a:gd name="T1" fmla="*/ 99 h 114"/>
                <a:gd name="T2" fmla="*/ 56 w 65"/>
                <a:gd name="T3" fmla="*/ 97 h 114"/>
                <a:gd name="T4" fmla="*/ 55 w 65"/>
                <a:gd name="T5" fmla="*/ 89 h 114"/>
                <a:gd name="T6" fmla="*/ 54 w 65"/>
                <a:gd name="T7" fmla="*/ 82 h 114"/>
                <a:gd name="T8" fmla="*/ 53 w 65"/>
                <a:gd name="T9" fmla="*/ 81 h 114"/>
                <a:gd name="T10" fmla="*/ 50 w 65"/>
                <a:gd name="T11" fmla="*/ 76 h 114"/>
                <a:gd name="T12" fmla="*/ 52 w 65"/>
                <a:gd name="T13" fmla="*/ 70 h 114"/>
                <a:gd name="T14" fmla="*/ 52 w 65"/>
                <a:gd name="T15" fmla="*/ 67 h 114"/>
                <a:gd name="T16" fmla="*/ 54 w 65"/>
                <a:gd name="T17" fmla="*/ 65 h 114"/>
                <a:gd name="T18" fmla="*/ 56 w 65"/>
                <a:gd name="T19" fmla="*/ 60 h 114"/>
                <a:gd name="T20" fmla="*/ 55 w 65"/>
                <a:gd name="T21" fmla="*/ 40 h 114"/>
                <a:gd name="T22" fmla="*/ 55 w 65"/>
                <a:gd name="T23" fmla="*/ 38 h 114"/>
                <a:gd name="T24" fmla="*/ 56 w 65"/>
                <a:gd name="T25" fmla="*/ 36 h 114"/>
                <a:gd name="T26" fmla="*/ 58 w 65"/>
                <a:gd name="T27" fmla="*/ 35 h 114"/>
                <a:gd name="T28" fmla="*/ 59 w 65"/>
                <a:gd name="T29" fmla="*/ 35 h 114"/>
                <a:gd name="T30" fmla="*/ 64 w 65"/>
                <a:gd name="T31" fmla="*/ 28 h 114"/>
                <a:gd name="T32" fmla="*/ 64 w 65"/>
                <a:gd name="T33" fmla="*/ 21 h 114"/>
                <a:gd name="T34" fmla="*/ 63 w 65"/>
                <a:gd name="T35" fmla="*/ 16 h 114"/>
                <a:gd name="T36" fmla="*/ 62 w 65"/>
                <a:gd name="T37" fmla="*/ 10 h 114"/>
                <a:gd name="T38" fmla="*/ 60 w 65"/>
                <a:gd name="T39" fmla="*/ 4 h 114"/>
                <a:gd name="T40" fmla="*/ 0 w 65"/>
                <a:gd name="T41" fmla="*/ 17 h 114"/>
                <a:gd name="T42" fmla="*/ 0 w 65"/>
                <a:gd name="T43" fmla="*/ 17 h 114"/>
                <a:gd name="T44" fmla="*/ 3 w 65"/>
                <a:gd name="T45" fmla="*/ 26 h 114"/>
                <a:gd name="T46" fmla="*/ 2 w 65"/>
                <a:gd name="T47" fmla="*/ 30 h 114"/>
                <a:gd name="T48" fmla="*/ 8 w 65"/>
                <a:gd name="T49" fmla="*/ 41 h 114"/>
                <a:gd name="T50" fmla="*/ 9 w 65"/>
                <a:gd name="T51" fmla="*/ 54 h 114"/>
                <a:gd name="T52" fmla="*/ 11 w 65"/>
                <a:gd name="T53" fmla="*/ 66 h 114"/>
                <a:gd name="T54" fmla="*/ 13 w 65"/>
                <a:gd name="T55" fmla="*/ 69 h 114"/>
                <a:gd name="T56" fmla="*/ 14 w 65"/>
                <a:gd name="T57" fmla="*/ 75 h 114"/>
                <a:gd name="T58" fmla="*/ 14 w 65"/>
                <a:gd name="T59" fmla="*/ 81 h 114"/>
                <a:gd name="T60" fmla="*/ 16 w 65"/>
                <a:gd name="T61" fmla="*/ 79 h 114"/>
                <a:gd name="T62" fmla="*/ 19 w 65"/>
                <a:gd name="T63" fmla="*/ 80 h 114"/>
                <a:gd name="T64" fmla="*/ 20 w 65"/>
                <a:gd name="T65" fmla="*/ 82 h 114"/>
                <a:gd name="T66" fmla="*/ 25 w 65"/>
                <a:gd name="T67" fmla="*/ 99 h 114"/>
                <a:gd name="T68" fmla="*/ 26 w 65"/>
                <a:gd name="T69" fmla="*/ 107 h 114"/>
                <a:gd name="T70" fmla="*/ 28 w 65"/>
                <a:gd name="T71" fmla="*/ 114 h 114"/>
                <a:gd name="T72" fmla="*/ 55 w 65"/>
                <a:gd name="T73" fmla="*/ 9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 h="114">
                  <a:moveTo>
                    <a:pt x="55" y="99"/>
                  </a:moveTo>
                  <a:cubicBezTo>
                    <a:pt x="55" y="99"/>
                    <a:pt x="55" y="99"/>
                    <a:pt x="55" y="99"/>
                  </a:cubicBezTo>
                  <a:cubicBezTo>
                    <a:pt x="55" y="99"/>
                    <a:pt x="56" y="98"/>
                    <a:pt x="56" y="98"/>
                  </a:cubicBezTo>
                  <a:cubicBezTo>
                    <a:pt x="56" y="98"/>
                    <a:pt x="56" y="97"/>
                    <a:pt x="56" y="97"/>
                  </a:cubicBezTo>
                  <a:cubicBezTo>
                    <a:pt x="56" y="96"/>
                    <a:pt x="57" y="96"/>
                    <a:pt x="57" y="96"/>
                  </a:cubicBezTo>
                  <a:cubicBezTo>
                    <a:pt x="56" y="95"/>
                    <a:pt x="55" y="93"/>
                    <a:pt x="55" y="89"/>
                  </a:cubicBezTo>
                  <a:cubicBezTo>
                    <a:pt x="54" y="89"/>
                    <a:pt x="54" y="88"/>
                    <a:pt x="54" y="87"/>
                  </a:cubicBezTo>
                  <a:cubicBezTo>
                    <a:pt x="54" y="85"/>
                    <a:pt x="54" y="84"/>
                    <a:pt x="54" y="82"/>
                  </a:cubicBezTo>
                  <a:cubicBezTo>
                    <a:pt x="54" y="82"/>
                    <a:pt x="54" y="82"/>
                    <a:pt x="54" y="82"/>
                  </a:cubicBezTo>
                  <a:cubicBezTo>
                    <a:pt x="53" y="81"/>
                    <a:pt x="53" y="81"/>
                    <a:pt x="53" y="81"/>
                  </a:cubicBezTo>
                  <a:cubicBezTo>
                    <a:pt x="53" y="80"/>
                    <a:pt x="52" y="79"/>
                    <a:pt x="52" y="78"/>
                  </a:cubicBezTo>
                  <a:cubicBezTo>
                    <a:pt x="51" y="77"/>
                    <a:pt x="50" y="77"/>
                    <a:pt x="50" y="76"/>
                  </a:cubicBezTo>
                  <a:cubicBezTo>
                    <a:pt x="50" y="76"/>
                    <a:pt x="49" y="76"/>
                    <a:pt x="49" y="76"/>
                  </a:cubicBezTo>
                  <a:cubicBezTo>
                    <a:pt x="49" y="76"/>
                    <a:pt x="52" y="75"/>
                    <a:pt x="52" y="70"/>
                  </a:cubicBezTo>
                  <a:cubicBezTo>
                    <a:pt x="52" y="69"/>
                    <a:pt x="52" y="68"/>
                    <a:pt x="52" y="68"/>
                  </a:cubicBezTo>
                  <a:cubicBezTo>
                    <a:pt x="52" y="68"/>
                    <a:pt x="52" y="67"/>
                    <a:pt x="52" y="67"/>
                  </a:cubicBezTo>
                  <a:cubicBezTo>
                    <a:pt x="52" y="67"/>
                    <a:pt x="52" y="67"/>
                    <a:pt x="52" y="67"/>
                  </a:cubicBezTo>
                  <a:cubicBezTo>
                    <a:pt x="52" y="66"/>
                    <a:pt x="53" y="65"/>
                    <a:pt x="54" y="65"/>
                  </a:cubicBezTo>
                  <a:cubicBezTo>
                    <a:pt x="55" y="64"/>
                    <a:pt x="56" y="63"/>
                    <a:pt x="56" y="61"/>
                  </a:cubicBezTo>
                  <a:cubicBezTo>
                    <a:pt x="56" y="61"/>
                    <a:pt x="56" y="61"/>
                    <a:pt x="56" y="60"/>
                  </a:cubicBezTo>
                  <a:cubicBezTo>
                    <a:pt x="56" y="60"/>
                    <a:pt x="56" y="60"/>
                    <a:pt x="56" y="60"/>
                  </a:cubicBezTo>
                  <a:cubicBezTo>
                    <a:pt x="56" y="60"/>
                    <a:pt x="55" y="44"/>
                    <a:pt x="55" y="40"/>
                  </a:cubicBezTo>
                  <a:cubicBezTo>
                    <a:pt x="55" y="40"/>
                    <a:pt x="55" y="40"/>
                    <a:pt x="55" y="40"/>
                  </a:cubicBezTo>
                  <a:cubicBezTo>
                    <a:pt x="55" y="40"/>
                    <a:pt x="55" y="39"/>
                    <a:pt x="55" y="38"/>
                  </a:cubicBezTo>
                  <a:cubicBezTo>
                    <a:pt x="55" y="38"/>
                    <a:pt x="55" y="37"/>
                    <a:pt x="55" y="37"/>
                  </a:cubicBezTo>
                  <a:cubicBezTo>
                    <a:pt x="55" y="37"/>
                    <a:pt x="55" y="36"/>
                    <a:pt x="56" y="36"/>
                  </a:cubicBezTo>
                  <a:cubicBezTo>
                    <a:pt x="56" y="35"/>
                    <a:pt x="57" y="35"/>
                    <a:pt x="58" y="35"/>
                  </a:cubicBezTo>
                  <a:cubicBezTo>
                    <a:pt x="58" y="35"/>
                    <a:pt x="58" y="35"/>
                    <a:pt x="58" y="35"/>
                  </a:cubicBezTo>
                  <a:cubicBezTo>
                    <a:pt x="58" y="35"/>
                    <a:pt x="59" y="35"/>
                    <a:pt x="59" y="35"/>
                  </a:cubicBezTo>
                  <a:cubicBezTo>
                    <a:pt x="59" y="35"/>
                    <a:pt x="59" y="35"/>
                    <a:pt x="59" y="35"/>
                  </a:cubicBezTo>
                  <a:cubicBezTo>
                    <a:pt x="60" y="35"/>
                    <a:pt x="60" y="35"/>
                    <a:pt x="60" y="34"/>
                  </a:cubicBezTo>
                  <a:cubicBezTo>
                    <a:pt x="61" y="33"/>
                    <a:pt x="64" y="30"/>
                    <a:pt x="64" y="28"/>
                  </a:cubicBezTo>
                  <a:cubicBezTo>
                    <a:pt x="64" y="27"/>
                    <a:pt x="65" y="24"/>
                    <a:pt x="65" y="21"/>
                  </a:cubicBezTo>
                  <a:cubicBezTo>
                    <a:pt x="65" y="21"/>
                    <a:pt x="65" y="21"/>
                    <a:pt x="64" y="21"/>
                  </a:cubicBezTo>
                  <a:cubicBezTo>
                    <a:pt x="64" y="20"/>
                    <a:pt x="64" y="20"/>
                    <a:pt x="64" y="19"/>
                  </a:cubicBezTo>
                  <a:cubicBezTo>
                    <a:pt x="63" y="18"/>
                    <a:pt x="63" y="17"/>
                    <a:pt x="63" y="16"/>
                  </a:cubicBezTo>
                  <a:cubicBezTo>
                    <a:pt x="61" y="15"/>
                    <a:pt x="60" y="13"/>
                    <a:pt x="61" y="12"/>
                  </a:cubicBezTo>
                  <a:cubicBezTo>
                    <a:pt x="61" y="11"/>
                    <a:pt x="62" y="11"/>
                    <a:pt x="62" y="10"/>
                  </a:cubicBezTo>
                  <a:cubicBezTo>
                    <a:pt x="62" y="8"/>
                    <a:pt x="62" y="6"/>
                    <a:pt x="61" y="5"/>
                  </a:cubicBezTo>
                  <a:cubicBezTo>
                    <a:pt x="61" y="4"/>
                    <a:pt x="60" y="4"/>
                    <a:pt x="60" y="4"/>
                  </a:cubicBezTo>
                  <a:cubicBezTo>
                    <a:pt x="60" y="2"/>
                    <a:pt x="60" y="0"/>
                    <a:pt x="60" y="0"/>
                  </a:cubicBezTo>
                  <a:cubicBezTo>
                    <a:pt x="0" y="17"/>
                    <a:pt x="0" y="17"/>
                    <a:pt x="0" y="17"/>
                  </a:cubicBezTo>
                  <a:cubicBezTo>
                    <a:pt x="0" y="17"/>
                    <a:pt x="0" y="17"/>
                    <a:pt x="1" y="19"/>
                  </a:cubicBezTo>
                  <a:cubicBezTo>
                    <a:pt x="0" y="18"/>
                    <a:pt x="0" y="17"/>
                    <a:pt x="0" y="17"/>
                  </a:cubicBezTo>
                  <a:cubicBezTo>
                    <a:pt x="0" y="17"/>
                    <a:pt x="0" y="18"/>
                    <a:pt x="1" y="19"/>
                  </a:cubicBezTo>
                  <a:cubicBezTo>
                    <a:pt x="2" y="21"/>
                    <a:pt x="3" y="24"/>
                    <a:pt x="3" y="26"/>
                  </a:cubicBezTo>
                  <a:cubicBezTo>
                    <a:pt x="3" y="27"/>
                    <a:pt x="3" y="27"/>
                    <a:pt x="2" y="28"/>
                  </a:cubicBezTo>
                  <a:cubicBezTo>
                    <a:pt x="2" y="29"/>
                    <a:pt x="2" y="29"/>
                    <a:pt x="2" y="30"/>
                  </a:cubicBezTo>
                  <a:cubicBezTo>
                    <a:pt x="2" y="31"/>
                    <a:pt x="3" y="33"/>
                    <a:pt x="3" y="34"/>
                  </a:cubicBezTo>
                  <a:cubicBezTo>
                    <a:pt x="5" y="36"/>
                    <a:pt x="7" y="38"/>
                    <a:pt x="8" y="41"/>
                  </a:cubicBezTo>
                  <a:cubicBezTo>
                    <a:pt x="10" y="46"/>
                    <a:pt x="10" y="49"/>
                    <a:pt x="9" y="54"/>
                  </a:cubicBezTo>
                  <a:cubicBezTo>
                    <a:pt x="9" y="54"/>
                    <a:pt x="9" y="54"/>
                    <a:pt x="9" y="54"/>
                  </a:cubicBezTo>
                  <a:cubicBezTo>
                    <a:pt x="9" y="59"/>
                    <a:pt x="10" y="62"/>
                    <a:pt x="11" y="65"/>
                  </a:cubicBezTo>
                  <a:cubicBezTo>
                    <a:pt x="11" y="65"/>
                    <a:pt x="11" y="66"/>
                    <a:pt x="11" y="66"/>
                  </a:cubicBezTo>
                  <a:cubicBezTo>
                    <a:pt x="12" y="66"/>
                    <a:pt x="12" y="67"/>
                    <a:pt x="12" y="67"/>
                  </a:cubicBezTo>
                  <a:cubicBezTo>
                    <a:pt x="12" y="68"/>
                    <a:pt x="13" y="69"/>
                    <a:pt x="13" y="69"/>
                  </a:cubicBezTo>
                  <a:cubicBezTo>
                    <a:pt x="13" y="69"/>
                    <a:pt x="13" y="69"/>
                    <a:pt x="13" y="70"/>
                  </a:cubicBezTo>
                  <a:cubicBezTo>
                    <a:pt x="14" y="71"/>
                    <a:pt x="14" y="73"/>
                    <a:pt x="14" y="75"/>
                  </a:cubicBezTo>
                  <a:cubicBezTo>
                    <a:pt x="14" y="75"/>
                    <a:pt x="14" y="76"/>
                    <a:pt x="14" y="76"/>
                  </a:cubicBezTo>
                  <a:cubicBezTo>
                    <a:pt x="15" y="78"/>
                    <a:pt x="15" y="79"/>
                    <a:pt x="14" y="81"/>
                  </a:cubicBezTo>
                  <a:cubicBezTo>
                    <a:pt x="14" y="81"/>
                    <a:pt x="14" y="81"/>
                    <a:pt x="14" y="81"/>
                  </a:cubicBezTo>
                  <a:cubicBezTo>
                    <a:pt x="14" y="81"/>
                    <a:pt x="15" y="80"/>
                    <a:pt x="16" y="79"/>
                  </a:cubicBezTo>
                  <a:cubicBezTo>
                    <a:pt x="17" y="78"/>
                    <a:pt x="18" y="77"/>
                    <a:pt x="19" y="79"/>
                  </a:cubicBezTo>
                  <a:cubicBezTo>
                    <a:pt x="19" y="79"/>
                    <a:pt x="19" y="79"/>
                    <a:pt x="19" y="80"/>
                  </a:cubicBezTo>
                  <a:cubicBezTo>
                    <a:pt x="19" y="80"/>
                    <a:pt x="19" y="81"/>
                    <a:pt x="20" y="82"/>
                  </a:cubicBezTo>
                  <a:cubicBezTo>
                    <a:pt x="20" y="82"/>
                    <a:pt x="20" y="82"/>
                    <a:pt x="20" y="82"/>
                  </a:cubicBezTo>
                  <a:cubicBezTo>
                    <a:pt x="20" y="84"/>
                    <a:pt x="21" y="88"/>
                    <a:pt x="22" y="91"/>
                  </a:cubicBezTo>
                  <a:cubicBezTo>
                    <a:pt x="24" y="94"/>
                    <a:pt x="25" y="96"/>
                    <a:pt x="25" y="99"/>
                  </a:cubicBezTo>
                  <a:cubicBezTo>
                    <a:pt x="25" y="99"/>
                    <a:pt x="25" y="99"/>
                    <a:pt x="25" y="99"/>
                  </a:cubicBezTo>
                  <a:cubicBezTo>
                    <a:pt x="25" y="102"/>
                    <a:pt x="26" y="104"/>
                    <a:pt x="26" y="107"/>
                  </a:cubicBezTo>
                  <a:cubicBezTo>
                    <a:pt x="27" y="110"/>
                    <a:pt x="27" y="112"/>
                    <a:pt x="28" y="114"/>
                  </a:cubicBezTo>
                  <a:cubicBezTo>
                    <a:pt x="28" y="114"/>
                    <a:pt x="28" y="114"/>
                    <a:pt x="28" y="114"/>
                  </a:cubicBezTo>
                  <a:cubicBezTo>
                    <a:pt x="55" y="108"/>
                    <a:pt x="55" y="108"/>
                    <a:pt x="55" y="108"/>
                  </a:cubicBezTo>
                  <a:cubicBezTo>
                    <a:pt x="55" y="107"/>
                    <a:pt x="55" y="103"/>
                    <a:pt x="55" y="99"/>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19" name="Freeform 113"/>
            <p:cNvSpPr>
              <a:spLocks/>
            </p:cNvSpPr>
            <p:nvPr/>
          </p:nvSpPr>
          <p:spPr bwMode="auto">
            <a:xfrm>
              <a:off x="3451917" y="879435"/>
              <a:ext cx="436889" cy="449762"/>
            </a:xfrm>
            <a:custGeom>
              <a:avLst/>
              <a:gdLst>
                <a:gd name="T0" fmla="*/ 166 w 192"/>
                <a:gd name="T1" fmla="*/ 78 h 203"/>
                <a:gd name="T2" fmla="*/ 163 w 192"/>
                <a:gd name="T3" fmla="*/ 74 h 203"/>
                <a:gd name="T4" fmla="*/ 162 w 192"/>
                <a:gd name="T5" fmla="*/ 65 h 203"/>
                <a:gd name="T6" fmla="*/ 160 w 192"/>
                <a:gd name="T7" fmla="*/ 58 h 203"/>
                <a:gd name="T8" fmla="*/ 157 w 192"/>
                <a:gd name="T9" fmla="*/ 55 h 203"/>
                <a:gd name="T10" fmla="*/ 147 w 192"/>
                <a:gd name="T11" fmla="*/ 45 h 203"/>
                <a:gd name="T12" fmla="*/ 120 w 192"/>
                <a:gd name="T13" fmla="*/ 33 h 203"/>
                <a:gd name="T14" fmla="*/ 118 w 192"/>
                <a:gd name="T15" fmla="*/ 33 h 203"/>
                <a:gd name="T16" fmla="*/ 115 w 192"/>
                <a:gd name="T17" fmla="*/ 32 h 203"/>
                <a:gd name="T18" fmla="*/ 110 w 192"/>
                <a:gd name="T19" fmla="*/ 30 h 203"/>
                <a:gd name="T20" fmla="*/ 102 w 192"/>
                <a:gd name="T21" fmla="*/ 29 h 203"/>
                <a:gd name="T22" fmla="*/ 92 w 192"/>
                <a:gd name="T23" fmla="*/ 26 h 203"/>
                <a:gd name="T24" fmla="*/ 91 w 192"/>
                <a:gd name="T25" fmla="*/ 25 h 203"/>
                <a:gd name="T26" fmla="*/ 82 w 192"/>
                <a:gd name="T27" fmla="*/ 20 h 203"/>
                <a:gd name="T28" fmla="*/ 71 w 192"/>
                <a:gd name="T29" fmla="*/ 14 h 203"/>
                <a:gd name="T30" fmla="*/ 68 w 192"/>
                <a:gd name="T31" fmla="*/ 9 h 203"/>
                <a:gd name="T32" fmla="*/ 61 w 192"/>
                <a:gd name="T33" fmla="*/ 1 h 203"/>
                <a:gd name="T34" fmla="*/ 45 w 192"/>
                <a:gd name="T35" fmla="*/ 7 h 203"/>
                <a:gd name="T36" fmla="*/ 23 w 192"/>
                <a:gd name="T37" fmla="*/ 15 h 203"/>
                <a:gd name="T38" fmla="*/ 19 w 192"/>
                <a:gd name="T39" fmla="*/ 42 h 203"/>
                <a:gd name="T40" fmla="*/ 1 w 192"/>
                <a:gd name="T41" fmla="*/ 53 h 203"/>
                <a:gd name="T42" fmla="*/ 4 w 192"/>
                <a:gd name="T43" fmla="*/ 82 h 203"/>
                <a:gd name="T44" fmla="*/ 5 w 192"/>
                <a:gd name="T45" fmla="*/ 103 h 203"/>
                <a:gd name="T46" fmla="*/ 18 w 192"/>
                <a:gd name="T47" fmla="*/ 115 h 203"/>
                <a:gd name="T48" fmla="*/ 40 w 192"/>
                <a:gd name="T49" fmla="*/ 131 h 203"/>
                <a:gd name="T50" fmla="*/ 49 w 192"/>
                <a:gd name="T51" fmla="*/ 143 h 203"/>
                <a:gd name="T52" fmla="*/ 53 w 192"/>
                <a:gd name="T53" fmla="*/ 154 h 203"/>
                <a:gd name="T54" fmla="*/ 60 w 192"/>
                <a:gd name="T55" fmla="*/ 170 h 203"/>
                <a:gd name="T56" fmla="*/ 57 w 192"/>
                <a:gd name="T57" fmla="*/ 182 h 203"/>
                <a:gd name="T58" fmla="*/ 65 w 192"/>
                <a:gd name="T59" fmla="*/ 197 h 203"/>
                <a:gd name="T60" fmla="*/ 73 w 192"/>
                <a:gd name="T61" fmla="*/ 203 h 203"/>
                <a:gd name="T62" fmla="*/ 171 w 192"/>
                <a:gd name="T63" fmla="*/ 200 h 203"/>
                <a:gd name="T64" fmla="*/ 171 w 192"/>
                <a:gd name="T65" fmla="*/ 197 h 203"/>
                <a:gd name="T66" fmla="*/ 171 w 192"/>
                <a:gd name="T67" fmla="*/ 178 h 203"/>
                <a:gd name="T68" fmla="*/ 166 w 192"/>
                <a:gd name="T69" fmla="*/ 163 h 203"/>
                <a:gd name="T70" fmla="*/ 168 w 192"/>
                <a:gd name="T71" fmla="*/ 135 h 203"/>
                <a:gd name="T72" fmla="*/ 171 w 192"/>
                <a:gd name="T73" fmla="*/ 120 h 203"/>
                <a:gd name="T74" fmla="*/ 175 w 192"/>
                <a:gd name="T75" fmla="*/ 110 h 203"/>
                <a:gd name="T76" fmla="*/ 191 w 192"/>
                <a:gd name="T77" fmla="*/ 65 h 203"/>
                <a:gd name="T78" fmla="*/ 183 w 192"/>
                <a:gd name="T79" fmla="*/ 73 h 203"/>
                <a:gd name="T80" fmla="*/ 179 w 192"/>
                <a:gd name="T81" fmla="*/ 81 h 203"/>
                <a:gd name="T82" fmla="*/ 174 w 192"/>
                <a:gd name="T83" fmla="*/ 91 h 203"/>
                <a:gd name="T84" fmla="*/ 159 w 192"/>
                <a:gd name="T85" fmla="*/ 113 h 203"/>
                <a:gd name="T86" fmla="*/ 155 w 192"/>
                <a:gd name="T87" fmla="*/ 117 h 203"/>
                <a:gd name="T88" fmla="*/ 156 w 192"/>
                <a:gd name="T89" fmla="*/ 106 h 203"/>
                <a:gd name="T90" fmla="*/ 161 w 192"/>
                <a:gd name="T91" fmla="*/ 100 h 203"/>
                <a:gd name="T92" fmla="*/ 161 w 192"/>
                <a:gd name="T93" fmla="*/ 97 h 203"/>
                <a:gd name="T94" fmla="*/ 169 w 192"/>
                <a:gd name="T95" fmla="*/ 82 h 203"/>
                <a:gd name="T96" fmla="*/ 169 w 192"/>
                <a:gd name="T97" fmla="*/ 82 h 203"/>
                <a:gd name="T98" fmla="*/ 169 w 192"/>
                <a:gd name="T99" fmla="*/ 8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2" h="203">
                  <a:moveTo>
                    <a:pt x="169" y="83"/>
                  </a:moveTo>
                  <a:cubicBezTo>
                    <a:pt x="169" y="83"/>
                    <a:pt x="167" y="81"/>
                    <a:pt x="166" y="78"/>
                  </a:cubicBezTo>
                  <a:cubicBezTo>
                    <a:pt x="166" y="78"/>
                    <a:pt x="165" y="77"/>
                    <a:pt x="165" y="77"/>
                  </a:cubicBezTo>
                  <a:cubicBezTo>
                    <a:pt x="164" y="76"/>
                    <a:pt x="164" y="75"/>
                    <a:pt x="163" y="74"/>
                  </a:cubicBezTo>
                  <a:cubicBezTo>
                    <a:pt x="163" y="73"/>
                    <a:pt x="163" y="71"/>
                    <a:pt x="163" y="69"/>
                  </a:cubicBezTo>
                  <a:cubicBezTo>
                    <a:pt x="162" y="67"/>
                    <a:pt x="162" y="66"/>
                    <a:pt x="162" y="65"/>
                  </a:cubicBezTo>
                  <a:cubicBezTo>
                    <a:pt x="162" y="65"/>
                    <a:pt x="162" y="65"/>
                    <a:pt x="162" y="65"/>
                  </a:cubicBezTo>
                  <a:cubicBezTo>
                    <a:pt x="162" y="63"/>
                    <a:pt x="161" y="60"/>
                    <a:pt x="160" y="58"/>
                  </a:cubicBezTo>
                  <a:cubicBezTo>
                    <a:pt x="160" y="57"/>
                    <a:pt x="159" y="56"/>
                    <a:pt x="159" y="56"/>
                  </a:cubicBezTo>
                  <a:cubicBezTo>
                    <a:pt x="158" y="55"/>
                    <a:pt x="158" y="55"/>
                    <a:pt x="157" y="55"/>
                  </a:cubicBezTo>
                  <a:cubicBezTo>
                    <a:pt x="156" y="54"/>
                    <a:pt x="154" y="52"/>
                    <a:pt x="153" y="50"/>
                  </a:cubicBezTo>
                  <a:cubicBezTo>
                    <a:pt x="151" y="46"/>
                    <a:pt x="149" y="45"/>
                    <a:pt x="147" y="45"/>
                  </a:cubicBezTo>
                  <a:cubicBezTo>
                    <a:pt x="146" y="45"/>
                    <a:pt x="141" y="43"/>
                    <a:pt x="136" y="41"/>
                  </a:cubicBezTo>
                  <a:cubicBezTo>
                    <a:pt x="130" y="38"/>
                    <a:pt x="122" y="34"/>
                    <a:pt x="120" y="33"/>
                  </a:cubicBezTo>
                  <a:cubicBezTo>
                    <a:pt x="120" y="33"/>
                    <a:pt x="120" y="33"/>
                    <a:pt x="120" y="33"/>
                  </a:cubicBezTo>
                  <a:cubicBezTo>
                    <a:pt x="119" y="33"/>
                    <a:pt x="118" y="33"/>
                    <a:pt x="118" y="33"/>
                  </a:cubicBezTo>
                  <a:cubicBezTo>
                    <a:pt x="118" y="33"/>
                    <a:pt x="117" y="32"/>
                    <a:pt x="116" y="32"/>
                  </a:cubicBezTo>
                  <a:cubicBezTo>
                    <a:pt x="116" y="32"/>
                    <a:pt x="115" y="32"/>
                    <a:pt x="115" y="32"/>
                  </a:cubicBezTo>
                  <a:cubicBezTo>
                    <a:pt x="114" y="32"/>
                    <a:pt x="111" y="32"/>
                    <a:pt x="111" y="31"/>
                  </a:cubicBezTo>
                  <a:cubicBezTo>
                    <a:pt x="110" y="30"/>
                    <a:pt x="110" y="30"/>
                    <a:pt x="110" y="30"/>
                  </a:cubicBezTo>
                  <a:cubicBezTo>
                    <a:pt x="110" y="29"/>
                    <a:pt x="110" y="29"/>
                    <a:pt x="110" y="29"/>
                  </a:cubicBezTo>
                  <a:cubicBezTo>
                    <a:pt x="108" y="28"/>
                    <a:pt x="105" y="29"/>
                    <a:pt x="102" y="29"/>
                  </a:cubicBezTo>
                  <a:cubicBezTo>
                    <a:pt x="101" y="29"/>
                    <a:pt x="100" y="29"/>
                    <a:pt x="98" y="28"/>
                  </a:cubicBezTo>
                  <a:cubicBezTo>
                    <a:pt x="96" y="28"/>
                    <a:pt x="94" y="27"/>
                    <a:pt x="92" y="26"/>
                  </a:cubicBezTo>
                  <a:cubicBezTo>
                    <a:pt x="92" y="26"/>
                    <a:pt x="92" y="26"/>
                    <a:pt x="91" y="25"/>
                  </a:cubicBezTo>
                  <a:cubicBezTo>
                    <a:pt x="91" y="25"/>
                    <a:pt x="91" y="25"/>
                    <a:pt x="91" y="25"/>
                  </a:cubicBezTo>
                  <a:cubicBezTo>
                    <a:pt x="90" y="24"/>
                    <a:pt x="89" y="23"/>
                    <a:pt x="88" y="23"/>
                  </a:cubicBezTo>
                  <a:cubicBezTo>
                    <a:pt x="86" y="22"/>
                    <a:pt x="84" y="21"/>
                    <a:pt x="82" y="20"/>
                  </a:cubicBezTo>
                  <a:cubicBezTo>
                    <a:pt x="80" y="19"/>
                    <a:pt x="79" y="17"/>
                    <a:pt x="79" y="16"/>
                  </a:cubicBezTo>
                  <a:cubicBezTo>
                    <a:pt x="75" y="16"/>
                    <a:pt x="71" y="14"/>
                    <a:pt x="71" y="14"/>
                  </a:cubicBezTo>
                  <a:cubicBezTo>
                    <a:pt x="71" y="14"/>
                    <a:pt x="67" y="14"/>
                    <a:pt x="66" y="15"/>
                  </a:cubicBezTo>
                  <a:cubicBezTo>
                    <a:pt x="64" y="15"/>
                    <a:pt x="69" y="11"/>
                    <a:pt x="68" y="9"/>
                  </a:cubicBezTo>
                  <a:cubicBezTo>
                    <a:pt x="68" y="7"/>
                    <a:pt x="66" y="6"/>
                    <a:pt x="66" y="5"/>
                  </a:cubicBezTo>
                  <a:cubicBezTo>
                    <a:pt x="65" y="4"/>
                    <a:pt x="66" y="0"/>
                    <a:pt x="61" y="1"/>
                  </a:cubicBezTo>
                  <a:cubicBezTo>
                    <a:pt x="56" y="1"/>
                    <a:pt x="54" y="4"/>
                    <a:pt x="52" y="5"/>
                  </a:cubicBezTo>
                  <a:cubicBezTo>
                    <a:pt x="49" y="7"/>
                    <a:pt x="48" y="7"/>
                    <a:pt x="45" y="7"/>
                  </a:cubicBezTo>
                  <a:cubicBezTo>
                    <a:pt x="43" y="7"/>
                    <a:pt x="43" y="8"/>
                    <a:pt x="41" y="9"/>
                  </a:cubicBezTo>
                  <a:cubicBezTo>
                    <a:pt x="39" y="9"/>
                    <a:pt x="26" y="13"/>
                    <a:pt x="23" y="15"/>
                  </a:cubicBezTo>
                  <a:cubicBezTo>
                    <a:pt x="20" y="15"/>
                    <a:pt x="20" y="15"/>
                    <a:pt x="20" y="15"/>
                  </a:cubicBezTo>
                  <a:cubicBezTo>
                    <a:pt x="19" y="42"/>
                    <a:pt x="19" y="42"/>
                    <a:pt x="19" y="42"/>
                  </a:cubicBezTo>
                  <a:cubicBezTo>
                    <a:pt x="19" y="42"/>
                    <a:pt x="16" y="46"/>
                    <a:pt x="12" y="50"/>
                  </a:cubicBezTo>
                  <a:cubicBezTo>
                    <a:pt x="8" y="54"/>
                    <a:pt x="1" y="53"/>
                    <a:pt x="1" y="53"/>
                  </a:cubicBezTo>
                  <a:cubicBezTo>
                    <a:pt x="4" y="60"/>
                    <a:pt x="2" y="69"/>
                    <a:pt x="4" y="71"/>
                  </a:cubicBezTo>
                  <a:cubicBezTo>
                    <a:pt x="5" y="73"/>
                    <a:pt x="7" y="79"/>
                    <a:pt x="4" y="82"/>
                  </a:cubicBezTo>
                  <a:cubicBezTo>
                    <a:pt x="1" y="86"/>
                    <a:pt x="0" y="90"/>
                    <a:pt x="0" y="94"/>
                  </a:cubicBezTo>
                  <a:cubicBezTo>
                    <a:pt x="0" y="99"/>
                    <a:pt x="3" y="103"/>
                    <a:pt x="5" y="103"/>
                  </a:cubicBezTo>
                  <a:cubicBezTo>
                    <a:pt x="6" y="104"/>
                    <a:pt x="8" y="106"/>
                    <a:pt x="10" y="109"/>
                  </a:cubicBezTo>
                  <a:cubicBezTo>
                    <a:pt x="12" y="113"/>
                    <a:pt x="11" y="115"/>
                    <a:pt x="18" y="115"/>
                  </a:cubicBezTo>
                  <a:cubicBezTo>
                    <a:pt x="26" y="114"/>
                    <a:pt x="30" y="122"/>
                    <a:pt x="30" y="125"/>
                  </a:cubicBezTo>
                  <a:cubicBezTo>
                    <a:pt x="31" y="128"/>
                    <a:pt x="33" y="129"/>
                    <a:pt x="40" y="131"/>
                  </a:cubicBezTo>
                  <a:cubicBezTo>
                    <a:pt x="46" y="133"/>
                    <a:pt x="46" y="136"/>
                    <a:pt x="46" y="138"/>
                  </a:cubicBezTo>
                  <a:cubicBezTo>
                    <a:pt x="46" y="140"/>
                    <a:pt x="44" y="142"/>
                    <a:pt x="49" y="143"/>
                  </a:cubicBezTo>
                  <a:cubicBezTo>
                    <a:pt x="55" y="144"/>
                    <a:pt x="53" y="147"/>
                    <a:pt x="53" y="149"/>
                  </a:cubicBezTo>
                  <a:cubicBezTo>
                    <a:pt x="52" y="152"/>
                    <a:pt x="52" y="153"/>
                    <a:pt x="53" y="154"/>
                  </a:cubicBezTo>
                  <a:cubicBezTo>
                    <a:pt x="55" y="156"/>
                    <a:pt x="55" y="160"/>
                    <a:pt x="55" y="160"/>
                  </a:cubicBezTo>
                  <a:cubicBezTo>
                    <a:pt x="55" y="160"/>
                    <a:pt x="62" y="167"/>
                    <a:pt x="60" y="170"/>
                  </a:cubicBezTo>
                  <a:cubicBezTo>
                    <a:pt x="60" y="170"/>
                    <a:pt x="60" y="170"/>
                    <a:pt x="60" y="170"/>
                  </a:cubicBezTo>
                  <a:cubicBezTo>
                    <a:pt x="59" y="173"/>
                    <a:pt x="57" y="178"/>
                    <a:pt x="57" y="182"/>
                  </a:cubicBezTo>
                  <a:cubicBezTo>
                    <a:pt x="57" y="187"/>
                    <a:pt x="60" y="190"/>
                    <a:pt x="61" y="192"/>
                  </a:cubicBezTo>
                  <a:cubicBezTo>
                    <a:pt x="62" y="194"/>
                    <a:pt x="63" y="195"/>
                    <a:pt x="65" y="197"/>
                  </a:cubicBezTo>
                  <a:cubicBezTo>
                    <a:pt x="66" y="198"/>
                    <a:pt x="67" y="199"/>
                    <a:pt x="68" y="199"/>
                  </a:cubicBezTo>
                  <a:cubicBezTo>
                    <a:pt x="71" y="200"/>
                    <a:pt x="73" y="203"/>
                    <a:pt x="73" y="203"/>
                  </a:cubicBezTo>
                  <a:cubicBezTo>
                    <a:pt x="170" y="200"/>
                    <a:pt x="170" y="200"/>
                    <a:pt x="170" y="200"/>
                  </a:cubicBezTo>
                  <a:cubicBezTo>
                    <a:pt x="171" y="200"/>
                    <a:pt x="171" y="200"/>
                    <a:pt x="171" y="200"/>
                  </a:cubicBezTo>
                  <a:cubicBezTo>
                    <a:pt x="171" y="199"/>
                    <a:pt x="171" y="198"/>
                    <a:pt x="171" y="197"/>
                  </a:cubicBezTo>
                  <a:cubicBezTo>
                    <a:pt x="171" y="197"/>
                    <a:pt x="171" y="197"/>
                    <a:pt x="171" y="197"/>
                  </a:cubicBezTo>
                  <a:cubicBezTo>
                    <a:pt x="170" y="194"/>
                    <a:pt x="172" y="185"/>
                    <a:pt x="171" y="180"/>
                  </a:cubicBezTo>
                  <a:cubicBezTo>
                    <a:pt x="171" y="180"/>
                    <a:pt x="171" y="179"/>
                    <a:pt x="171" y="178"/>
                  </a:cubicBezTo>
                  <a:cubicBezTo>
                    <a:pt x="170" y="176"/>
                    <a:pt x="169" y="173"/>
                    <a:pt x="169" y="171"/>
                  </a:cubicBezTo>
                  <a:cubicBezTo>
                    <a:pt x="168" y="168"/>
                    <a:pt x="167" y="166"/>
                    <a:pt x="166" y="163"/>
                  </a:cubicBezTo>
                  <a:cubicBezTo>
                    <a:pt x="165" y="156"/>
                    <a:pt x="165" y="151"/>
                    <a:pt x="166" y="146"/>
                  </a:cubicBezTo>
                  <a:cubicBezTo>
                    <a:pt x="166" y="142"/>
                    <a:pt x="167" y="139"/>
                    <a:pt x="168" y="135"/>
                  </a:cubicBezTo>
                  <a:cubicBezTo>
                    <a:pt x="168" y="133"/>
                    <a:pt x="168" y="131"/>
                    <a:pt x="169" y="129"/>
                  </a:cubicBezTo>
                  <a:cubicBezTo>
                    <a:pt x="169" y="125"/>
                    <a:pt x="169" y="122"/>
                    <a:pt x="171" y="120"/>
                  </a:cubicBezTo>
                  <a:cubicBezTo>
                    <a:pt x="171" y="119"/>
                    <a:pt x="172" y="119"/>
                    <a:pt x="172" y="119"/>
                  </a:cubicBezTo>
                  <a:cubicBezTo>
                    <a:pt x="175" y="117"/>
                    <a:pt x="175" y="113"/>
                    <a:pt x="175" y="110"/>
                  </a:cubicBezTo>
                  <a:cubicBezTo>
                    <a:pt x="175" y="107"/>
                    <a:pt x="178" y="99"/>
                    <a:pt x="182" y="92"/>
                  </a:cubicBezTo>
                  <a:cubicBezTo>
                    <a:pt x="186" y="84"/>
                    <a:pt x="189" y="71"/>
                    <a:pt x="191" y="65"/>
                  </a:cubicBezTo>
                  <a:cubicBezTo>
                    <a:pt x="192" y="61"/>
                    <a:pt x="189" y="64"/>
                    <a:pt x="187" y="67"/>
                  </a:cubicBezTo>
                  <a:cubicBezTo>
                    <a:pt x="186" y="69"/>
                    <a:pt x="185" y="72"/>
                    <a:pt x="183" y="73"/>
                  </a:cubicBezTo>
                  <a:cubicBezTo>
                    <a:pt x="183" y="73"/>
                    <a:pt x="183" y="73"/>
                    <a:pt x="182" y="73"/>
                  </a:cubicBezTo>
                  <a:cubicBezTo>
                    <a:pt x="181" y="75"/>
                    <a:pt x="180" y="77"/>
                    <a:pt x="179" y="81"/>
                  </a:cubicBezTo>
                  <a:cubicBezTo>
                    <a:pt x="178" y="82"/>
                    <a:pt x="178" y="83"/>
                    <a:pt x="178" y="84"/>
                  </a:cubicBezTo>
                  <a:cubicBezTo>
                    <a:pt x="178" y="86"/>
                    <a:pt x="177" y="89"/>
                    <a:pt x="174" y="91"/>
                  </a:cubicBezTo>
                  <a:cubicBezTo>
                    <a:pt x="171" y="95"/>
                    <a:pt x="167" y="98"/>
                    <a:pt x="165" y="99"/>
                  </a:cubicBezTo>
                  <a:cubicBezTo>
                    <a:pt x="162" y="102"/>
                    <a:pt x="159" y="111"/>
                    <a:pt x="159" y="113"/>
                  </a:cubicBezTo>
                  <a:cubicBezTo>
                    <a:pt x="158" y="115"/>
                    <a:pt x="157" y="116"/>
                    <a:pt x="156" y="117"/>
                  </a:cubicBezTo>
                  <a:cubicBezTo>
                    <a:pt x="156" y="117"/>
                    <a:pt x="156" y="117"/>
                    <a:pt x="155" y="117"/>
                  </a:cubicBezTo>
                  <a:cubicBezTo>
                    <a:pt x="152" y="117"/>
                    <a:pt x="152" y="111"/>
                    <a:pt x="154" y="108"/>
                  </a:cubicBezTo>
                  <a:cubicBezTo>
                    <a:pt x="155" y="108"/>
                    <a:pt x="155" y="107"/>
                    <a:pt x="156" y="106"/>
                  </a:cubicBezTo>
                  <a:cubicBezTo>
                    <a:pt x="157" y="106"/>
                    <a:pt x="158" y="105"/>
                    <a:pt x="158" y="105"/>
                  </a:cubicBezTo>
                  <a:cubicBezTo>
                    <a:pt x="160" y="104"/>
                    <a:pt x="161" y="102"/>
                    <a:pt x="161" y="100"/>
                  </a:cubicBezTo>
                  <a:cubicBezTo>
                    <a:pt x="161" y="99"/>
                    <a:pt x="161" y="98"/>
                    <a:pt x="161" y="98"/>
                  </a:cubicBezTo>
                  <a:cubicBezTo>
                    <a:pt x="161" y="97"/>
                    <a:pt x="161" y="97"/>
                    <a:pt x="161" y="97"/>
                  </a:cubicBezTo>
                  <a:cubicBezTo>
                    <a:pt x="162" y="95"/>
                    <a:pt x="165" y="90"/>
                    <a:pt x="167" y="87"/>
                  </a:cubicBezTo>
                  <a:cubicBezTo>
                    <a:pt x="168" y="86"/>
                    <a:pt x="169" y="84"/>
                    <a:pt x="169" y="82"/>
                  </a:cubicBezTo>
                  <a:cubicBezTo>
                    <a:pt x="169" y="82"/>
                    <a:pt x="169" y="82"/>
                    <a:pt x="169" y="82"/>
                  </a:cubicBezTo>
                  <a:cubicBezTo>
                    <a:pt x="169" y="82"/>
                    <a:pt x="169" y="82"/>
                    <a:pt x="169" y="82"/>
                  </a:cubicBezTo>
                  <a:cubicBezTo>
                    <a:pt x="168" y="81"/>
                    <a:pt x="167" y="80"/>
                    <a:pt x="166" y="78"/>
                  </a:cubicBezTo>
                  <a:cubicBezTo>
                    <a:pt x="167" y="81"/>
                    <a:pt x="169" y="83"/>
                    <a:pt x="169" y="83"/>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20" name="Freeform 114"/>
            <p:cNvSpPr>
              <a:spLocks/>
            </p:cNvSpPr>
            <p:nvPr/>
          </p:nvSpPr>
          <p:spPr bwMode="auto">
            <a:xfrm>
              <a:off x="3631729" y="803112"/>
              <a:ext cx="473413" cy="258953"/>
            </a:xfrm>
            <a:custGeom>
              <a:avLst/>
              <a:gdLst>
                <a:gd name="T0" fmla="*/ 202 w 208"/>
                <a:gd name="T1" fmla="*/ 57 h 117"/>
                <a:gd name="T2" fmla="*/ 192 w 208"/>
                <a:gd name="T3" fmla="*/ 49 h 117"/>
                <a:gd name="T4" fmla="*/ 186 w 208"/>
                <a:gd name="T5" fmla="*/ 38 h 117"/>
                <a:gd name="T6" fmla="*/ 177 w 208"/>
                <a:gd name="T7" fmla="*/ 41 h 117"/>
                <a:gd name="T8" fmla="*/ 165 w 208"/>
                <a:gd name="T9" fmla="*/ 34 h 117"/>
                <a:gd name="T10" fmla="*/ 164 w 208"/>
                <a:gd name="T11" fmla="*/ 26 h 117"/>
                <a:gd name="T12" fmla="*/ 157 w 208"/>
                <a:gd name="T13" fmla="*/ 29 h 117"/>
                <a:gd name="T14" fmla="*/ 144 w 208"/>
                <a:gd name="T15" fmla="*/ 33 h 117"/>
                <a:gd name="T16" fmla="*/ 127 w 208"/>
                <a:gd name="T17" fmla="*/ 35 h 117"/>
                <a:gd name="T18" fmla="*/ 116 w 208"/>
                <a:gd name="T19" fmla="*/ 47 h 117"/>
                <a:gd name="T20" fmla="*/ 97 w 208"/>
                <a:gd name="T21" fmla="*/ 47 h 117"/>
                <a:gd name="T22" fmla="*/ 80 w 208"/>
                <a:gd name="T23" fmla="*/ 38 h 117"/>
                <a:gd name="T24" fmla="*/ 72 w 208"/>
                <a:gd name="T25" fmla="*/ 34 h 117"/>
                <a:gd name="T26" fmla="*/ 70 w 208"/>
                <a:gd name="T27" fmla="*/ 33 h 117"/>
                <a:gd name="T28" fmla="*/ 63 w 208"/>
                <a:gd name="T29" fmla="*/ 34 h 117"/>
                <a:gd name="T30" fmla="*/ 55 w 208"/>
                <a:gd name="T31" fmla="*/ 41 h 117"/>
                <a:gd name="T32" fmla="*/ 57 w 208"/>
                <a:gd name="T33" fmla="*/ 22 h 117"/>
                <a:gd name="T34" fmla="*/ 71 w 208"/>
                <a:gd name="T35" fmla="*/ 11 h 117"/>
                <a:gd name="T36" fmla="*/ 74 w 208"/>
                <a:gd name="T37" fmla="*/ 2 h 117"/>
                <a:gd name="T38" fmla="*/ 58 w 208"/>
                <a:gd name="T39" fmla="*/ 5 h 117"/>
                <a:gd name="T40" fmla="*/ 50 w 208"/>
                <a:gd name="T41" fmla="*/ 14 h 117"/>
                <a:gd name="T42" fmla="*/ 41 w 208"/>
                <a:gd name="T43" fmla="*/ 18 h 117"/>
                <a:gd name="T44" fmla="*/ 37 w 208"/>
                <a:gd name="T45" fmla="*/ 28 h 117"/>
                <a:gd name="T46" fmla="*/ 28 w 208"/>
                <a:gd name="T47" fmla="*/ 31 h 117"/>
                <a:gd name="T48" fmla="*/ 23 w 208"/>
                <a:gd name="T49" fmla="*/ 32 h 117"/>
                <a:gd name="T50" fmla="*/ 9 w 208"/>
                <a:gd name="T51" fmla="*/ 39 h 117"/>
                <a:gd name="T52" fmla="*/ 2 w 208"/>
                <a:gd name="T53" fmla="*/ 47 h 117"/>
                <a:gd name="T54" fmla="*/ 9 w 208"/>
                <a:gd name="T55" fmla="*/ 58 h 117"/>
                <a:gd name="T56" fmla="*/ 13 w 208"/>
                <a:gd name="T57" fmla="*/ 61 h 117"/>
                <a:gd name="T58" fmla="*/ 31 w 208"/>
                <a:gd name="T59" fmla="*/ 64 h 117"/>
                <a:gd name="T60" fmla="*/ 36 w 208"/>
                <a:gd name="T61" fmla="*/ 66 h 117"/>
                <a:gd name="T62" fmla="*/ 46 w 208"/>
                <a:gd name="T63" fmla="*/ 69 h 117"/>
                <a:gd name="T64" fmla="*/ 78 w 208"/>
                <a:gd name="T65" fmla="*/ 90 h 117"/>
                <a:gd name="T66" fmla="*/ 83 w 208"/>
                <a:gd name="T67" fmla="*/ 100 h 117"/>
                <a:gd name="T68" fmla="*/ 86 w 208"/>
                <a:gd name="T69" fmla="*/ 112 h 117"/>
                <a:gd name="T70" fmla="*/ 90 w 208"/>
                <a:gd name="T71" fmla="*/ 116 h 117"/>
                <a:gd name="T72" fmla="*/ 91 w 208"/>
                <a:gd name="T73" fmla="*/ 109 h 117"/>
                <a:gd name="T74" fmla="*/ 98 w 208"/>
                <a:gd name="T75" fmla="*/ 90 h 117"/>
                <a:gd name="T76" fmla="*/ 117 w 208"/>
                <a:gd name="T77" fmla="*/ 74 h 117"/>
                <a:gd name="T78" fmla="*/ 118 w 208"/>
                <a:gd name="T79" fmla="*/ 81 h 117"/>
                <a:gd name="T80" fmla="*/ 121 w 208"/>
                <a:gd name="T81" fmla="*/ 86 h 117"/>
                <a:gd name="T82" fmla="*/ 123 w 208"/>
                <a:gd name="T83" fmla="*/ 79 h 117"/>
                <a:gd name="T84" fmla="*/ 151 w 208"/>
                <a:gd name="T85" fmla="*/ 59 h 117"/>
                <a:gd name="T86" fmla="*/ 174 w 208"/>
                <a:gd name="T87" fmla="*/ 67 h 117"/>
                <a:gd name="T88" fmla="*/ 175 w 208"/>
                <a:gd name="T89" fmla="*/ 72 h 117"/>
                <a:gd name="T90" fmla="*/ 178 w 208"/>
                <a:gd name="T91" fmla="*/ 72 h 117"/>
                <a:gd name="T92" fmla="*/ 181 w 208"/>
                <a:gd name="T93" fmla="*/ 63 h 117"/>
                <a:gd name="T94" fmla="*/ 182 w 208"/>
                <a:gd name="T95" fmla="*/ 61 h 117"/>
                <a:gd name="T96" fmla="*/ 189 w 208"/>
                <a:gd name="T97" fmla="*/ 60 h 117"/>
                <a:gd name="T98" fmla="*/ 195 w 208"/>
                <a:gd name="T99" fmla="*/ 61 h 117"/>
                <a:gd name="T100" fmla="*/ 208 w 208"/>
                <a:gd name="T101" fmla="*/ 6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8" h="117">
                  <a:moveTo>
                    <a:pt x="208" y="59"/>
                  </a:moveTo>
                  <a:cubicBezTo>
                    <a:pt x="208" y="59"/>
                    <a:pt x="205" y="59"/>
                    <a:pt x="203" y="58"/>
                  </a:cubicBezTo>
                  <a:cubicBezTo>
                    <a:pt x="203" y="57"/>
                    <a:pt x="203" y="57"/>
                    <a:pt x="202" y="57"/>
                  </a:cubicBezTo>
                  <a:cubicBezTo>
                    <a:pt x="201" y="56"/>
                    <a:pt x="198" y="55"/>
                    <a:pt x="197" y="53"/>
                  </a:cubicBezTo>
                  <a:cubicBezTo>
                    <a:pt x="196" y="52"/>
                    <a:pt x="194" y="50"/>
                    <a:pt x="193" y="50"/>
                  </a:cubicBezTo>
                  <a:cubicBezTo>
                    <a:pt x="193" y="49"/>
                    <a:pt x="193" y="49"/>
                    <a:pt x="192" y="49"/>
                  </a:cubicBezTo>
                  <a:cubicBezTo>
                    <a:pt x="192" y="49"/>
                    <a:pt x="192" y="49"/>
                    <a:pt x="192" y="48"/>
                  </a:cubicBezTo>
                  <a:cubicBezTo>
                    <a:pt x="192" y="47"/>
                    <a:pt x="191" y="46"/>
                    <a:pt x="191" y="45"/>
                  </a:cubicBezTo>
                  <a:cubicBezTo>
                    <a:pt x="191" y="43"/>
                    <a:pt x="186" y="38"/>
                    <a:pt x="186" y="38"/>
                  </a:cubicBezTo>
                  <a:cubicBezTo>
                    <a:pt x="186" y="38"/>
                    <a:pt x="184" y="38"/>
                    <a:pt x="183" y="38"/>
                  </a:cubicBezTo>
                  <a:cubicBezTo>
                    <a:pt x="183" y="38"/>
                    <a:pt x="182" y="38"/>
                    <a:pt x="182" y="38"/>
                  </a:cubicBezTo>
                  <a:cubicBezTo>
                    <a:pt x="181" y="39"/>
                    <a:pt x="179" y="40"/>
                    <a:pt x="177" y="41"/>
                  </a:cubicBezTo>
                  <a:cubicBezTo>
                    <a:pt x="175" y="42"/>
                    <a:pt x="173" y="43"/>
                    <a:pt x="171" y="43"/>
                  </a:cubicBezTo>
                  <a:cubicBezTo>
                    <a:pt x="167" y="43"/>
                    <a:pt x="164" y="39"/>
                    <a:pt x="165" y="36"/>
                  </a:cubicBezTo>
                  <a:cubicBezTo>
                    <a:pt x="165" y="35"/>
                    <a:pt x="165" y="34"/>
                    <a:pt x="165" y="34"/>
                  </a:cubicBezTo>
                  <a:cubicBezTo>
                    <a:pt x="166" y="31"/>
                    <a:pt x="166" y="29"/>
                    <a:pt x="166" y="28"/>
                  </a:cubicBezTo>
                  <a:cubicBezTo>
                    <a:pt x="166" y="27"/>
                    <a:pt x="165" y="27"/>
                    <a:pt x="165" y="26"/>
                  </a:cubicBezTo>
                  <a:cubicBezTo>
                    <a:pt x="165" y="26"/>
                    <a:pt x="165" y="26"/>
                    <a:pt x="164" y="26"/>
                  </a:cubicBezTo>
                  <a:cubicBezTo>
                    <a:pt x="163" y="26"/>
                    <a:pt x="162" y="25"/>
                    <a:pt x="160" y="25"/>
                  </a:cubicBezTo>
                  <a:cubicBezTo>
                    <a:pt x="158" y="26"/>
                    <a:pt x="157" y="28"/>
                    <a:pt x="157" y="28"/>
                  </a:cubicBezTo>
                  <a:cubicBezTo>
                    <a:pt x="157" y="28"/>
                    <a:pt x="157" y="29"/>
                    <a:pt x="157" y="29"/>
                  </a:cubicBezTo>
                  <a:cubicBezTo>
                    <a:pt x="157" y="29"/>
                    <a:pt x="155" y="29"/>
                    <a:pt x="154" y="29"/>
                  </a:cubicBezTo>
                  <a:cubicBezTo>
                    <a:pt x="146" y="32"/>
                    <a:pt x="146" y="32"/>
                    <a:pt x="146" y="32"/>
                  </a:cubicBezTo>
                  <a:cubicBezTo>
                    <a:pt x="145" y="33"/>
                    <a:pt x="144" y="33"/>
                    <a:pt x="144" y="33"/>
                  </a:cubicBezTo>
                  <a:cubicBezTo>
                    <a:pt x="131" y="33"/>
                    <a:pt x="131" y="33"/>
                    <a:pt x="131" y="33"/>
                  </a:cubicBezTo>
                  <a:cubicBezTo>
                    <a:pt x="131" y="33"/>
                    <a:pt x="131" y="33"/>
                    <a:pt x="131" y="33"/>
                  </a:cubicBezTo>
                  <a:cubicBezTo>
                    <a:pt x="130" y="34"/>
                    <a:pt x="128" y="34"/>
                    <a:pt x="127" y="35"/>
                  </a:cubicBezTo>
                  <a:cubicBezTo>
                    <a:pt x="126" y="36"/>
                    <a:pt x="126" y="37"/>
                    <a:pt x="125" y="38"/>
                  </a:cubicBezTo>
                  <a:cubicBezTo>
                    <a:pt x="125" y="38"/>
                    <a:pt x="123" y="39"/>
                    <a:pt x="121" y="40"/>
                  </a:cubicBezTo>
                  <a:cubicBezTo>
                    <a:pt x="119" y="42"/>
                    <a:pt x="116" y="44"/>
                    <a:pt x="116" y="47"/>
                  </a:cubicBezTo>
                  <a:cubicBezTo>
                    <a:pt x="117" y="51"/>
                    <a:pt x="115" y="52"/>
                    <a:pt x="112" y="51"/>
                  </a:cubicBezTo>
                  <a:cubicBezTo>
                    <a:pt x="111" y="50"/>
                    <a:pt x="110" y="50"/>
                    <a:pt x="110" y="49"/>
                  </a:cubicBezTo>
                  <a:cubicBezTo>
                    <a:pt x="107" y="46"/>
                    <a:pt x="100" y="45"/>
                    <a:pt x="97" y="47"/>
                  </a:cubicBezTo>
                  <a:cubicBezTo>
                    <a:pt x="96" y="48"/>
                    <a:pt x="94" y="48"/>
                    <a:pt x="93" y="48"/>
                  </a:cubicBezTo>
                  <a:cubicBezTo>
                    <a:pt x="92" y="47"/>
                    <a:pt x="91" y="46"/>
                    <a:pt x="89" y="44"/>
                  </a:cubicBezTo>
                  <a:cubicBezTo>
                    <a:pt x="86" y="41"/>
                    <a:pt x="83" y="39"/>
                    <a:pt x="80" y="38"/>
                  </a:cubicBezTo>
                  <a:cubicBezTo>
                    <a:pt x="76" y="37"/>
                    <a:pt x="75" y="36"/>
                    <a:pt x="73" y="35"/>
                  </a:cubicBezTo>
                  <a:cubicBezTo>
                    <a:pt x="73" y="35"/>
                    <a:pt x="73" y="34"/>
                    <a:pt x="72" y="34"/>
                  </a:cubicBezTo>
                  <a:cubicBezTo>
                    <a:pt x="72" y="34"/>
                    <a:pt x="72" y="34"/>
                    <a:pt x="72" y="34"/>
                  </a:cubicBezTo>
                  <a:cubicBezTo>
                    <a:pt x="72" y="34"/>
                    <a:pt x="72" y="34"/>
                    <a:pt x="71" y="34"/>
                  </a:cubicBezTo>
                  <a:cubicBezTo>
                    <a:pt x="71" y="34"/>
                    <a:pt x="71" y="34"/>
                    <a:pt x="70" y="33"/>
                  </a:cubicBezTo>
                  <a:cubicBezTo>
                    <a:pt x="70" y="33"/>
                    <a:pt x="70" y="33"/>
                    <a:pt x="70" y="33"/>
                  </a:cubicBezTo>
                  <a:cubicBezTo>
                    <a:pt x="69" y="33"/>
                    <a:pt x="68" y="33"/>
                    <a:pt x="66" y="33"/>
                  </a:cubicBezTo>
                  <a:cubicBezTo>
                    <a:pt x="66" y="33"/>
                    <a:pt x="66" y="33"/>
                    <a:pt x="65" y="33"/>
                  </a:cubicBezTo>
                  <a:cubicBezTo>
                    <a:pt x="64" y="33"/>
                    <a:pt x="63" y="34"/>
                    <a:pt x="63" y="34"/>
                  </a:cubicBezTo>
                  <a:cubicBezTo>
                    <a:pt x="64" y="34"/>
                    <a:pt x="64" y="34"/>
                    <a:pt x="64" y="34"/>
                  </a:cubicBezTo>
                  <a:cubicBezTo>
                    <a:pt x="62" y="35"/>
                    <a:pt x="62" y="35"/>
                    <a:pt x="62" y="35"/>
                  </a:cubicBezTo>
                  <a:cubicBezTo>
                    <a:pt x="62" y="35"/>
                    <a:pt x="58" y="40"/>
                    <a:pt x="55" y="41"/>
                  </a:cubicBezTo>
                  <a:cubicBezTo>
                    <a:pt x="55" y="41"/>
                    <a:pt x="55" y="40"/>
                    <a:pt x="55" y="40"/>
                  </a:cubicBezTo>
                  <a:cubicBezTo>
                    <a:pt x="55" y="38"/>
                    <a:pt x="53" y="28"/>
                    <a:pt x="56" y="23"/>
                  </a:cubicBezTo>
                  <a:cubicBezTo>
                    <a:pt x="56" y="22"/>
                    <a:pt x="57" y="22"/>
                    <a:pt x="57" y="22"/>
                  </a:cubicBezTo>
                  <a:cubicBezTo>
                    <a:pt x="59" y="18"/>
                    <a:pt x="60" y="19"/>
                    <a:pt x="63" y="17"/>
                  </a:cubicBezTo>
                  <a:cubicBezTo>
                    <a:pt x="64" y="16"/>
                    <a:pt x="65" y="16"/>
                    <a:pt x="65" y="15"/>
                  </a:cubicBezTo>
                  <a:cubicBezTo>
                    <a:pt x="67" y="13"/>
                    <a:pt x="69" y="11"/>
                    <a:pt x="71" y="11"/>
                  </a:cubicBezTo>
                  <a:cubicBezTo>
                    <a:pt x="72" y="11"/>
                    <a:pt x="74" y="10"/>
                    <a:pt x="75" y="9"/>
                  </a:cubicBezTo>
                  <a:cubicBezTo>
                    <a:pt x="76" y="8"/>
                    <a:pt x="76" y="8"/>
                    <a:pt x="76" y="6"/>
                  </a:cubicBezTo>
                  <a:cubicBezTo>
                    <a:pt x="76" y="5"/>
                    <a:pt x="75" y="3"/>
                    <a:pt x="74" y="2"/>
                  </a:cubicBezTo>
                  <a:cubicBezTo>
                    <a:pt x="73" y="1"/>
                    <a:pt x="70" y="0"/>
                    <a:pt x="67" y="2"/>
                  </a:cubicBezTo>
                  <a:cubicBezTo>
                    <a:pt x="63" y="5"/>
                    <a:pt x="62" y="4"/>
                    <a:pt x="61" y="4"/>
                  </a:cubicBezTo>
                  <a:cubicBezTo>
                    <a:pt x="60" y="5"/>
                    <a:pt x="59" y="5"/>
                    <a:pt x="58" y="5"/>
                  </a:cubicBezTo>
                  <a:cubicBezTo>
                    <a:pt x="57" y="6"/>
                    <a:pt x="57" y="7"/>
                    <a:pt x="56" y="8"/>
                  </a:cubicBezTo>
                  <a:cubicBezTo>
                    <a:pt x="55" y="10"/>
                    <a:pt x="54" y="11"/>
                    <a:pt x="53" y="11"/>
                  </a:cubicBezTo>
                  <a:cubicBezTo>
                    <a:pt x="52" y="12"/>
                    <a:pt x="51" y="13"/>
                    <a:pt x="50" y="14"/>
                  </a:cubicBezTo>
                  <a:cubicBezTo>
                    <a:pt x="50" y="14"/>
                    <a:pt x="50" y="14"/>
                    <a:pt x="49" y="14"/>
                  </a:cubicBezTo>
                  <a:cubicBezTo>
                    <a:pt x="48" y="15"/>
                    <a:pt x="46" y="15"/>
                    <a:pt x="44" y="15"/>
                  </a:cubicBezTo>
                  <a:cubicBezTo>
                    <a:pt x="42" y="16"/>
                    <a:pt x="41" y="17"/>
                    <a:pt x="41" y="18"/>
                  </a:cubicBezTo>
                  <a:cubicBezTo>
                    <a:pt x="41" y="19"/>
                    <a:pt x="41" y="20"/>
                    <a:pt x="41" y="21"/>
                  </a:cubicBezTo>
                  <a:cubicBezTo>
                    <a:pt x="41" y="23"/>
                    <a:pt x="41" y="25"/>
                    <a:pt x="39" y="26"/>
                  </a:cubicBezTo>
                  <a:cubicBezTo>
                    <a:pt x="39" y="27"/>
                    <a:pt x="38" y="28"/>
                    <a:pt x="37" y="28"/>
                  </a:cubicBezTo>
                  <a:cubicBezTo>
                    <a:pt x="37" y="28"/>
                    <a:pt x="37" y="28"/>
                    <a:pt x="37" y="28"/>
                  </a:cubicBezTo>
                  <a:cubicBezTo>
                    <a:pt x="36" y="28"/>
                    <a:pt x="36" y="29"/>
                    <a:pt x="36" y="29"/>
                  </a:cubicBezTo>
                  <a:cubicBezTo>
                    <a:pt x="32" y="30"/>
                    <a:pt x="30" y="31"/>
                    <a:pt x="28" y="31"/>
                  </a:cubicBezTo>
                  <a:cubicBezTo>
                    <a:pt x="27" y="32"/>
                    <a:pt x="27" y="32"/>
                    <a:pt x="27" y="32"/>
                  </a:cubicBezTo>
                  <a:cubicBezTo>
                    <a:pt x="27" y="32"/>
                    <a:pt x="27" y="32"/>
                    <a:pt x="26" y="32"/>
                  </a:cubicBezTo>
                  <a:cubicBezTo>
                    <a:pt x="25" y="32"/>
                    <a:pt x="24" y="32"/>
                    <a:pt x="23" y="32"/>
                  </a:cubicBezTo>
                  <a:cubicBezTo>
                    <a:pt x="21" y="33"/>
                    <a:pt x="20" y="33"/>
                    <a:pt x="19" y="34"/>
                  </a:cubicBezTo>
                  <a:cubicBezTo>
                    <a:pt x="18" y="35"/>
                    <a:pt x="15" y="37"/>
                    <a:pt x="14" y="38"/>
                  </a:cubicBezTo>
                  <a:cubicBezTo>
                    <a:pt x="12" y="39"/>
                    <a:pt x="11" y="39"/>
                    <a:pt x="9" y="39"/>
                  </a:cubicBezTo>
                  <a:cubicBezTo>
                    <a:pt x="9" y="39"/>
                    <a:pt x="8" y="39"/>
                    <a:pt x="8" y="39"/>
                  </a:cubicBezTo>
                  <a:cubicBezTo>
                    <a:pt x="7" y="39"/>
                    <a:pt x="5" y="40"/>
                    <a:pt x="4" y="42"/>
                  </a:cubicBezTo>
                  <a:cubicBezTo>
                    <a:pt x="3" y="43"/>
                    <a:pt x="2" y="45"/>
                    <a:pt x="2" y="47"/>
                  </a:cubicBezTo>
                  <a:cubicBezTo>
                    <a:pt x="2" y="49"/>
                    <a:pt x="2" y="51"/>
                    <a:pt x="0" y="51"/>
                  </a:cubicBezTo>
                  <a:cubicBezTo>
                    <a:pt x="0" y="51"/>
                    <a:pt x="1" y="55"/>
                    <a:pt x="4" y="56"/>
                  </a:cubicBezTo>
                  <a:cubicBezTo>
                    <a:pt x="6" y="56"/>
                    <a:pt x="8" y="57"/>
                    <a:pt x="9" y="58"/>
                  </a:cubicBezTo>
                  <a:cubicBezTo>
                    <a:pt x="10" y="58"/>
                    <a:pt x="11" y="59"/>
                    <a:pt x="12" y="60"/>
                  </a:cubicBezTo>
                  <a:cubicBezTo>
                    <a:pt x="12" y="60"/>
                    <a:pt x="12" y="60"/>
                    <a:pt x="12" y="60"/>
                  </a:cubicBezTo>
                  <a:cubicBezTo>
                    <a:pt x="13" y="61"/>
                    <a:pt x="13" y="61"/>
                    <a:pt x="13" y="61"/>
                  </a:cubicBezTo>
                  <a:cubicBezTo>
                    <a:pt x="15" y="62"/>
                    <a:pt x="17" y="63"/>
                    <a:pt x="19" y="63"/>
                  </a:cubicBezTo>
                  <a:cubicBezTo>
                    <a:pt x="20" y="63"/>
                    <a:pt x="20" y="63"/>
                    <a:pt x="20" y="63"/>
                  </a:cubicBezTo>
                  <a:cubicBezTo>
                    <a:pt x="24" y="63"/>
                    <a:pt x="30" y="63"/>
                    <a:pt x="31" y="64"/>
                  </a:cubicBezTo>
                  <a:cubicBezTo>
                    <a:pt x="31" y="65"/>
                    <a:pt x="31" y="65"/>
                    <a:pt x="31" y="65"/>
                  </a:cubicBezTo>
                  <a:cubicBezTo>
                    <a:pt x="31" y="65"/>
                    <a:pt x="32" y="65"/>
                    <a:pt x="32" y="66"/>
                  </a:cubicBezTo>
                  <a:cubicBezTo>
                    <a:pt x="33" y="66"/>
                    <a:pt x="35" y="66"/>
                    <a:pt x="36" y="66"/>
                  </a:cubicBezTo>
                  <a:cubicBezTo>
                    <a:pt x="36" y="66"/>
                    <a:pt x="37" y="66"/>
                    <a:pt x="37" y="67"/>
                  </a:cubicBezTo>
                  <a:cubicBezTo>
                    <a:pt x="38" y="67"/>
                    <a:pt x="40" y="67"/>
                    <a:pt x="41" y="68"/>
                  </a:cubicBezTo>
                  <a:cubicBezTo>
                    <a:pt x="42" y="68"/>
                    <a:pt x="44" y="68"/>
                    <a:pt x="46" y="69"/>
                  </a:cubicBezTo>
                  <a:cubicBezTo>
                    <a:pt x="49" y="71"/>
                    <a:pt x="63" y="79"/>
                    <a:pt x="66" y="79"/>
                  </a:cubicBezTo>
                  <a:cubicBezTo>
                    <a:pt x="70" y="80"/>
                    <a:pt x="73" y="82"/>
                    <a:pt x="74" y="84"/>
                  </a:cubicBezTo>
                  <a:cubicBezTo>
                    <a:pt x="75" y="86"/>
                    <a:pt x="77" y="89"/>
                    <a:pt x="78" y="90"/>
                  </a:cubicBezTo>
                  <a:cubicBezTo>
                    <a:pt x="79" y="90"/>
                    <a:pt x="79" y="90"/>
                    <a:pt x="80" y="91"/>
                  </a:cubicBezTo>
                  <a:cubicBezTo>
                    <a:pt x="80" y="91"/>
                    <a:pt x="81" y="92"/>
                    <a:pt x="81" y="93"/>
                  </a:cubicBezTo>
                  <a:cubicBezTo>
                    <a:pt x="82" y="95"/>
                    <a:pt x="83" y="97"/>
                    <a:pt x="83" y="100"/>
                  </a:cubicBezTo>
                  <a:cubicBezTo>
                    <a:pt x="83" y="100"/>
                    <a:pt x="83" y="100"/>
                    <a:pt x="83" y="100"/>
                  </a:cubicBezTo>
                  <a:cubicBezTo>
                    <a:pt x="84" y="102"/>
                    <a:pt x="84" y="103"/>
                    <a:pt x="84" y="104"/>
                  </a:cubicBezTo>
                  <a:cubicBezTo>
                    <a:pt x="84" y="106"/>
                    <a:pt x="85" y="109"/>
                    <a:pt x="86" y="112"/>
                  </a:cubicBezTo>
                  <a:cubicBezTo>
                    <a:pt x="86" y="112"/>
                    <a:pt x="87" y="113"/>
                    <a:pt x="87" y="113"/>
                  </a:cubicBezTo>
                  <a:cubicBezTo>
                    <a:pt x="88" y="115"/>
                    <a:pt x="89" y="116"/>
                    <a:pt x="90" y="117"/>
                  </a:cubicBezTo>
                  <a:cubicBezTo>
                    <a:pt x="90" y="117"/>
                    <a:pt x="90" y="117"/>
                    <a:pt x="90" y="116"/>
                  </a:cubicBezTo>
                  <a:cubicBezTo>
                    <a:pt x="89" y="116"/>
                    <a:pt x="89" y="116"/>
                    <a:pt x="89" y="116"/>
                  </a:cubicBezTo>
                  <a:cubicBezTo>
                    <a:pt x="89" y="116"/>
                    <a:pt x="89" y="116"/>
                    <a:pt x="90" y="116"/>
                  </a:cubicBezTo>
                  <a:cubicBezTo>
                    <a:pt x="89" y="115"/>
                    <a:pt x="90" y="112"/>
                    <a:pt x="91" y="109"/>
                  </a:cubicBezTo>
                  <a:cubicBezTo>
                    <a:pt x="92" y="105"/>
                    <a:pt x="93" y="101"/>
                    <a:pt x="94" y="98"/>
                  </a:cubicBezTo>
                  <a:cubicBezTo>
                    <a:pt x="94" y="97"/>
                    <a:pt x="95" y="95"/>
                    <a:pt x="95" y="94"/>
                  </a:cubicBezTo>
                  <a:cubicBezTo>
                    <a:pt x="96" y="93"/>
                    <a:pt x="97" y="91"/>
                    <a:pt x="98" y="90"/>
                  </a:cubicBezTo>
                  <a:cubicBezTo>
                    <a:pt x="101" y="84"/>
                    <a:pt x="105" y="79"/>
                    <a:pt x="110" y="76"/>
                  </a:cubicBezTo>
                  <a:cubicBezTo>
                    <a:pt x="112" y="75"/>
                    <a:pt x="114" y="74"/>
                    <a:pt x="115" y="74"/>
                  </a:cubicBezTo>
                  <a:cubicBezTo>
                    <a:pt x="116" y="74"/>
                    <a:pt x="116" y="74"/>
                    <a:pt x="117" y="74"/>
                  </a:cubicBezTo>
                  <a:cubicBezTo>
                    <a:pt x="119" y="75"/>
                    <a:pt x="119" y="77"/>
                    <a:pt x="119" y="79"/>
                  </a:cubicBezTo>
                  <a:cubicBezTo>
                    <a:pt x="119" y="80"/>
                    <a:pt x="119" y="80"/>
                    <a:pt x="119" y="80"/>
                  </a:cubicBezTo>
                  <a:cubicBezTo>
                    <a:pt x="118" y="80"/>
                    <a:pt x="118" y="81"/>
                    <a:pt x="118" y="81"/>
                  </a:cubicBezTo>
                  <a:cubicBezTo>
                    <a:pt x="117" y="86"/>
                    <a:pt x="116" y="91"/>
                    <a:pt x="120" y="91"/>
                  </a:cubicBezTo>
                  <a:cubicBezTo>
                    <a:pt x="122" y="91"/>
                    <a:pt x="122" y="90"/>
                    <a:pt x="122" y="89"/>
                  </a:cubicBezTo>
                  <a:cubicBezTo>
                    <a:pt x="122" y="88"/>
                    <a:pt x="121" y="87"/>
                    <a:pt x="121" y="86"/>
                  </a:cubicBezTo>
                  <a:cubicBezTo>
                    <a:pt x="120" y="85"/>
                    <a:pt x="121" y="83"/>
                    <a:pt x="122" y="82"/>
                  </a:cubicBezTo>
                  <a:cubicBezTo>
                    <a:pt x="122" y="82"/>
                    <a:pt x="122" y="81"/>
                    <a:pt x="123" y="81"/>
                  </a:cubicBezTo>
                  <a:cubicBezTo>
                    <a:pt x="123" y="80"/>
                    <a:pt x="123" y="80"/>
                    <a:pt x="123" y="79"/>
                  </a:cubicBezTo>
                  <a:cubicBezTo>
                    <a:pt x="125" y="77"/>
                    <a:pt x="127" y="72"/>
                    <a:pt x="127" y="71"/>
                  </a:cubicBezTo>
                  <a:cubicBezTo>
                    <a:pt x="127" y="71"/>
                    <a:pt x="135" y="70"/>
                    <a:pt x="142" y="67"/>
                  </a:cubicBezTo>
                  <a:cubicBezTo>
                    <a:pt x="146" y="65"/>
                    <a:pt x="149" y="63"/>
                    <a:pt x="151" y="59"/>
                  </a:cubicBezTo>
                  <a:cubicBezTo>
                    <a:pt x="151" y="59"/>
                    <a:pt x="154" y="59"/>
                    <a:pt x="158" y="59"/>
                  </a:cubicBezTo>
                  <a:cubicBezTo>
                    <a:pt x="160" y="59"/>
                    <a:pt x="163" y="60"/>
                    <a:pt x="166" y="61"/>
                  </a:cubicBezTo>
                  <a:cubicBezTo>
                    <a:pt x="174" y="63"/>
                    <a:pt x="176" y="65"/>
                    <a:pt x="174" y="67"/>
                  </a:cubicBezTo>
                  <a:cubicBezTo>
                    <a:pt x="174" y="67"/>
                    <a:pt x="174" y="67"/>
                    <a:pt x="174" y="67"/>
                  </a:cubicBezTo>
                  <a:cubicBezTo>
                    <a:pt x="174" y="68"/>
                    <a:pt x="174" y="69"/>
                    <a:pt x="174" y="69"/>
                  </a:cubicBezTo>
                  <a:cubicBezTo>
                    <a:pt x="174" y="70"/>
                    <a:pt x="174" y="71"/>
                    <a:pt x="175" y="72"/>
                  </a:cubicBezTo>
                  <a:cubicBezTo>
                    <a:pt x="175" y="72"/>
                    <a:pt x="175" y="72"/>
                    <a:pt x="176" y="72"/>
                  </a:cubicBezTo>
                  <a:cubicBezTo>
                    <a:pt x="176" y="72"/>
                    <a:pt x="177" y="72"/>
                    <a:pt x="177" y="72"/>
                  </a:cubicBezTo>
                  <a:cubicBezTo>
                    <a:pt x="177" y="72"/>
                    <a:pt x="178" y="72"/>
                    <a:pt x="178" y="72"/>
                  </a:cubicBezTo>
                  <a:cubicBezTo>
                    <a:pt x="178" y="72"/>
                    <a:pt x="179" y="71"/>
                    <a:pt x="179" y="71"/>
                  </a:cubicBezTo>
                  <a:cubicBezTo>
                    <a:pt x="179" y="71"/>
                    <a:pt x="179" y="70"/>
                    <a:pt x="179" y="69"/>
                  </a:cubicBezTo>
                  <a:cubicBezTo>
                    <a:pt x="179" y="68"/>
                    <a:pt x="179" y="65"/>
                    <a:pt x="181" y="63"/>
                  </a:cubicBezTo>
                  <a:cubicBezTo>
                    <a:pt x="181" y="62"/>
                    <a:pt x="181" y="62"/>
                    <a:pt x="182" y="61"/>
                  </a:cubicBezTo>
                  <a:cubicBezTo>
                    <a:pt x="182" y="61"/>
                    <a:pt x="182" y="61"/>
                    <a:pt x="182" y="61"/>
                  </a:cubicBezTo>
                  <a:cubicBezTo>
                    <a:pt x="182" y="61"/>
                    <a:pt x="182" y="61"/>
                    <a:pt x="182" y="61"/>
                  </a:cubicBezTo>
                  <a:cubicBezTo>
                    <a:pt x="183" y="61"/>
                    <a:pt x="183" y="61"/>
                    <a:pt x="183" y="61"/>
                  </a:cubicBezTo>
                  <a:cubicBezTo>
                    <a:pt x="186" y="61"/>
                    <a:pt x="187" y="61"/>
                    <a:pt x="188" y="61"/>
                  </a:cubicBezTo>
                  <a:cubicBezTo>
                    <a:pt x="189" y="61"/>
                    <a:pt x="189" y="61"/>
                    <a:pt x="189" y="60"/>
                  </a:cubicBezTo>
                  <a:cubicBezTo>
                    <a:pt x="189" y="60"/>
                    <a:pt x="190" y="60"/>
                    <a:pt x="190" y="60"/>
                  </a:cubicBezTo>
                  <a:cubicBezTo>
                    <a:pt x="191" y="59"/>
                    <a:pt x="193" y="60"/>
                    <a:pt x="195" y="60"/>
                  </a:cubicBezTo>
                  <a:cubicBezTo>
                    <a:pt x="195" y="61"/>
                    <a:pt x="195" y="61"/>
                    <a:pt x="195" y="61"/>
                  </a:cubicBezTo>
                  <a:cubicBezTo>
                    <a:pt x="197" y="61"/>
                    <a:pt x="198" y="61"/>
                    <a:pt x="199" y="61"/>
                  </a:cubicBezTo>
                  <a:cubicBezTo>
                    <a:pt x="201" y="62"/>
                    <a:pt x="203" y="62"/>
                    <a:pt x="204" y="62"/>
                  </a:cubicBezTo>
                  <a:cubicBezTo>
                    <a:pt x="207" y="63"/>
                    <a:pt x="208" y="62"/>
                    <a:pt x="208" y="61"/>
                  </a:cubicBezTo>
                  <a:cubicBezTo>
                    <a:pt x="208" y="59"/>
                    <a:pt x="208" y="59"/>
                    <a:pt x="208" y="59"/>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grpSp>
      <p:graphicFrame>
        <p:nvGraphicFramePr>
          <p:cNvPr id="321" name="Chart 42"/>
          <p:cNvGraphicFramePr/>
          <p:nvPr>
            <p:extLst>
              <p:ext uri="{D42A27DB-BD31-4B8C-83A1-F6EECF244321}">
                <p14:modId xmlns:p14="http://schemas.microsoft.com/office/powerpoint/2010/main" val="1144166313"/>
              </p:ext>
            </p:extLst>
          </p:nvPr>
        </p:nvGraphicFramePr>
        <p:xfrm>
          <a:off x="1321971" y="1242996"/>
          <a:ext cx="2257009" cy="150467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22" name="Chart 43"/>
          <p:cNvGraphicFramePr/>
          <p:nvPr>
            <p:extLst>
              <p:ext uri="{D42A27DB-BD31-4B8C-83A1-F6EECF244321}">
                <p14:modId xmlns:p14="http://schemas.microsoft.com/office/powerpoint/2010/main" val="2804152733"/>
              </p:ext>
            </p:extLst>
          </p:nvPr>
        </p:nvGraphicFramePr>
        <p:xfrm>
          <a:off x="5613909" y="1454399"/>
          <a:ext cx="2257009" cy="1504672"/>
        </p:xfrm>
        <a:graphic>
          <a:graphicData uri="http://schemas.openxmlformats.org/drawingml/2006/chart">
            <c:chart xmlns:c="http://schemas.openxmlformats.org/drawingml/2006/chart" xmlns:r="http://schemas.openxmlformats.org/officeDocument/2006/relationships" r:id="rId3"/>
          </a:graphicData>
        </a:graphic>
      </p:graphicFrame>
      <p:sp>
        <p:nvSpPr>
          <p:cNvPr id="323" name="TextBox 46"/>
          <p:cNvSpPr txBox="1"/>
          <p:nvPr/>
        </p:nvSpPr>
        <p:spPr>
          <a:xfrm>
            <a:off x="1996396" y="1738927"/>
            <a:ext cx="938077" cy="553998"/>
          </a:xfrm>
          <a:prstGeom prst="rect">
            <a:avLst/>
          </a:prstGeom>
          <a:noFill/>
        </p:spPr>
        <p:txBody>
          <a:bodyPr wrap="none" rtlCol="0">
            <a:spAutoFit/>
          </a:bodyPr>
          <a:lstStyle/>
          <a:p>
            <a:pPr algn="ctr"/>
            <a:r>
              <a:rPr lang="en-US" sz="3000" dirty="0">
                <a:solidFill>
                  <a:schemeClr val="accent1"/>
                </a:solidFill>
                <a:cs typeface="+mn-ea"/>
                <a:sym typeface="+mn-lt"/>
              </a:rPr>
              <a:t>70 %</a:t>
            </a:r>
          </a:p>
        </p:txBody>
      </p:sp>
      <p:sp>
        <p:nvSpPr>
          <p:cNvPr id="324" name="TextBox 47"/>
          <p:cNvSpPr txBox="1"/>
          <p:nvPr/>
        </p:nvSpPr>
        <p:spPr>
          <a:xfrm>
            <a:off x="6313612" y="1939502"/>
            <a:ext cx="938077" cy="553998"/>
          </a:xfrm>
          <a:prstGeom prst="rect">
            <a:avLst/>
          </a:prstGeom>
          <a:noFill/>
        </p:spPr>
        <p:txBody>
          <a:bodyPr wrap="none" rtlCol="0">
            <a:spAutoFit/>
          </a:bodyPr>
          <a:lstStyle/>
          <a:p>
            <a:pPr algn="ctr"/>
            <a:r>
              <a:rPr lang="en-US" sz="3000" dirty="0">
                <a:solidFill>
                  <a:schemeClr val="accent3"/>
                </a:solidFill>
                <a:cs typeface="+mn-ea"/>
                <a:sym typeface="+mn-lt"/>
              </a:rPr>
              <a:t>50 %</a:t>
            </a:r>
          </a:p>
        </p:txBody>
      </p:sp>
      <p:cxnSp>
        <p:nvCxnSpPr>
          <p:cNvPr id="325" name="直接连接符 324"/>
          <p:cNvCxnSpPr>
            <a:stCxn id="123" idx="0"/>
          </p:cNvCxnSpPr>
          <p:nvPr/>
        </p:nvCxnSpPr>
        <p:spPr>
          <a:xfrm>
            <a:off x="4576181" y="563330"/>
            <a:ext cx="0" cy="2987335"/>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16" name="矩形 115"/>
          <p:cNvSpPr/>
          <p:nvPr/>
        </p:nvSpPr>
        <p:spPr>
          <a:xfrm>
            <a:off x="3730004" y="3644392"/>
            <a:ext cx="2098882" cy="523220"/>
          </a:xfrm>
          <a:prstGeom prst="rect">
            <a:avLst/>
          </a:prstGeom>
        </p:spPr>
        <p:txBody>
          <a:bodyPr wrap="square">
            <a:spAutoFit/>
          </a:bodyPr>
          <a:lstStyle/>
          <a:p>
            <a:r>
              <a:rPr lang="zh-CN" altLang="en-US" sz="2800" b="1" dirty="0" smtClean="0">
                <a:solidFill>
                  <a:schemeClr val="bg1"/>
                </a:solidFill>
                <a:cs typeface="+mn-ea"/>
                <a:sym typeface="+mn-lt"/>
              </a:rPr>
              <a:t>地区完成率</a:t>
            </a:r>
            <a:endParaRPr lang="en-US" altLang="zh-CN" sz="2800" b="1" dirty="0" smtClean="0">
              <a:solidFill>
                <a:schemeClr val="bg1"/>
              </a:solidFill>
              <a:cs typeface="+mn-ea"/>
              <a:sym typeface="+mn-lt"/>
            </a:endParaRPr>
          </a:p>
        </p:txBody>
      </p:sp>
      <p:sp>
        <p:nvSpPr>
          <p:cNvPr id="117" name="Content Placeholder 2"/>
          <p:cNvSpPr txBox="1">
            <a:spLocks/>
          </p:cNvSpPr>
          <p:nvPr/>
        </p:nvSpPr>
        <p:spPr>
          <a:xfrm>
            <a:off x="2267744" y="4137132"/>
            <a:ext cx="4805517" cy="52285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i="1" dirty="0" smtClean="0">
                <a:solidFill>
                  <a:schemeClr val="tx1"/>
                </a:solidFill>
                <a:cs typeface="+mn-ea"/>
                <a:sym typeface="+mn-lt"/>
              </a:rPr>
              <a:t>Lorem ipsum dolor sit amet, consectetur adipiscing elit. Curabitur elementum posuere pretium. Quisque nibh dolor, dignissim ac </a:t>
            </a:r>
            <a:r>
              <a:rPr lang="en-US" sz="1200" i="1" dirty="0" err="1" smtClean="0">
                <a:solidFill>
                  <a:schemeClr val="tx1"/>
                </a:solidFill>
                <a:cs typeface="+mn-ea"/>
                <a:sym typeface="+mn-lt"/>
              </a:rPr>
              <a:t>dignissim</a:t>
            </a:r>
            <a:r>
              <a:rPr lang="en-US" sz="1200" i="1" dirty="0" smtClean="0">
                <a:solidFill>
                  <a:schemeClr val="tx1"/>
                </a:solidFill>
                <a:cs typeface="+mn-ea"/>
                <a:sym typeface="+mn-lt"/>
              </a:rPr>
              <a:t>. </a:t>
            </a:r>
            <a:endParaRPr lang="en-US" sz="1200" i="1" dirty="0">
              <a:solidFill>
                <a:schemeClr val="tx1"/>
              </a:solidFill>
              <a:cs typeface="+mn-ea"/>
              <a:sym typeface="+mn-lt"/>
            </a:endParaRPr>
          </a:p>
        </p:txBody>
      </p:sp>
      <p:sp>
        <p:nvSpPr>
          <p:cNvPr id="118" name="Content Placeholder 2"/>
          <p:cNvSpPr txBox="1">
            <a:spLocks/>
          </p:cNvSpPr>
          <p:nvPr/>
        </p:nvSpPr>
        <p:spPr>
          <a:xfrm>
            <a:off x="1834729" y="399647"/>
            <a:ext cx="1490216"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err="1" smtClean="0">
                <a:solidFill>
                  <a:schemeClr val="tx1"/>
                </a:solidFill>
                <a:cs typeface="+mn-ea"/>
                <a:sym typeface="+mn-lt"/>
              </a:rPr>
              <a:t>Lorem</a:t>
            </a:r>
            <a:r>
              <a:rPr lang="en-US" sz="1800" dirty="0" smtClean="0">
                <a:solidFill>
                  <a:schemeClr val="tx1"/>
                </a:solidFill>
                <a:cs typeface="+mn-ea"/>
                <a:sym typeface="+mn-lt"/>
              </a:rPr>
              <a:t> </a:t>
            </a:r>
            <a:r>
              <a:rPr lang="en-US" sz="1800" dirty="0" err="1" smtClean="0">
                <a:solidFill>
                  <a:schemeClr val="tx1"/>
                </a:solidFill>
                <a:cs typeface="+mn-ea"/>
                <a:sym typeface="+mn-lt"/>
              </a:rPr>
              <a:t>ipsum</a:t>
            </a:r>
            <a:endParaRPr lang="en-US" sz="1800" dirty="0">
              <a:solidFill>
                <a:schemeClr val="tx1"/>
              </a:solidFill>
              <a:cs typeface="+mn-ea"/>
              <a:sym typeface="+mn-lt"/>
            </a:endParaRPr>
          </a:p>
        </p:txBody>
      </p:sp>
      <p:sp>
        <p:nvSpPr>
          <p:cNvPr id="119" name="Content Placeholder 2"/>
          <p:cNvSpPr txBox="1">
            <a:spLocks/>
          </p:cNvSpPr>
          <p:nvPr/>
        </p:nvSpPr>
        <p:spPr>
          <a:xfrm>
            <a:off x="6016103" y="408712"/>
            <a:ext cx="1490216"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err="1" smtClean="0">
                <a:solidFill>
                  <a:schemeClr val="tx1"/>
                </a:solidFill>
                <a:cs typeface="+mn-ea"/>
                <a:sym typeface="+mn-lt"/>
              </a:rPr>
              <a:t>Lorem</a:t>
            </a:r>
            <a:r>
              <a:rPr lang="en-US" sz="1800" dirty="0" smtClean="0">
                <a:solidFill>
                  <a:schemeClr val="tx1"/>
                </a:solidFill>
                <a:cs typeface="+mn-ea"/>
                <a:sym typeface="+mn-lt"/>
              </a:rPr>
              <a:t> </a:t>
            </a:r>
            <a:r>
              <a:rPr lang="en-US" sz="1800" dirty="0" err="1" smtClean="0">
                <a:solidFill>
                  <a:schemeClr val="tx1"/>
                </a:solidFill>
                <a:cs typeface="+mn-ea"/>
                <a:sym typeface="+mn-lt"/>
              </a:rPr>
              <a:t>ipsum</a:t>
            </a:r>
            <a:endParaRPr lang="en-US" sz="1800" dirty="0">
              <a:solidFill>
                <a:schemeClr val="tx1"/>
              </a:solidFill>
              <a:cs typeface="+mn-ea"/>
              <a:sym typeface="+mn-lt"/>
            </a:endParaRPr>
          </a:p>
        </p:txBody>
      </p:sp>
      <p:grpSp>
        <p:nvGrpSpPr>
          <p:cNvPr id="120" name="组合 119"/>
          <p:cNvGrpSpPr/>
          <p:nvPr/>
        </p:nvGrpSpPr>
        <p:grpSpPr>
          <a:xfrm rot="13500000">
            <a:off x="4521446" y="4919024"/>
            <a:ext cx="109065" cy="108000"/>
            <a:chOff x="6372200" y="4146704"/>
            <a:chExt cx="108000" cy="108000"/>
          </a:xfrm>
          <a:solidFill>
            <a:schemeClr val="accent3"/>
          </a:solidFill>
        </p:grpSpPr>
        <p:sp>
          <p:nvSpPr>
            <p:cNvPr id="121" name="圆角矩形 120"/>
            <p:cNvSpPr/>
            <p:nvPr/>
          </p:nvSpPr>
          <p:spPr>
            <a:xfrm>
              <a:off x="6372200" y="4148402"/>
              <a:ext cx="108000" cy="36000"/>
            </a:xfrm>
            <a:prstGeom prst="roundRect">
              <a:avLst>
                <a:gd name="adj" fmla="val 4373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2" name="圆角矩形 121"/>
            <p:cNvSpPr/>
            <p:nvPr/>
          </p:nvSpPr>
          <p:spPr>
            <a:xfrm rot="16200000">
              <a:off x="6336200" y="4182704"/>
              <a:ext cx="108000" cy="36000"/>
            </a:xfrm>
            <a:prstGeom prst="roundRect">
              <a:avLst>
                <a:gd name="adj" fmla="val 4373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23" name="Isosceles Triangle 2"/>
          <p:cNvSpPr/>
          <p:nvPr/>
        </p:nvSpPr>
        <p:spPr>
          <a:xfrm flipV="1">
            <a:off x="2691618" y="-7731"/>
            <a:ext cx="3769125" cy="57106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cs typeface="+mn-ea"/>
              <a:sym typeface="+mn-lt"/>
            </a:endParaRPr>
          </a:p>
        </p:txBody>
      </p:sp>
    </p:spTree>
    <p:extLst>
      <p:ext uri="{BB962C8B-B14F-4D97-AF65-F5344CB8AC3E}">
        <p14:creationId xmlns:p14="http://schemas.microsoft.com/office/powerpoint/2010/main" val="17790792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30" name="Isosceles Triangle 2"/>
          <p:cNvSpPr/>
          <p:nvPr/>
        </p:nvSpPr>
        <p:spPr>
          <a:xfrm flipV="1">
            <a:off x="0" y="0"/>
            <a:ext cx="9144000" cy="25717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cs typeface="+mn-ea"/>
              <a:sym typeface="+mn-lt"/>
            </a:endParaRPr>
          </a:p>
        </p:txBody>
      </p:sp>
      <p:sp>
        <p:nvSpPr>
          <p:cNvPr id="14" name="Isosceles Triangle 2"/>
          <p:cNvSpPr/>
          <p:nvPr/>
        </p:nvSpPr>
        <p:spPr>
          <a:xfrm flipV="1">
            <a:off x="5629553" y="1628035"/>
            <a:ext cx="1404953" cy="94371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cs typeface="+mn-ea"/>
              <a:sym typeface="+mn-lt"/>
            </a:endParaRPr>
          </a:p>
        </p:txBody>
      </p:sp>
      <p:grpSp>
        <p:nvGrpSpPr>
          <p:cNvPr id="5" name="组合 4"/>
          <p:cNvGrpSpPr/>
          <p:nvPr/>
        </p:nvGrpSpPr>
        <p:grpSpPr>
          <a:xfrm>
            <a:off x="611353" y="1523417"/>
            <a:ext cx="5126158" cy="2920541"/>
            <a:chOff x="2008921" y="1111479"/>
            <a:chExt cx="5126158" cy="2920541"/>
          </a:xfrm>
        </p:grpSpPr>
        <p:grpSp>
          <p:nvGrpSpPr>
            <p:cNvPr id="327" name="组合 326"/>
            <p:cNvGrpSpPr/>
            <p:nvPr/>
          </p:nvGrpSpPr>
          <p:grpSpPr>
            <a:xfrm>
              <a:off x="2008921" y="1111479"/>
              <a:ext cx="5126158" cy="2920541"/>
              <a:chOff x="5397500" y="4132263"/>
              <a:chExt cx="1069975" cy="609600"/>
            </a:xfrm>
          </p:grpSpPr>
          <p:sp>
            <p:nvSpPr>
              <p:cNvPr id="328" name="Freeform 2344"/>
              <p:cNvSpPr>
                <a:spLocks noEditPoints="1"/>
              </p:cNvSpPr>
              <p:nvPr/>
            </p:nvSpPr>
            <p:spPr bwMode="auto">
              <a:xfrm>
                <a:off x="5524500" y="4132263"/>
                <a:ext cx="819150" cy="538163"/>
              </a:xfrm>
              <a:custGeom>
                <a:avLst/>
                <a:gdLst>
                  <a:gd name="T0" fmla="*/ 956 w 956"/>
                  <a:gd name="T1" fmla="*/ 628 h 628"/>
                  <a:gd name="T2" fmla="*/ 956 w 956"/>
                  <a:gd name="T3" fmla="*/ 34 h 628"/>
                  <a:gd name="T4" fmla="*/ 921 w 956"/>
                  <a:gd name="T5" fmla="*/ 0 h 628"/>
                  <a:gd name="T6" fmla="*/ 32 w 956"/>
                  <a:gd name="T7" fmla="*/ 0 h 628"/>
                  <a:gd name="T8" fmla="*/ 0 w 956"/>
                  <a:gd name="T9" fmla="*/ 34 h 628"/>
                  <a:gd name="T10" fmla="*/ 0 w 956"/>
                  <a:gd name="T11" fmla="*/ 628 h 628"/>
                  <a:gd name="T12" fmla="*/ 956 w 956"/>
                  <a:gd name="T13" fmla="*/ 628 h 628"/>
                  <a:gd name="T14" fmla="*/ 48 w 956"/>
                  <a:gd name="T15" fmla="*/ 60 h 628"/>
                  <a:gd name="T16" fmla="*/ 900 w 956"/>
                  <a:gd name="T17" fmla="*/ 60 h 628"/>
                  <a:gd name="T18" fmla="*/ 900 w 956"/>
                  <a:gd name="T19" fmla="*/ 592 h 628"/>
                  <a:gd name="T20" fmla="*/ 48 w 956"/>
                  <a:gd name="T21" fmla="*/ 592 h 628"/>
                  <a:gd name="T22" fmla="*/ 48 w 956"/>
                  <a:gd name="T23" fmla="*/ 6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6" h="628">
                    <a:moveTo>
                      <a:pt x="956" y="628"/>
                    </a:moveTo>
                    <a:cubicBezTo>
                      <a:pt x="956" y="34"/>
                      <a:pt x="956" y="34"/>
                      <a:pt x="956" y="34"/>
                    </a:cubicBezTo>
                    <a:cubicBezTo>
                      <a:pt x="956" y="16"/>
                      <a:pt x="939" y="0"/>
                      <a:pt x="921" y="0"/>
                    </a:cubicBezTo>
                    <a:cubicBezTo>
                      <a:pt x="32" y="0"/>
                      <a:pt x="32" y="0"/>
                      <a:pt x="32" y="0"/>
                    </a:cubicBezTo>
                    <a:cubicBezTo>
                      <a:pt x="13" y="0"/>
                      <a:pt x="0" y="16"/>
                      <a:pt x="0" y="34"/>
                    </a:cubicBezTo>
                    <a:cubicBezTo>
                      <a:pt x="0" y="628"/>
                      <a:pt x="0" y="628"/>
                      <a:pt x="0" y="628"/>
                    </a:cubicBezTo>
                    <a:lnTo>
                      <a:pt x="956" y="628"/>
                    </a:lnTo>
                    <a:close/>
                    <a:moveTo>
                      <a:pt x="48" y="60"/>
                    </a:moveTo>
                    <a:cubicBezTo>
                      <a:pt x="900" y="60"/>
                      <a:pt x="900" y="60"/>
                      <a:pt x="900" y="60"/>
                    </a:cubicBezTo>
                    <a:cubicBezTo>
                      <a:pt x="900" y="592"/>
                      <a:pt x="900" y="592"/>
                      <a:pt x="900" y="592"/>
                    </a:cubicBezTo>
                    <a:cubicBezTo>
                      <a:pt x="48" y="592"/>
                      <a:pt x="48" y="592"/>
                      <a:pt x="48" y="592"/>
                    </a:cubicBezTo>
                    <a:lnTo>
                      <a:pt x="48" y="6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9" name="Freeform 2345"/>
              <p:cNvSpPr>
                <a:spLocks/>
              </p:cNvSpPr>
              <p:nvPr/>
            </p:nvSpPr>
            <p:spPr bwMode="auto">
              <a:xfrm>
                <a:off x="5397500" y="4687888"/>
                <a:ext cx="1069975" cy="53975"/>
              </a:xfrm>
              <a:custGeom>
                <a:avLst/>
                <a:gdLst>
                  <a:gd name="T0" fmla="*/ 603 w 674"/>
                  <a:gd name="T1" fmla="*/ 0 h 34"/>
                  <a:gd name="T2" fmla="*/ 595 w 674"/>
                  <a:gd name="T3" fmla="*/ 0 h 34"/>
                  <a:gd name="T4" fmla="*/ 81 w 674"/>
                  <a:gd name="T5" fmla="*/ 0 h 34"/>
                  <a:gd name="T6" fmla="*/ 34 w 674"/>
                  <a:gd name="T7" fmla="*/ 0 h 34"/>
                  <a:gd name="T8" fmla="*/ 0 w 674"/>
                  <a:gd name="T9" fmla="*/ 0 h 34"/>
                  <a:gd name="T10" fmla="*/ 0 w 674"/>
                  <a:gd name="T11" fmla="*/ 34 h 34"/>
                  <a:gd name="T12" fmla="*/ 674 w 674"/>
                  <a:gd name="T13" fmla="*/ 34 h 34"/>
                  <a:gd name="T14" fmla="*/ 674 w 674"/>
                  <a:gd name="T15" fmla="*/ 0 h 34"/>
                  <a:gd name="T16" fmla="*/ 603 w 674"/>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34">
                    <a:moveTo>
                      <a:pt x="603" y="0"/>
                    </a:moveTo>
                    <a:lnTo>
                      <a:pt x="595" y="0"/>
                    </a:lnTo>
                    <a:lnTo>
                      <a:pt x="81" y="0"/>
                    </a:lnTo>
                    <a:lnTo>
                      <a:pt x="34" y="0"/>
                    </a:lnTo>
                    <a:lnTo>
                      <a:pt x="0" y="0"/>
                    </a:lnTo>
                    <a:lnTo>
                      <a:pt x="0" y="34"/>
                    </a:lnTo>
                    <a:lnTo>
                      <a:pt x="674" y="34"/>
                    </a:lnTo>
                    <a:lnTo>
                      <a:pt x="674" y="0"/>
                    </a:lnTo>
                    <a:lnTo>
                      <a:pt x="603" y="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4" name="椭圆 3"/>
            <p:cNvSpPr/>
            <p:nvPr/>
          </p:nvSpPr>
          <p:spPr>
            <a:xfrm>
              <a:off x="4507597" y="1161401"/>
              <a:ext cx="144016" cy="144016"/>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aphicFrame>
        <p:nvGraphicFramePr>
          <p:cNvPr id="331" name="Chart 1"/>
          <p:cNvGraphicFramePr/>
          <p:nvPr>
            <p:extLst>
              <p:ext uri="{D42A27DB-BD31-4B8C-83A1-F6EECF244321}">
                <p14:modId xmlns:p14="http://schemas.microsoft.com/office/powerpoint/2010/main" val="3912689851"/>
              </p:ext>
            </p:extLst>
          </p:nvPr>
        </p:nvGraphicFramePr>
        <p:xfrm>
          <a:off x="1253679" y="1550914"/>
          <a:ext cx="3841506" cy="2448272"/>
        </p:xfrm>
        <a:graphic>
          <a:graphicData uri="http://schemas.openxmlformats.org/drawingml/2006/chart">
            <c:chart xmlns:c="http://schemas.openxmlformats.org/drawingml/2006/chart" xmlns:r="http://schemas.openxmlformats.org/officeDocument/2006/relationships" r:id="rId3"/>
          </a:graphicData>
        </a:graphic>
      </p:graphicFrame>
      <p:sp>
        <p:nvSpPr>
          <p:cNvPr id="332" name="矩形 331"/>
          <p:cNvSpPr/>
          <p:nvPr/>
        </p:nvSpPr>
        <p:spPr>
          <a:xfrm>
            <a:off x="2204604" y="790873"/>
            <a:ext cx="2098882" cy="523220"/>
          </a:xfrm>
          <a:prstGeom prst="rect">
            <a:avLst/>
          </a:prstGeom>
        </p:spPr>
        <p:txBody>
          <a:bodyPr wrap="square">
            <a:spAutoFit/>
          </a:bodyPr>
          <a:lstStyle/>
          <a:p>
            <a:r>
              <a:rPr lang="zh-CN" altLang="en-US" sz="2800" b="1" dirty="0" smtClean="0">
                <a:solidFill>
                  <a:schemeClr val="bg2"/>
                </a:solidFill>
                <a:cs typeface="+mn-ea"/>
                <a:sym typeface="+mn-lt"/>
              </a:rPr>
              <a:t>增长对比图</a:t>
            </a:r>
            <a:endParaRPr lang="en-US" altLang="zh-CN" sz="2800" b="1" dirty="0" smtClean="0">
              <a:solidFill>
                <a:schemeClr val="bg2"/>
              </a:solidFill>
              <a:cs typeface="+mn-ea"/>
              <a:sym typeface="+mn-lt"/>
            </a:endParaRPr>
          </a:p>
        </p:txBody>
      </p:sp>
      <p:sp>
        <p:nvSpPr>
          <p:cNvPr id="334" name="Content Placeholder 2"/>
          <p:cNvSpPr txBox="1">
            <a:spLocks/>
          </p:cNvSpPr>
          <p:nvPr/>
        </p:nvSpPr>
        <p:spPr>
          <a:xfrm>
            <a:off x="5640213" y="1707654"/>
            <a:ext cx="1262177" cy="10663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5400" b="1" dirty="0" smtClean="0">
                <a:solidFill>
                  <a:schemeClr val="tx2"/>
                </a:solidFill>
                <a:cs typeface="+mn-ea"/>
                <a:sym typeface="+mn-lt"/>
              </a:rPr>
              <a:t>12</a:t>
            </a:r>
            <a:r>
              <a:rPr lang="en-US" altLang="zh-CN" dirty="0" smtClean="0">
                <a:solidFill>
                  <a:schemeClr val="tx2"/>
                </a:solidFill>
                <a:cs typeface="+mn-ea"/>
                <a:sym typeface="+mn-lt"/>
              </a:rPr>
              <a:t>%</a:t>
            </a:r>
            <a:endParaRPr lang="en-US" dirty="0">
              <a:solidFill>
                <a:schemeClr val="tx2"/>
              </a:solidFill>
              <a:cs typeface="+mn-ea"/>
              <a:sym typeface="+mn-lt"/>
            </a:endParaRPr>
          </a:p>
        </p:txBody>
      </p:sp>
      <p:sp>
        <p:nvSpPr>
          <p:cNvPr id="335" name="Content Placeholder 2"/>
          <p:cNvSpPr txBox="1">
            <a:spLocks/>
          </p:cNvSpPr>
          <p:nvPr/>
        </p:nvSpPr>
        <p:spPr>
          <a:xfrm>
            <a:off x="5701092" y="2598399"/>
            <a:ext cx="1942064" cy="267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dirty="0" smtClean="0">
                <a:solidFill>
                  <a:schemeClr val="tx1"/>
                </a:solidFill>
                <a:cs typeface="+mn-ea"/>
                <a:sym typeface="+mn-lt"/>
              </a:rPr>
              <a:t>年均增长</a:t>
            </a:r>
            <a:r>
              <a:rPr lang="en-US" altLang="zh-CN" dirty="0" smtClean="0">
                <a:solidFill>
                  <a:schemeClr val="tx1"/>
                </a:solidFill>
                <a:cs typeface="+mn-ea"/>
                <a:sym typeface="+mn-lt"/>
              </a:rPr>
              <a:t>12%</a:t>
            </a:r>
            <a:endParaRPr lang="en-US" dirty="0">
              <a:solidFill>
                <a:schemeClr val="tx1"/>
              </a:solidFill>
              <a:cs typeface="+mn-ea"/>
              <a:sym typeface="+mn-lt"/>
            </a:endParaRPr>
          </a:p>
        </p:txBody>
      </p:sp>
      <p:sp>
        <p:nvSpPr>
          <p:cNvPr id="337" name="Content Placeholder 2"/>
          <p:cNvSpPr txBox="1">
            <a:spLocks/>
          </p:cNvSpPr>
          <p:nvPr/>
        </p:nvSpPr>
        <p:spPr>
          <a:xfrm>
            <a:off x="7074415" y="2146053"/>
            <a:ext cx="1942064" cy="267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dirty="0" smtClean="0">
                <a:solidFill>
                  <a:schemeClr val="bg2"/>
                </a:solidFill>
                <a:cs typeface="+mn-ea"/>
                <a:sym typeface="+mn-lt"/>
              </a:rPr>
              <a:t>年均增长</a:t>
            </a:r>
            <a:r>
              <a:rPr lang="en-US" altLang="zh-CN" dirty="0" smtClean="0">
                <a:solidFill>
                  <a:schemeClr val="bg2"/>
                </a:solidFill>
                <a:cs typeface="+mn-ea"/>
                <a:sym typeface="+mn-lt"/>
              </a:rPr>
              <a:t>12%</a:t>
            </a:r>
            <a:endParaRPr lang="en-US" dirty="0">
              <a:solidFill>
                <a:schemeClr val="bg2"/>
              </a:solidFill>
              <a:cs typeface="+mn-ea"/>
              <a:sym typeface="+mn-lt"/>
            </a:endParaRPr>
          </a:p>
        </p:txBody>
      </p:sp>
      <p:sp>
        <p:nvSpPr>
          <p:cNvPr id="15" name="Isosceles Triangle 2"/>
          <p:cNvSpPr/>
          <p:nvPr/>
        </p:nvSpPr>
        <p:spPr>
          <a:xfrm flipV="1">
            <a:off x="5629553" y="2571750"/>
            <a:ext cx="1404953" cy="9437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cs typeface="+mn-ea"/>
              <a:sym typeface="+mn-lt"/>
            </a:endParaRPr>
          </a:p>
        </p:txBody>
      </p:sp>
      <p:sp>
        <p:nvSpPr>
          <p:cNvPr id="336" name="Content Placeholder 2"/>
          <p:cNvSpPr txBox="1">
            <a:spLocks/>
          </p:cNvSpPr>
          <p:nvPr/>
        </p:nvSpPr>
        <p:spPr>
          <a:xfrm>
            <a:off x="5697837" y="2571750"/>
            <a:ext cx="1262177" cy="10663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5400" b="1" dirty="0" smtClean="0">
                <a:solidFill>
                  <a:schemeClr val="accent2"/>
                </a:solidFill>
                <a:cs typeface="+mn-ea"/>
                <a:sym typeface="+mn-lt"/>
              </a:rPr>
              <a:t>8</a:t>
            </a:r>
            <a:r>
              <a:rPr lang="en-US" altLang="zh-CN" dirty="0" smtClean="0">
                <a:solidFill>
                  <a:schemeClr val="accent2"/>
                </a:solidFill>
                <a:cs typeface="+mn-ea"/>
                <a:sym typeface="+mn-lt"/>
              </a:rPr>
              <a:t>%</a:t>
            </a:r>
            <a:endParaRPr lang="en-US" dirty="0">
              <a:solidFill>
                <a:schemeClr val="accent2"/>
              </a:solidFill>
              <a:cs typeface="+mn-ea"/>
              <a:sym typeface="+mn-lt"/>
            </a:endParaRPr>
          </a:p>
        </p:txBody>
      </p:sp>
      <p:sp>
        <p:nvSpPr>
          <p:cNvPr id="16" name="Content Placeholder 2"/>
          <p:cNvSpPr txBox="1">
            <a:spLocks/>
          </p:cNvSpPr>
          <p:nvPr/>
        </p:nvSpPr>
        <p:spPr>
          <a:xfrm>
            <a:off x="7094432" y="2715766"/>
            <a:ext cx="1942064" cy="267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dirty="0" smtClean="0">
                <a:solidFill>
                  <a:schemeClr val="bg1"/>
                </a:solidFill>
                <a:cs typeface="+mn-ea"/>
                <a:sym typeface="+mn-lt"/>
              </a:rPr>
              <a:t>年均增长</a:t>
            </a:r>
            <a:r>
              <a:rPr lang="en-US" altLang="zh-CN" dirty="0" smtClean="0">
                <a:solidFill>
                  <a:schemeClr val="bg1"/>
                </a:solidFill>
                <a:cs typeface="+mn-ea"/>
                <a:sym typeface="+mn-lt"/>
              </a:rPr>
              <a:t>8%</a:t>
            </a:r>
            <a:endParaRPr lang="en-US" dirty="0">
              <a:solidFill>
                <a:schemeClr val="bg1"/>
              </a:solidFill>
              <a:cs typeface="+mn-ea"/>
              <a:sym typeface="+mn-lt"/>
            </a:endParaRPr>
          </a:p>
        </p:txBody>
      </p:sp>
      <p:sp>
        <p:nvSpPr>
          <p:cNvPr id="18" name="Freeform 428"/>
          <p:cNvSpPr>
            <a:spLocks noEditPoints="1"/>
          </p:cNvSpPr>
          <p:nvPr/>
        </p:nvSpPr>
        <p:spPr bwMode="auto">
          <a:xfrm>
            <a:off x="6572534" y="2963168"/>
            <a:ext cx="361976" cy="322384"/>
          </a:xfrm>
          <a:custGeom>
            <a:avLst/>
            <a:gdLst>
              <a:gd name="T0" fmla="*/ 54 w 54"/>
              <a:gd name="T1" fmla="*/ 30 h 48"/>
              <a:gd name="T2" fmla="*/ 54 w 54"/>
              <a:gd name="T3" fmla="*/ 41 h 48"/>
              <a:gd name="T4" fmla="*/ 53 w 54"/>
              <a:gd name="T5" fmla="*/ 42 h 48"/>
              <a:gd name="T6" fmla="*/ 49 w 54"/>
              <a:gd name="T7" fmla="*/ 42 h 48"/>
              <a:gd name="T8" fmla="*/ 49 w 54"/>
              <a:gd name="T9" fmla="*/ 43 h 48"/>
              <a:gd name="T10" fmla="*/ 44 w 54"/>
              <a:gd name="T11" fmla="*/ 48 h 48"/>
              <a:gd name="T12" fmla="*/ 39 w 54"/>
              <a:gd name="T13" fmla="*/ 43 h 48"/>
              <a:gd name="T14" fmla="*/ 39 w 54"/>
              <a:gd name="T15" fmla="*/ 42 h 48"/>
              <a:gd name="T16" fmla="*/ 14 w 54"/>
              <a:gd name="T17" fmla="*/ 42 h 48"/>
              <a:gd name="T18" fmla="*/ 14 w 54"/>
              <a:gd name="T19" fmla="*/ 43 h 48"/>
              <a:gd name="T20" fmla="*/ 9 w 54"/>
              <a:gd name="T21" fmla="*/ 48 h 48"/>
              <a:gd name="T22" fmla="*/ 4 w 54"/>
              <a:gd name="T23" fmla="*/ 43 h 48"/>
              <a:gd name="T24" fmla="*/ 4 w 54"/>
              <a:gd name="T25" fmla="*/ 42 h 48"/>
              <a:gd name="T26" fmla="*/ 1 w 54"/>
              <a:gd name="T27" fmla="*/ 42 h 48"/>
              <a:gd name="T28" fmla="*/ 0 w 54"/>
              <a:gd name="T29" fmla="*/ 41 h 48"/>
              <a:gd name="T30" fmla="*/ 0 w 54"/>
              <a:gd name="T31" fmla="*/ 30 h 48"/>
              <a:gd name="T32" fmla="*/ 6 w 54"/>
              <a:gd name="T33" fmla="*/ 24 h 48"/>
              <a:gd name="T34" fmla="*/ 7 w 54"/>
              <a:gd name="T35" fmla="*/ 24 h 48"/>
              <a:gd name="T36" fmla="*/ 10 w 54"/>
              <a:gd name="T37" fmla="*/ 13 h 48"/>
              <a:gd name="T38" fmla="*/ 18 w 54"/>
              <a:gd name="T39" fmla="*/ 7 h 48"/>
              <a:gd name="T40" fmla="*/ 21 w 54"/>
              <a:gd name="T41" fmla="*/ 7 h 48"/>
              <a:gd name="T42" fmla="*/ 21 w 54"/>
              <a:gd name="T43" fmla="*/ 1 h 48"/>
              <a:gd name="T44" fmla="*/ 22 w 54"/>
              <a:gd name="T45" fmla="*/ 0 h 48"/>
              <a:gd name="T46" fmla="*/ 34 w 54"/>
              <a:gd name="T47" fmla="*/ 0 h 48"/>
              <a:gd name="T48" fmla="*/ 35 w 54"/>
              <a:gd name="T49" fmla="*/ 1 h 48"/>
              <a:gd name="T50" fmla="*/ 35 w 54"/>
              <a:gd name="T51" fmla="*/ 7 h 48"/>
              <a:gd name="T52" fmla="*/ 36 w 54"/>
              <a:gd name="T53" fmla="*/ 7 h 48"/>
              <a:gd name="T54" fmla="*/ 44 w 54"/>
              <a:gd name="T55" fmla="*/ 13 h 48"/>
              <a:gd name="T56" fmla="*/ 47 w 54"/>
              <a:gd name="T57" fmla="*/ 24 h 48"/>
              <a:gd name="T58" fmla="*/ 48 w 54"/>
              <a:gd name="T59" fmla="*/ 24 h 48"/>
              <a:gd name="T60" fmla="*/ 54 w 54"/>
              <a:gd name="T61" fmla="*/ 30 h 48"/>
              <a:gd name="T62" fmla="*/ 13 w 54"/>
              <a:gd name="T63" fmla="*/ 33 h 48"/>
              <a:gd name="T64" fmla="*/ 9 w 54"/>
              <a:gd name="T65" fmla="*/ 29 h 48"/>
              <a:gd name="T66" fmla="*/ 5 w 54"/>
              <a:gd name="T67" fmla="*/ 33 h 48"/>
              <a:gd name="T68" fmla="*/ 9 w 54"/>
              <a:gd name="T69" fmla="*/ 37 h 48"/>
              <a:gd name="T70" fmla="*/ 13 w 54"/>
              <a:gd name="T71" fmla="*/ 33 h 48"/>
              <a:gd name="T72" fmla="*/ 40 w 54"/>
              <a:gd name="T73" fmla="*/ 24 h 48"/>
              <a:gd name="T74" fmla="*/ 37 w 54"/>
              <a:gd name="T75" fmla="*/ 15 h 48"/>
              <a:gd name="T76" fmla="*/ 36 w 54"/>
              <a:gd name="T77" fmla="*/ 14 h 48"/>
              <a:gd name="T78" fmla="*/ 18 w 54"/>
              <a:gd name="T79" fmla="*/ 14 h 48"/>
              <a:gd name="T80" fmla="*/ 17 w 54"/>
              <a:gd name="T81" fmla="*/ 15 h 48"/>
              <a:gd name="T82" fmla="*/ 14 w 54"/>
              <a:gd name="T83" fmla="*/ 24 h 48"/>
              <a:gd name="T84" fmla="*/ 40 w 54"/>
              <a:gd name="T85" fmla="*/ 24 h 48"/>
              <a:gd name="T86" fmla="*/ 48 w 54"/>
              <a:gd name="T87" fmla="*/ 33 h 48"/>
              <a:gd name="T88" fmla="*/ 44 w 54"/>
              <a:gd name="T89" fmla="*/ 29 h 48"/>
              <a:gd name="T90" fmla="*/ 40 w 54"/>
              <a:gd name="T91" fmla="*/ 33 h 48"/>
              <a:gd name="T92" fmla="*/ 44 w 54"/>
              <a:gd name="T93" fmla="*/ 37 h 48"/>
              <a:gd name="T94" fmla="*/ 48 w 54"/>
              <a:gd name="T95" fmla="*/ 3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4" h="48">
                <a:moveTo>
                  <a:pt x="54" y="30"/>
                </a:moveTo>
                <a:cubicBezTo>
                  <a:pt x="54" y="41"/>
                  <a:pt x="54" y="41"/>
                  <a:pt x="54" y="41"/>
                </a:cubicBezTo>
                <a:cubicBezTo>
                  <a:pt x="54" y="41"/>
                  <a:pt x="53" y="42"/>
                  <a:pt x="53" y="42"/>
                </a:cubicBezTo>
                <a:cubicBezTo>
                  <a:pt x="49" y="42"/>
                  <a:pt x="49" y="42"/>
                  <a:pt x="49" y="42"/>
                </a:cubicBezTo>
                <a:cubicBezTo>
                  <a:pt x="49" y="43"/>
                  <a:pt x="49" y="43"/>
                  <a:pt x="49" y="43"/>
                </a:cubicBezTo>
                <a:cubicBezTo>
                  <a:pt x="49" y="46"/>
                  <a:pt x="47" y="48"/>
                  <a:pt x="44" y="48"/>
                </a:cubicBezTo>
                <a:cubicBezTo>
                  <a:pt x="41" y="48"/>
                  <a:pt x="39" y="46"/>
                  <a:pt x="39" y="43"/>
                </a:cubicBezTo>
                <a:cubicBezTo>
                  <a:pt x="39" y="42"/>
                  <a:pt x="39" y="42"/>
                  <a:pt x="39" y="42"/>
                </a:cubicBezTo>
                <a:cubicBezTo>
                  <a:pt x="14" y="42"/>
                  <a:pt x="14" y="42"/>
                  <a:pt x="14" y="42"/>
                </a:cubicBezTo>
                <a:cubicBezTo>
                  <a:pt x="14" y="43"/>
                  <a:pt x="14" y="43"/>
                  <a:pt x="14" y="43"/>
                </a:cubicBezTo>
                <a:cubicBezTo>
                  <a:pt x="14" y="46"/>
                  <a:pt x="12" y="48"/>
                  <a:pt x="9" y="48"/>
                </a:cubicBezTo>
                <a:cubicBezTo>
                  <a:pt x="6" y="48"/>
                  <a:pt x="4" y="46"/>
                  <a:pt x="4" y="43"/>
                </a:cubicBezTo>
                <a:cubicBezTo>
                  <a:pt x="4" y="42"/>
                  <a:pt x="4" y="42"/>
                  <a:pt x="4" y="42"/>
                </a:cubicBezTo>
                <a:cubicBezTo>
                  <a:pt x="1" y="42"/>
                  <a:pt x="1" y="42"/>
                  <a:pt x="1" y="42"/>
                </a:cubicBezTo>
                <a:cubicBezTo>
                  <a:pt x="1" y="42"/>
                  <a:pt x="0" y="41"/>
                  <a:pt x="0" y="41"/>
                </a:cubicBezTo>
                <a:cubicBezTo>
                  <a:pt x="0" y="30"/>
                  <a:pt x="0" y="30"/>
                  <a:pt x="0" y="30"/>
                </a:cubicBezTo>
                <a:cubicBezTo>
                  <a:pt x="0" y="27"/>
                  <a:pt x="3" y="24"/>
                  <a:pt x="6" y="24"/>
                </a:cubicBezTo>
                <a:cubicBezTo>
                  <a:pt x="7" y="24"/>
                  <a:pt x="7" y="24"/>
                  <a:pt x="7" y="24"/>
                </a:cubicBezTo>
                <a:cubicBezTo>
                  <a:pt x="10" y="13"/>
                  <a:pt x="10" y="13"/>
                  <a:pt x="10" y="13"/>
                </a:cubicBezTo>
                <a:cubicBezTo>
                  <a:pt x="11" y="10"/>
                  <a:pt x="14" y="7"/>
                  <a:pt x="18" y="7"/>
                </a:cubicBezTo>
                <a:cubicBezTo>
                  <a:pt x="21" y="7"/>
                  <a:pt x="21" y="7"/>
                  <a:pt x="21" y="7"/>
                </a:cubicBezTo>
                <a:cubicBezTo>
                  <a:pt x="21" y="1"/>
                  <a:pt x="21" y="1"/>
                  <a:pt x="21" y="1"/>
                </a:cubicBezTo>
                <a:cubicBezTo>
                  <a:pt x="21" y="1"/>
                  <a:pt x="21" y="0"/>
                  <a:pt x="22" y="0"/>
                </a:cubicBezTo>
                <a:cubicBezTo>
                  <a:pt x="34" y="0"/>
                  <a:pt x="34" y="0"/>
                  <a:pt x="34" y="0"/>
                </a:cubicBezTo>
                <a:cubicBezTo>
                  <a:pt x="34" y="0"/>
                  <a:pt x="35" y="1"/>
                  <a:pt x="35" y="1"/>
                </a:cubicBezTo>
                <a:cubicBezTo>
                  <a:pt x="35" y="7"/>
                  <a:pt x="35" y="7"/>
                  <a:pt x="35" y="7"/>
                </a:cubicBezTo>
                <a:cubicBezTo>
                  <a:pt x="36" y="7"/>
                  <a:pt x="36" y="7"/>
                  <a:pt x="36" y="7"/>
                </a:cubicBezTo>
                <a:cubicBezTo>
                  <a:pt x="40" y="7"/>
                  <a:pt x="43" y="10"/>
                  <a:pt x="44" y="13"/>
                </a:cubicBezTo>
                <a:cubicBezTo>
                  <a:pt x="47" y="24"/>
                  <a:pt x="47" y="24"/>
                  <a:pt x="47" y="24"/>
                </a:cubicBezTo>
                <a:cubicBezTo>
                  <a:pt x="48" y="24"/>
                  <a:pt x="48" y="24"/>
                  <a:pt x="48" y="24"/>
                </a:cubicBezTo>
                <a:cubicBezTo>
                  <a:pt x="51" y="24"/>
                  <a:pt x="54" y="27"/>
                  <a:pt x="54" y="30"/>
                </a:cubicBezTo>
                <a:close/>
                <a:moveTo>
                  <a:pt x="13" y="33"/>
                </a:moveTo>
                <a:cubicBezTo>
                  <a:pt x="13" y="31"/>
                  <a:pt x="11" y="29"/>
                  <a:pt x="9" y="29"/>
                </a:cubicBezTo>
                <a:cubicBezTo>
                  <a:pt x="7" y="29"/>
                  <a:pt x="5" y="31"/>
                  <a:pt x="5" y="33"/>
                </a:cubicBezTo>
                <a:cubicBezTo>
                  <a:pt x="5" y="35"/>
                  <a:pt x="7" y="37"/>
                  <a:pt x="9" y="37"/>
                </a:cubicBezTo>
                <a:cubicBezTo>
                  <a:pt x="11" y="37"/>
                  <a:pt x="13" y="35"/>
                  <a:pt x="13" y="33"/>
                </a:cubicBezTo>
                <a:close/>
                <a:moveTo>
                  <a:pt x="40" y="24"/>
                </a:moveTo>
                <a:cubicBezTo>
                  <a:pt x="37" y="15"/>
                  <a:pt x="37" y="15"/>
                  <a:pt x="37" y="15"/>
                </a:cubicBezTo>
                <a:cubicBezTo>
                  <a:pt x="37" y="15"/>
                  <a:pt x="37" y="14"/>
                  <a:pt x="36" y="14"/>
                </a:cubicBezTo>
                <a:cubicBezTo>
                  <a:pt x="18" y="14"/>
                  <a:pt x="18" y="14"/>
                  <a:pt x="18" y="14"/>
                </a:cubicBezTo>
                <a:cubicBezTo>
                  <a:pt x="17" y="14"/>
                  <a:pt x="17" y="15"/>
                  <a:pt x="17" y="15"/>
                </a:cubicBezTo>
                <a:cubicBezTo>
                  <a:pt x="14" y="24"/>
                  <a:pt x="14" y="24"/>
                  <a:pt x="14" y="24"/>
                </a:cubicBezTo>
                <a:lnTo>
                  <a:pt x="40" y="24"/>
                </a:lnTo>
                <a:close/>
                <a:moveTo>
                  <a:pt x="48" y="33"/>
                </a:moveTo>
                <a:cubicBezTo>
                  <a:pt x="48" y="31"/>
                  <a:pt x="46" y="29"/>
                  <a:pt x="44" y="29"/>
                </a:cubicBezTo>
                <a:cubicBezTo>
                  <a:pt x="42" y="29"/>
                  <a:pt x="40" y="31"/>
                  <a:pt x="40" y="33"/>
                </a:cubicBezTo>
                <a:cubicBezTo>
                  <a:pt x="40" y="35"/>
                  <a:pt x="42" y="37"/>
                  <a:pt x="44" y="37"/>
                </a:cubicBezTo>
                <a:cubicBezTo>
                  <a:pt x="46" y="37"/>
                  <a:pt x="48" y="35"/>
                  <a:pt x="48" y="33"/>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9" name="Freeform 324"/>
          <p:cNvSpPr>
            <a:spLocks/>
          </p:cNvSpPr>
          <p:nvPr/>
        </p:nvSpPr>
        <p:spPr bwMode="auto">
          <a:xfrm>
            <a:off x="6626461" y="2091904"/>
            <a:ext cx="314537" cy="318071"/>
          </a:xfrm>
          <a:custGeom>
            <a:avLst/>
            <a:gdLst>
              <a:gd name="T0" fmla="*/ 34 w 38"/>
              <a:gd name="T1" fmla="*/ 10 h 38"/>
              <a:gd name="T2" fmla="*/ 30 w 38"/>
              <a:gd name="T3" fmla="*/ 14 h 38"/>
              <a:gd name="T4" fmla="*/ 34 w 38"/>
              <a:gd name="T5" fmla="*/ 33 h 38"/>
              <a:gd name="T6" fmla="*/ 34 w 38"/>
              <a:gd name="T7" fmla="*/ 34 h 38"/>
              <a:gd name="T8" fmla="*/ 30 w 38"/>
              <a:gd name="T9" fmla="*/ 36 h 38"/>
              <a:gd name="T10" fmla="*/ 30 w 38"/>
              <a:gd name="T11" fmla="*/ 36 h 38"/>
              <a:gd name="T12" fmla="*/ 30 w 38"/>
              <a:gd name="T13" fmla="*/ 36 h 38"/>
              <a:gd name="T14" fmla="*/ 29 w 38"/>
              <a:gd name="T15" fmla="*/ 36 h 38"/>
              <a:gd name="T16" fmla="*/ 22 w 38"/>
              <a:gd name="T17" fmla="*/ 22 h 38"/>
              <a:gd name="T18" fmla="*/ 15 w 38"/>
              <a:gd name="T19" fmla="*/ 29 h 38"/>
              <a:gd name="T20" fmla="*/ 16 w 38"/>
              <a:gd name="T21" fmla="*/ 35 h 38"/>
              <a:gd name="T22" fmla="*/ 16 w 38"/>
              <a:gd name="T23" fmla="*/ 35 h 38"/>
              <a:gd name="T24" fmla="*/ 13 w 38"/>
              <a:gd name="T25" fmla="*/ 38 h 38"/>
              <a:gd name="T26" fmla="*/ 13 w 38"/>
              <a:gd name="T27" fmla="*/ 38 h 38"/>
              <a:gd name="T28" fmla="*/ 13 w 38"/>
              <a:gd name="T29" fmla="*/ 38 h 38"/>
              <a:gd name="T30" fmla="*/ 12 w 38"/>
              <a:gd name="T31" fmla="*/ 38 h 38"/>
              <a:gd name="T32" fmla="*/ 7 w 38"/>
              <a:gd name="T33" fmla="*/ 31 h 38"/>
              <a:gd name="T34" fmla="*/ 0 w 38"/>
              <a:gd name="T35" fmla="*/ 26 h 38"/>
              <a:gd name="T36" fmla="*/ 0 w 38"/>
              <a:gd name="T37" fmla="*/ 25 h 38"/>
              <a:gd name="T38" fmla="*/ 0 w 38"/>
              <a:gd name="T39" fmla="*/ 25 h 38"/>
              <a:gd name="T40" fmla="*/ 3 w 38"/>
              <a:gd name="T41" fmla="*/ 22 h 38"/>
              <a:gd name="T42" fmla="*/ 3 w 38"/>
              <a:gd name="T43" fmla="*/ 22 h 38"/>
              <a:gd name="T44" fmla="*/ 3 w 38"/>
              <a:gd name="T45" fmla="*/ 22 h 38"/>
              <a:gd name="T46" fmla="*/ 9 w 38"/>
              <a:gd name="T47" fmla="*/ 23 h 38"/>
              <a:gd name="T48" fmla="*/ 16 w 38"/>
              <a:gd name="T49" fmla="*/ 16 h 38"/>
              <a:gd name="T50" fmla="*/ 2 w 38"/>
              <a:gd name="T51" fmla="*/ 9 h 38"/>
              <a:gd name="T52" fmla="*/ 1 w 38"/>
              <a:gd name="T53" fmla="*/ 8 h 38"/>
              <a:gd name="T54" fmla="*/ 2 w 38"/>
              <a:gd name="T55" fmla="*/ 8 h 38"/>
              <a:gd name="T56" fmla="*/ 5 w 38"/>
              <a:gd name="T57" fmla="*/ 4 h 38"/>
              <a:gd name="T58" fmla="*/ 6 w 38"/>
              <a:gd name="T59" fmla="*/ 4 h 38"/>
              <a:gd name="T60" fmla="*/ 24 w 38"/>
              <a:gd name="T61" fmla="*/ 8 h 38"/>
              <a:gd name="T62" fmla="*/ 28 w 38"/>
              <a:gd name="T63" fmla="*/ 4 h 38"/>
              <a:gd name="T64" fmla="*/ 37 w 38"/>
              <a:gd name="T65" fmla="*/ 1 h 38"/>
              <a:gd name="T66" fmla="*/ 34 w 38"/>
              <a:gd name="T6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 h="38">
                <a:moveTo>
                  <a:pt x="34" y="10"/>
                </a:moveTo>
                <a:cubicBezTo>
                  <a:pt x="30" y="14"/>
                  <a:pt x="30" y="14"/>
                  <a:pt x="30" y="14"/>
                </a:cubicBezTo>
                <a:cubicBezTo>
                  <a:pt x="34" y="33"/>
                  <a:pt x="34" y="33"/>
                  <a:pt x="34" y="33"/>
                </a:cubicBezTo>
                <a:cubicBezTo>
                  <a:pt x="34" y="33"/>
                  <a:pt x="34" y="34"/>
                  <a:pt x="34" y="34"/>
                </a:cubicBezTo>
                <a:cubicBezTo>
                  <a:pt x="30" y="36"/>
                  <a:pt x="30" y="36"/>
                  <a:pt x="30" y="36"/>
                </a:cubicBezTo>
                <a:cubicBezTo>
                  <a:pt x="30" y="36"/>
                  <a:pt x="30" y="36"/>
                  <a:pt x="30" y="36"/>
                </a:cubicBezTo>
                <a:cubicBezTo>
                  <a:pt x="30" y="36"/>
                  <a:pt x="30" y="36"/>
                  <a:pt x="30" y="36"/>
                </a:cubicBezTo>
                <a:cubicBezTo>
                  <a:pt x="29" y="36"/>
                  <a:pt x="29" y="36"/>
                  <a:pt x="29" y="36"/>
                </a:cubicBezTo>
                <a:cubicBezTo>
                  <a:pt x="22" y="22"/>
                  <a:pt x="22" y="22"/>
                  <a:pt x="22" y="22"/>
                </a:cubicBezTo>
                <a:cubicBezTo>
                  <a:pt x="15" y="29"/>
                  <a:pt x="15" y="29"/>
                  <a:pt x="15" y="29"/>
                </a:cubicBezTo>
                <a:cubicBezTo>
                  <a:pt x="16" y="35"/>
                  <a:pt x="16" y="35"/>
                  <a:pt x="16" y="35"/>
                </a:cubicBezTo>
                <a:cubicBezTo>
                  <a:pt x="16" y="35"/>
                  <a:pt x="16" y="35"/>
                  <a:pt x="16" y="35"/>
                </a:cubicBezTo>
                <a:cubicBezTo>
                  <a:pt x="13" y="38"/>
                  <a:pt x="13" y="38"/>
                  <a:pt x="13" y="38"/>
                </a:cubicBezTo>
                <a:cubicBezTo>
                  <a:pt x="13" y="38"/>
                  <a:pt x="13" y="38"/>
                  <a:pt x="13" y="38"/>
                </a:cubicBezTo>
                <a:cubicBezTo>
                  <a:pt x="13" y="38"/>
                  <a:pt x="13" y="38"/>
                  <a:pt x="13" y="38"/>
                </a:cubicBezTo>
                <a:cubicBezTo>
                  <a:pt x="12" y="38"/>
                  <a:pt x="12" y="38"/>
                  <a:pt x="12" y="38"/>
                </a:cubicBezTo>
                <a:cubicBezTo>
                  <a:pt x="7" y="31"/>
                  <a:pt x="7" y="31"/>
                  <a:pt x="7" y="31"/>
                </a:cubicBezTo>
                <a:cubicBezTo>
                  <a:pt x="0" y="26"/>
                  <a:pt x="0" y="26"/>
                  <a:pt x="0" y="26"/>
                </a:cubicBezTo>
                <a:cubicBezTo>
                  <a:pt x="0" y="26"/>
                  <a:pt x="0" y="26"/>
                  <a:pt x="0" y="25"/>
                </a:cubicBezTo>
                <a:cubicBezTo>
                  <a:pt x="0" y="25"/>
                  <a:pt x="0" y="25"/>
                  <a:pt x="0" y="25"/>
                </a:cubicBezTo>
                <a:cubicBezTo>
                  <a:pt x="3" y="22"/>
                  <a:pt x="3" y="22"/>
                  <a:pt x="3" y="22"/>
                </a:cubicBezTo>
                <a:cubicBezTo>
                  <a:pt x="3" y="22"/>
                  <a:pt x="3" y="22"/>
                  <a:pt x="3" y="22"/>
                </a:cubicBezTo>
                <a:cubicBezTo>
                  <a:pt x="3" y="22"/>
                  <a:pt x="3" y="22"/>
                  <a:pt x="3" y="22"/>
                </a:cubicBezTo>
                <a:cubicBezTo>
                  <a:pt x="9" y="23"/>
                  <a:pt x="9" y="23"/>
                  <a:pt x="9" y="23"/>
                </a:cubicBezTo>
                <a:cubicBezTo>
                  <a:pt x="16" y="16"/>
                  <a:pt x="16" y="16"/>
                  <a:pt x="16" y="16"/>
                </a:cubicBezTo>
                <a:cubicBezTo>
                  <a:pt x="2" y="9"/>
                  <a:pt x="2" y="9"/>
                  <a:pt x="2" y="9"/>
                </a:cubicBezTo>
                <a:cubicBezTo>
                  <a:pt x="2" y="9"/>
                  <a:pt x="2" y="9"/>
                  <a:pt x="1" y="8"/>
                </a:cubicBezTo>
                <a:cubicBezTo>
                  <a:pt x="1" y="8"/>
                  <a:pt x="2" y="8"/>
                  <a:pt x="2" y="8"/>
                </a:cubicBezTo>
                <a:cubicBezTo>
                  <a:pt x="5" y="4"/>
                  <a:pt x="5" y="4"/>
                  <a:pt x="5" y="4"/>
                </a:cubicBezTo>
                <a:cubicBezTo>
                  <a:pt x="5" y="4"/>
                  <a:pt x="6" y="4"/>
                  <a:pt x="6" y="4"/>
                </a:cubicBezTo>
                <a:cubicBezTo>
                  <a:pt x="24" y="8"/>
                  <a:pt x="24" y="8"/>
                  <a:pt x="24" y="8"/>
                </a:cubicBezTo>
                <a:cubicBezTo>
                  <a:pt x="28" y="4"/>
                  <a:pt x="28" y="4"/>
                  <a:pt x="28" y="4"/>
                </a:cubicBezTo>
                <a:cubicBezTo>
                  <a:pt x="31" y="1"/>
                  <a:pt x="35" y="0"/>
                  <a:pt x="37" y="1"/>
                </a:cubicBezTo>
                <a:cubicBezTo>
                  <a:pt x="38" y="3"/>
                  <a:pt x="37" y="7"/>
                  <a:pt x="34" y="1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Tree>
    <p:extLst>
      <p:ext uri="{BB962C8B-B14F-4D97-AF65-F5344CB8AC3E}">
        <p14:creationId xmlns:p14="http://schemas.microsoft.com/office/powerpoint/2010/main" val="19126288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cxnSp>
        <p:nvCxnSpPr>
          <p:cNvPr id="35" name="直接连接符 34"/>
          <p:cNvCxnSpPr/>
          <p:nvPr/>
        </p:nvCxnSpPr>
        <p:spPr>
          <a:xfrm>
            <a:off x="1745940" y="3132667"/>
            <a:ext cx="0" cy="2121127"/>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5630335" y="3507854"/>
            <a:ext cx="349188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3824688" y="3256308"/>
            <a:ext cx="2098882" cy="523220"/>
          </a:xfrm>
          <a:prstGeom prst="rect">
            <a:avLst/>
          </a:prstGeom>
        </p:spPr>
        <p:txBody>
          <a:bodyPr wrap="square">
            <a:spAutoFit/>
          </a:bodyPr>
          <a:lstStyle/>
          <a:p>
            <a:r>
              <a:rPr lang="zh-CN" altLang="en-US" sz="2800" b="1" dirty="0">
                <a:solidFill>
                  <a:schemeClr val="bg2"/>
                </a:solidFill>
                <a:cs typeface="+mn-ea"/>
                <a:sym typeface="+mn-lt"/>
              </a:rPr>
              <a:t>章节提要</a:t>
            </a:r>
            <a:endParaRPr lang="en-US" altLang="zh-CN" sz="2800" b="1" dirty="0">
              <a:solidFill>
                <a:schemeClr val="bg2"/>
              </a:solidFill>
              <a:cs typeface="+mn-ea"/>
              <a:sym typeface="+mn-lt"/>
            </a:endParaRPr>
          </a:p>
        </p:txBody>
      </p:sp>
      <p:sp>
        <p:nvSpPr>
          <p:cNvPr id="40" name="Content Placeholder 2"/>
          <p:cNvSpPr txBox="1">
            <a:spLocks/>
          </p:cNvSpPr>
          <p:nvPr/>
        </p:nvSpPr>
        <p:spPr>
          <a:xfrm>
            <a:off x="1907704" y="3946378"/>
            <a:ext cx="5689527" cy="6327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accent3"/>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a:t>
            </a:r>
            <a:endParaRPr lang="en-US" sz="1200" dirty="0">
              <a:solidFill>
                <a:schemeClr val="accent3"/>
              </a:solidFill>
              <a:cs typeface="+mn-ea"/>
              <a:sym typeface="+mn-lt"/>
            </a:endParaRPr>
          </a:p>
        </p:txBody>
      </p:sp>
      <p:cxnSp>
        <p:nvCxnSpPr>
          <p:cNvPr id="7" name="直接连接符 6"/>
          <p:cNvCxnSpPr/>
          <p:nvPr/>
        </p:nvCxnSpPr>
        <p:spPr>
          <a:xfrm flipH="1">
            <a:off x="0" y="3122662"/>
            <a:ext cx="2843808"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 name="Title 13"/>
          <p:cNvSpPr txBox="1">
            <a:spLocks/>
          </p:cNvSpPr>
          <p:nvPr/>
        </p:nvSpPr>
        <p:spPr>
          <a:xfrm>
            <a:off x="1289142" y="1293863"/>
            <a:ext cx="1008113" cy="1224136"/>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1500" b="1" dirty="0" smtClean="0">
                <a:solidFill>
                  <a:schemeClr val="bg2"/>
                </a:solidFill>
                <a:latin typeface="+mn-lt"/>
                <a:ea typeface="+mn-ea"/>
                <a:cs typeface="+mn-ea"/>
                <a:sym typeface="+mn-lt"/>
              </a:rPr>
              <a:t>3</a:t>
            </a:r>
            <a:endParaRPr lang="en-US" sz="5400" b="1" dirty="0">
              <a:solidFill>
                <a:schemeClr val="bg2"/>
              </a:solidFill>
              <a:latin typeface="+mn-lt"/>
              <a:ea typeface="+mn-ea"/>
              <a:cs typeface="+mn-ea"/>
              <a:sym typeface="+mn-lt"/>
            </a:endParaRPr>
          </a:p>
        </p:txBody>
      </p:sp>
      <p:sp>
        <p:nvSpPr>
          <p:cNvPr id="14" name="矩形 13"/>
          <p:cNvSpPr/>
          <p:nvPr/>
        </p:nvSpPr>
        <p:spPr>
          <a:xfrm>
            <a:off x="1217146" y="1253365"/>
            <a:ext cx="1080109" cy="1305132"/>
          </a:xfrm>
          <a:prstGeom prst="rect">
            <a:avLst/>
          </a:prstGeom>
          <a:ln>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2"/>
              </a:solidFill>
              <a:cs typeface="+mn-ea"/>
              <a:sym typeface="+mn-lt"/>
            </a:endParaRPr>
          </a:p>
        </p:txBody>
      </p:sp>
    </p:spTree>
    <p:extLst>
      <p:ext uri="{BB962C8B-B14F-4D97-AF65-F5344CB8AC3E}">
        <p14:creationId xmlns:p14="http://schemas.microsoft.com/office/powerpoint/2010/main" val="11493771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30" name="Isosceles Triangle 2"/>
          <p:cNvSpPr/>
          <p:nvPr/>
        </p:nvSpPr>
        <p:spPr>
          <a:xfrm flipV="1">
            <a:off x="2155219" y="0"/>
            <a:ext cx="3208870" cy="42999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cs typeface="+mn-ea"/>
              <a:sym typeface="+mn-lt"/>
            </a:endParaRPr>
          </a:p>
        </p:txBody>
      </p:sp>
      <p:sp>
        <p:nvSpPr>
          <p:cNvPr id="12" name="Content Placeholder 2"/>
          <p:cNvSpPr txBox="1">
            <a:spLocks/>
          </p:cNvSpPr>
          <p:nvPr/>
        </p:nvSpPr>
        <p:spPr>
          <a:xfrm>
            <a:off x="6084168" y="882290"/>
            <a:ext cx="1262177" cy="10663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6600" b="1" dirty="0" smtClean="0">
                <a:solidFill>
                  <a:schemeClr val="accent3"/>
                </a:solidFill>
                <a:cs typeface="+mn-ea"/>
                <a:sym typeface="+mn-lt"/>
              </a:rPr>
              <a:t>12</a:t>
            </a:r>
            <a:endParaRPr lang="en-US" sz="1800" dirty="0">
              <a:solidFill>
                <a:schemeClr val="accent3"/>
              </a:solidFill>
              <a:cs typeface="+mn-ea"/>
              <a:sym typeface="+mn-lt"/>
            </a:endParaRPr>
          </a:p>
        </p:txBody>
      </p:sp>
      <p:sp>
        <p:nvSpPr>
          <p:cNvPr id="13" name="Content Placeholder 2"/>
          <p:cNvSpPr txBox="1">
            <a:spLocks/>
          </p:cNvSpPr>
          <p:nvPr/>
        </p:nvSpPr>
        <p:spPr>
          <a:xfrm>
            <a:off x="6166656" y="1872859"/>
            <a:ext cx="1942064" cy="267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dirty="0" smtClean="0">
                <a:solidFill>
                  <a:schemeClr val="tx1"/>
                </a:solidFill>
                <a:cs typeface="+mn-ea"/>
                <a:sym typeface="+mn-lt"/>
              </a:rPr>
              <a:t>中层结构</a:t>
            </a:r>
            <a:endParaRPr lang="en-US" dirty="0">
              <a:solidFill>
                <a:schemeClr val="tx1"/>
              </a:solidFill>
              <a:cs typeface="+mn-ea"/>
              <a:sym typeface="+mn-lt"/>
            </a:endParaRPr>
          </a:p>
        </p:txBody>
      </p:sp>
      <p:sp>
        <p:nvSpPr>
          <p:cNvPr id="17" name="Content Placeholder 2"/>
          <p:cNvSpPr txBox="1">
            <a:spLocks/>
          </p:cNvSpPr>
          <p:nvPr/>
        </p:nvSpPr>
        <p:spPr>
          <a:xfrm>
            <a:off x="737506" y="2571750"/>
            <a:ext cx="1262177" cy="10663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6600" b="1" dirty="0" smtClean="0">
                <a:solidFill>
                  <a:schemeClr val="accent3"/>
                </a:solidFill>
                <a:cs typeface="+mn-ea"/>
                <a:sym typeface="+mn-lt"/>
              </a:rPr>
              <a:t>8</a:t>
            </a:r>
            <a:endParaRPr lang="en-US" sz="1800" dirty="0">
              <a:solidFill>
                <a:schemeClr val="accent3"/>
              </a:solidFill>
              <a:cs typeface="+mn-ea"/>
              <a:sym typeface="+mn-lt"/>
            </a:endParaRPr>
          </a:p>
        </p:txBody>
      </p:sp>
      <p:sp>
        <p:nvSpPr>
          <p:cNvPr id="18" name="Content Placeholder 2"/>
          <p:cNvSpPr txBox="1">
            <a:spLocks/>
          </p:cNvSpPr>
          <p:nvPr/>
        </p:nvSpPr>
        <p:spPr>
          <a:xfrm>
            <a:off x="757728" y="3531597"/>
            <a:ext cx="1942064" cy="267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dirty="0" smtClean="0">
                <a:solidFill>
                  <a:schemeClr val="tx1"/>
                </a:solidFill>
                <a:cs typeface="+mn-ea"/>
                <a:sym typeface="+mn-lt"/>
              </a:rPr>
              <a:t>右翼部队兵力</a:t>
            </a:r>
            <a:endParaRPr lang="en-US" dirty="0">
              <a:solidFill>
                <a:schemeClr val="tx1"/>
              </a:solidFill>
              <a:cs typeface="+mn-ea"/>
              <a:sym typeface="+mn-lt"/>
            </a:endParaRPr>
          </a:p>
        </p:txBody>
      </p:sp>
      <p:sp>
        <p:nvSpPr>
          <p:cNvPr id="14" name="Freeform 16"/>
          <p:cNvSpPr>
            <a:spLocks noEditPoints="1"/>
          </p:cNvSpPr>
          <p:nvPr/>
        </p:nvSpPr>
        <p:spPr bwMode="auto">
          <a:xfrm>
            <a:off x="2002416" y="3220800"/>
            <a:ext cx="2222863" cy="667526"/>
          </a:xfrm>
          <a:custGeom>
            <a:avLst/>
            <a:gdLst>
              <a:gd name="T0" fmla="*/ 86 w 666"/>
              <a:gd name="T1" fmla="*/ 198 h 200"/>
              <a:gd name="T2" fmla="*/ 3 w 666"/>
              <a:gd name="T3" fmla="*/ 198 h 200"/>
              <a:gd name="T4" fmla="*/ 0 w 666"/>
              <a:gd name="T5" fmla="*/ 200 h 200"/>
              <a:gd name="T6" fmla="*/ 83 w 666"/>
              <a:gd name="T7" fmla="*/ 200 h 200"/>
              <a:gd name="T8" fmla="*/ 86 w 666"/>
              <a:gd name="T9" fmla="*/ 198 h 200"/>
              <a:gd name="T10" fmla="*/ 666 w 666"/>
              <a:gd name="T11" fmla="*/ 0 h 200"/>
              <a:gd name="T12" fmla="*/ 666 w 666"/>
              <a:gd name="T13" fmla="*/ 0 h 200"/>
              <a:gd name="T14" fmla="*/ 583 w 666"/>
              <a:gd name="T15" fmla="*/ 100 h 200"/>
              <a:gd name="T16" fmla="*/ 583 w 666"/>
              <a:gd name="T17" fmla="*/ 100 h 200"/>
              <a:gd name="T18" fmla="*/ 666 w 666"/>
              <a:gd name="T19"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6" h="200">
                <a:moveTo>
                  <a:pt x="86" y="198"/>
                </a:moveTo>
                <a:lnTo>
                  <a:pt x="3" y="198"/>
                </a:lnTo>
                <a:lnTo>
                  <a:pt x="0" y="200"/>
                </a:lnTo>
                <a:lnTo>
                  <a:pt x="83" y="200"/>
                </a:lnTo>
                <a:lnTo>
                  <a:pt x="86" y="198"/>
                </a:lnTo>
                <a:moveTo>
                  <a:pt x="666" y="0"/>
                </a:moveTo>
                <a:lnTo>
                  <a:pt x="666" y="0"/>
                </a:lnTo>
                <a:lnTo>
                  <a:pt x="583" y="100"/>
                </a:lnTo>
                <a:lnTo>
                  <a:pt x="583" y="100"/>
                </a:lnTo>
                <a:lnTo>
                  <a:pt x="6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5" name="Freeform 18"/>
          <p:cNvSpPr>
            <a:spLocks noEditPoints="1"/>
          </p:cNvSpPr>
          <p:nvPr/>
        </p:nvSpPr>
        <p:spPr bwMode="auto">
          <a:xfrm>
            <a:off x="2155219" y="3404897"/>
            <a:ext cx="1668818" cy="333764"/>
          </a:xfrm>
          <a:custGeom>
            <a:avLst/>
            <a:gdLst>
              <a:gd name="T0" fmla="*/ 254 w 500"/>
              <a:gd name="T1" fmla="*/ 98 h 100"/>
              <a:gd name="T2" fmla="*/ 3 w 500"/>
              <a:gd name="T3" fmla="*/ 98 h 100"/>
              <a:gd name="T4" fmla="*/ 0 w 500"/>
              <a:gd name="T5" fmla="*/ 100 h 100"/>
              <a:gd name="T6" fmla="*/ 252 w 500"/>
              <a:gd name="T7" fmla="*/ 100 h 100"/>
              <a:gd name="T8" fmla="*/ 254 w 500"/>
              <a:gd name="T9" fmla="*/ 98 h 100"/>
              <a:gd name="T10" fmla="*/ 500 w 500"/>
              <a:gd name="T11" fmla="*/ 0 h 100"/>
              <a:gd name="T12" fmla="*/ 500 w 500"/>
              <a:gd name="T13" fmla="*/ 0 h 100"/>
              <a:gd name="T14" fmla="*/ 472 w 500"/>
              <a:gd name="T15" fmla="*/ 33 h 100"/>
              <a:gd name="T16" fmla="*/ 474 w 500"/>
              <a:gd name="T17" fmla="*/ 33 h 100"/>
              <a:gd name="T18" fmla="*/ 500 w 500"/>
              <a:gd name="T19"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100">
                <a:moveTo>
                  <a:pt x="254" y="98"/>
                </a:moveTo>
                <a:lnTo>
                  <a:pt x="3" y="98"/>
                </a:lnTo>
                <a:lnTo>
                  <a:pt x="0" y="100"/>
                </a:lnTo>
                <a:lnTo>
                  <a:pt x="252" y="100"/>
                </a:lnTo>
                <a:lnTo>
                  <a:pt x="254" y="98"/>
                </a:lnTo>
                <a:moveTo>
                  <a:pt x="500" y="0"/>
                </a:moveTo>
                <a:lnTo>
                  <a:pt x="500" y="0"/>
                </a:lnTo>
                <a:lnTo>
                  <a:pt x="472" y="33"/>
                </a:lnTo>
                <a:lnTo>
                  <a:pt x="474" y="33"/>
                </a:lnTo>
                <a:lnTo>
                  <a:pt x="5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9" name="Freeform 24"/>
          <p:cNvSpPr>
            <a:spLocks/>
          </p:cNvSpPr>
          <p:nvPr/>
        </p:nvSpPr>
        <p:spPr bwMode="auto">
          <a:xfrm>
            <a:off x="2002416" y="3038542"/>
            <a:ext cx="2222863" cy="657515"/>
          </a:xfrm>
          <a:custGeom>
            <a:avLst/>
            <a:gdLst>
              <a:gd name="T0" fmla="*/ 500 w 666"/>
              <a:gd name="T1" fmla="*/ 197 h 197"/>
              <a:gd name="T2" fmla="*/ 0 w 666"/>
              <a:gd name="T3" fmla="*/ 197 h 197"/>
              <a:gd name="T4" fmla="*/ 166 w 666"/>
              <a:gd name="T5" fmla="*/ 0 h 197"/>
              <a:gd name="T6" fmla="*/ 666 w 666"/>
              <a:gd name="T7" fmla="*/ 0 h 197"/>
              <a:gd name="T8" fmla="*/ 500 w 666"/>
              <a:gd name="T9" fmla="*/ 197 h 197"/>
            </a:gdLst>
            <a:ahLst/>
            <a:cxnLst>
              <a:cxn ang="0">
                <a:pos x="T0" y="T1"/>
              </a:cxn>
              <a:cxn ang="0">
                <a:pos x="T2" y="T3"/>
              </a:cxn>
              <a:cxn ang="0">
                <a:pos x="T4" y="T5"/>
              </a:cxn>
              <a:cxn ang="0">
                <a:pos x="T6" y="T7"/>
              </a:cxn>
              <a:cxn ang="0">
                <a:pos x="T8" y="T9"/>
              </a:cxn>
            </a:cxnLst>
            <a:rect l="0" t="0" r="r" b="b"/>
            <a:pathLst>
              <a:path w="666" h="197">
                <a:moveTo>
                  <a:pt x="500" y="197"/>
                </a:moveTo>
                <a:lnTo>
                  <a:pt x="0" y="197"/>
                </a:lnTo>
                <a:lnTo>
                  <a:pt x="166" y="0"/>
                </a:lnTo>
                <a:lnTo>
                  <a:pt x="666" y="0"/>
                </a:lnTo>
                <a:lnTo>
                  <a:pt x="500" y="19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0" name="Freeform 26"/>
          <p:cNvSpPr>
            <a:spLocks/>
          </p:cNvSpPr>
          <p:nvPr/>
        </p:nvSpPr>
        <p:spPr bwMode="auto">
          <a:xfrm>
            <a:off x="2002416" y="3038542"/>
            <a:ext cx="2222863" cy="657515"/>
          </a:xfrm>
          <a:custGeom>
            <a:avLst/>
            <a:gdLst>
              <a:gd name="T0" fmla="*/ 666 w 666"/>
              <a:gd name="T1" fmla="*/ 0 h 197"/>
              <a:gd name="T2" fmla="*/ 666 w 666"/>
              <a:gd name="T3" fmla="*/ 0 h 197"/>
              <a:gd name="T4" fmla="*/ 555 w 666"/>
              <a:gd name="T5" fmla="*/ 33 h 197"/>
              <a:gd name="T6" fmla="*/ 500 w 666"/>
              <a:gd name="T7" fmla="*/ 99 h 197"/>
              <a:gd name="T8" fmla="*/ 337 w 666"/>
              <a:gd name="T9" fmla="*/ 99 h 197"/>
              <a:gd name="T10" fmla="*/ 0 w 666"/>
              <a:gd name="T11" fmla="*/ 197 h 197"/>
              <a:gd name="T12" fmla="*/ 500 w 666"/>
              <a:gd name="T13" fmla="*/ 197 h 197"/>
              <a:gd name="T14" fmla="*/ 666 w 666"/>
              <a:gd name="T15" fmla="*/ 0 h 1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6" h="197">
                <a:moveTo>
                  <a:pt x="666" y="0"/>
                </a:moveTo>
                <a:lnTo>
                  <a:pt x="666" y="0"/>
                </a:lnTo>
                <a:lnTo>
                  <a:pt x="555" y="33"/>
                </a:lnTo>
                <a:lnTo>
                  <a:pt x="500" y="99"/>
                </a:lnTo>
                <a:lnTo>
                  <a:pt x="337" y="99"/>
                </a:lnTo>
                <a:lnTo>
                  <a:pt x="0" y="197"/>
                </a:lnTo>
                <a:lnTo>
                  <a:pt x="500" y="197"/>
                </a:lnTo>
                <a:lnTo>
                  <a:pt x="6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2" name="Freeform 28"/>
          <p:cNvSpPr>
            <a:spLocks/>
          </p:cNvSpPr>
          <p:nvPr/>
        </p:nvSpPr>
        <p:spPr bwMode="auto">
          <a:xfrm>
            <a:off x="2002417" y="2854444"/>
            <a:ext cx="2222862" cy="664190"/>
          </a:xfrm>
          <a:custGeom>
            <a:avLst/>
            <a:gdLst>
              <a:gd name="T0" fmla="*/ 500 w 666"/>
              <a:gd name="T1" fmla="*/ 199 h 199"/>
              <a:gd name="T2" fmla="*/ 0 w 666"/>
              <a:gd name="T3" fmla="*/ 199 h 199"/>
              <a:gd name="T4" fmla="*/ 166 w 666"/>
              <a:gd name="T5" fmla="*/ 0 h 199"/>
              <a:gd name="T6" fmla="*/ 666 w 666"/>
              <a:gd name="T7" fmla="*/ 0 h 199"/>
              <a:gd name="T8" fmla="*/ 500 w 666"/>
              <a:gd name="T9" fmla="*/ 199 h 199"/>
            </a:gdLst>
            <a:ahLst/>
            <a:cxnLst>
              <a:cxn ang="0">
                <a:pos x="T0" y="T1"/>
              </a:cxn>
              <a:cxn ang="0">
                <a:pos x="T2" y="T3"/>
              </a:cxn>
              <a:cxn ang="0">
                <a:pos x="T4" y="T5"/>
              </a:cxn>
              <a:cxn ang="0">
                <a:pos x="T6" y="T7"/>
              </a:cxn>
              <a:cxn ang="0">
                <a:pos x="T8" y="T9"/>
              </a:cxn>
            </a:cxnLst>
            <a:rect l="0" t="0" r="r" b="b"/>
            <a:pathLst>
              <a:path w="666" h="199">
                <a:moveTo>
                  <a:pt x="500" y="199"/>
                </a:moveTo>
                <a:lnTo>
                  <a:pt x="0" y="199"/>
                </a:lnTo>
                <a:lnTo>
                  <a:pt x="166" y="0"/>
                </a:lnTo>
                <a:lnTo>
                  <a:pt x="666" y="0"/>
                </a:lnTo>
                <a:lnTo>
                  <a:pt x="500" y="19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3" name="Freeform 30"/>
          <p:cNvSpPr>
            <a:spLocks/>
          </p:cNvSpPr>
          <p:nvPr/>
        </p:nvSpPr>
        <p:spPr bwMode="auto">
          <a:xfrm>
            <a:off x="2002417" y="2854444"/>
            <a:ext cx="2222862" cy="664190"/>
          </a:xfrm>
          <a:custGeom>
            <a:avLst/>
            <a:gdLst>
              <a:gd name="T0" fmla="*/ 666 w 666"/>
              <a:gd name="T1" fmla="*/ 0 h 199"/>
              <a:gd name="T2" fmla="*/ 666 w 666"/>
              <a:gd name="T3" fmla="*/ 0 h 199"/>
              <a:gd name="T4" fmla="*/ 555 w 666"/>
              <a:gd name="T5" fmla="*/ 33 h 199"/>
              <a:gd name="T6" fmla="*/ 500 w 666"/>
              <a:gd name="T7" fmla="*/ 100 h 199"/>
              <a:gd name="T8" fmla="*/ 337 w 666"/>
              <a:gd name="T9" fmla="*/ 100 h 199"/>
              <a:gd name="T10" fmla="*/ 0 w 666"/>
              <a:gd name="T11" fmla="*/ 199 h 199"/>
              <a:gd name="T12" fmla="*/ 500 w 666"/>
              <a:gd name="T13" fmla="*/ 199 h 199"/>
              <a:gd name="T14" fmla="*/ 666 w 666"/>
              <a:gd name="T15" fmla="*/ 0 h 1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6" h="199">
                <a:moveTo>
                  <a:pt x="666" y="0"/>
                </a:moveTo>
                <a:lnTo>
                  <a:pt x="666" y="0"/>
                </a:lnTo>
                <a:lnTo>
                  <a:pt x="555" y="33"/>
                </a:lnTo>
                <a:lnTo>
                  <a:pt x="500" y="100"/>
                </a:lnTo>
                <a:lnTo>
                  <a:pt x="337" y="100"/>
                </a:lnTo>
                <a:lnTo>
                  <a:pt x="0" y="199"/>
                </a:lnTo>
                <a:lnTo>
                  <a:pt x="500" y="199"/>
                </a:lnTo>
                <a:lnTo>
                  <a:pt x="6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5" name="Freeform 32"/>
          <p:cNvSpPr>
            <a:spLocks/>
          </p:cNvSpPr>
          <p:nvPr/>
        </p:nvSpPr>
        <p:spPr bwMode="auto">
          <a:xfrm>
            <a:off x="2002416" y="2670347"/>
            <a:ext cx="2222863" cy="667526"/>
          </a:xfrm>
          <a:custGeom>
            <a:avLst/>
            <a:gdLst>
              <a:gd name="T0" fmla="*/ 500 w 666"/>
              <a:gd name="T1" fmla="*/ 200 h 200"/>
              <a:gd name="T2" fmla="*/ 0 w 666"/>
              <a:gd name="T3" fmla="*/ 200 h 200"/>
              <a:gd name="T4" fmla="*/ 166 w 666"/>
              <a:gd name="T5" fmla="*/ 0 h 200"/>
              <a:gd name="T6" fmla="*/ 666 w 666"/>
              <a:gd name="T7" fmla="*/ 0 h 200"/>
              <a:gd name="T8" fmla="*/ 500 w 666"/>
              <a:gd name="T9" fmla="*/ 200 h 200"/>
            </a:gdLst>
            <a:ahLst/>
            <a:cxnLst>
              <a:cxn ang="0">
                <a:pos x="T0" y="T1"/>
              </a:cxn>
              <a:cxn ang="0">
                <a:pos x="T2" y="T3"/>
              </a:cxn>
              <a:cxn ang="0">
                <a:pos x="T4" y="T5"/>
              </a:cxn>
              <a:cxn ang="0">
                <a:pos x="T6" y="T7"/>
              </a:cxn>
              <a:cxn ang="0">
                <a:pos x="T8" y="T9"/>
              </a:cxn>
            </a:cxnLst>
            <a:rect l="0" t="0" r="r" b="b"/>
            <a:pathLst>
              <a:path w="666" h="200">
                <a:moveTo>
                  <a:pt x="500" y="200"/>
                </a:moveTo>
                <a:lnTo>
                  <a:pt x="0" y="200"/>
                </a:lnTo>
                <a:lnTo>
                  <a:pt x="166" y="0"/>
                </a:lnTo>
                <a:lnTo>
                  <a:pt x="666" y="0"/>
                </a:lnTo>
                <a:lnTo>
                  <a:pt x="500" y="20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6" name="Freeform 34"/>
          <p:cNvSpPr>
            <a:spLocks/>
          </p:cNvSpPr>
          <p:nvPr/>
        </p:nvSpPr>
        <p:spPr bwMode="auto">
          <a:xfrm>
            <a:off x="2002416" y="2670347"/>
            <a:ext cx="2222863" cy="667526"/>
          </a:xfrm>
          <a:custGeom>
            <a:avLst/>
            <a:gdLst>
              <a:gd name="T0" fmla="*/ 666 w 666"/>
              <a:gd name="T1" fmla="*/ 0 h 200"/>
              <a:gd name="T2" fmla="*/ 666 w 666"/>
              <a:gd name="T3" fmla="*/ 0 h 200"/>
              <a:gd name="T4" fmla="*/ 557 w 666"/>
              <a:gd name="T5" fmla="*/ 34 h 200"/>
              <a:gd name="T6" fmla="*/ 500 w 666"/>
              <a:gd name="T7" fmla="*/ 100 h 200"/>
              <a:gd name="T8" fmla="*/ 335 w 666"/>
              <a:gd name="T9" fmla="*/ 100 h 200"/>
              <a:gd name="T10" fmla="*/ 0 w 666"/>
              <a:gd name="T11" fmla="*/ 200 h 200"/>
              <a:gd name="T12" fmla="*/ 500 w 666"/>
              <a:gd name="T13" fmla="*/ 200 h 200"/>
              <a:gd name="T14" fmla="*/ 666 w 666"/>
              <a:gd name="T15" fmla="*/ 0 h 2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6" h="200">
                <a:moveTo>
                  <a:pt x="666" y="0"/>
                </a:moveTo>
                <a:lnTo>
                  <a:pt x="666" y="0"/>
                </a:lnTo>
                <a:lnTo>
                  <a:pt x="557" y="34"/>
                </a:lnTo>
                <a:lnTo>
                  <a:pt x="500" y="100"/>
                </a:lnTo>
                <a:lnTo>
                  <a:pt x="335" y="100"/>
                </a:lnTo>
                <a:lnTo>
                  <a:pt x="0" y="200"/>
                </a:lnTo>
                <a:lnTo>
                  <a:pt x="500" y="200"/>
                </a:lnTo>
                <a:lnTo>
                  <a:pt x="6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8" name="Freeform 36"/>
          <p:cNvSpPr>
            <a:spLocks/>
          </p:cNvSpPr>
          <p:nvPr/>
        </p:nvSpPr>
        <p:spPr bwMode="auto">
          <a:xfrm>
            <a:off x="2002416" y="2491773"/>
            <a:ext cx="2222863" cy="657515"/>
          </a:xfrm>
          <a:custGeom>
            <a:avLst/>
            <a:gdLst>
              <a:gd name="T0" fmla="*/ 500 w 666"/>
              <a:gd name="T1" fmla="*/ 197 h 197"/>
              <a:gd name="T2" fmla="*/ 0 w 666"/>
              <a:gd name="T3" fmla="*/ 197 h 197"/>
              <a:gd name="T4" fmla="*/ 166 w 666"/>
              <a:gd name="T5" fmla="*/ 0 h 197"/>
              <a:gd name="T6" fmla="*/ 666 w 666"/>
              <a:gd name="T7" fmla="*/ 0 h 197"/>
              <a:gd name="T8" fmla="*/ 500 w 666"/>
              <a:gd name="T9" fmla="*/ 197 h 197"/>
            </a:gdLst>
            <a:ahLst/>
            <a:cxnLst>
              <a:cxn ang="0">
                <a:pos x="T0" y="T1"/>
              </a:cxn>
              <a:cxn ang="0">
                <a:pos x="T2" y="T3"/>
              </a:cxn>
              <a:cxn ang="0">
                <a:pos x="T4" y="T5"/>
              </a:cxn>
              <a:cxn ang="0">
                <a:pos x="T6" y="T7"/>
              </a:cxn>
              <a:cxn ang="0">
                <a:pos x="T8" y="T9"/>
              </a:cxn>
            </a:cxnLst>
            <a:rect l="0" t="0" r="r" b="b"/>
            <a:pathLst>
              <a:path w="666" h="197">
                <a:moveTo>
                  <a:pt x="500" y="197"/>
                </a:moveTo>
                <a:lnTo>
                  <a:pt x="0" y="197"/>
                </a:lnTo>
                <a:lnTo>
                  <a:pt x="166" y="0"/>
                </a:lnTo>
                <a:lnTo>
                  <a:pt x="666" y="0"/>
                </a:lnTo>
                <a:lnTo>
                  <a:pt x="500" y="19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9" name="Freeform 38"/>
          <p:cNvSpPr>
            <a:spLocks/>
          </p:cNvSpPr>
          <p:nvPr/>
        </p:nvSpPr>
        <p:spPr bwMode="auto">
          <a:xfrm>
            <a:off x="2002416" y="2491773"/>
            <a:ext cx="2222863" cy="657515"/>
          </a:xfrm>
          <a:custGeom>
            <a:avLst/>
            <a:gdLst>
              <a:gd name="T0" fmla="*/ 666 w 666"/>
              <a:gd name="T1" fmla="*/ 0 h 197"/>
              <a:gd name="T2" fmla="*/ 666 w 666"/>
              <a:gd name="T3" fmla="*/ 0 h 197"/>
              <a:gd name="T4" fmla="*/ 557 w 666"/>
              <a:gd name="T5" fmla="*/ 33 h 197"/>
              <a:gd name="T6" fmla="*/ 500 w 666"/>
              <a:gd name="T7" fmla="*/ 97 h 197"/>
              <a:gd name="T8" fmla="*/ 335 w 666"/>
              <a:gd name="T9" fmla="*/ 97 h 197"/>
              <a:gd name="T10" fmla="*/ 0 w 666"/>
              <a:gd name="T11" fmla="*/ 197 h 197"/>
              <a:gd name="T12" fmla="*/ 500 w 666"/>
              <a:gd name="T13" fmla="*/ 197 h 197"/>
              <a:gd name="T14" fmla="*/ 666 w 666"/>
              <a:gd name="T15" fmla="*/ 0 h 1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6" h="197">
                <a:moveTo>
                  <a:pt x="666" y="0"/>
                </a:moveTo>
                <a:lnTo>
                  <a:pt x="666" y="0"/>
                </a:lnTo>
                <a:lnTo>
                  <a:pt x="557" y="33"/>
                </a:lnTo>
                <a:lnTo>
                  <a:pt x="500" y="97"/>
                </a:lnTo>
                <a:lnTo>
                  <a:pt x="335" y="97"/>
                </a:lnTo>
                <a:lnTo>
                  <a:pt x="0" y="197"/>
                </a:lnTo>
                <a:lnTo>
                  <a:pt x="500" y="197"/>
                </a:lnTo>
                <a:lnTo>
                  <a:pt x="6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nvGrpSpPr>
          <p:cNvPr id="2" name="组合 1"/>
          <p:cNvGrpSpPr/>
          <p:nvPr/>
        </p:nvGrpSpPr>
        <p:grpSpPr>
          <a:xfrm rot="16200000">
            <a:off x="2651124" y="2051668"/>
            <a:ext cx="2234216" cy="1640200"/>
            <a:chOff x="1979712" y="1867653"/>
            <a:chExt cx="2234216" cy="1640200"/>
          </a:xfrm>
        </p:grpSpPr>
        <p:sp>
          <p:nvSpPr>
            <p:cNvPr id="16" name="Freeform 23"/>
            <p:cNvSpPr>
              <a:spLocks/>
            </p:cNvSpPr>
            <p:nvPr/>
          </p:nvSpPr>
          <p:spPr bwMode="auto">
            <a:xfrm>
              <a:off x="1991065" y="2850338"/>
              <a:ext cx="2222863" cy="657515"/>
            </a:xfrm>
            <a:custGeom>
              <a:avLst/>
              <a:gdLst>
                <a:gd name="T0" fmla="*/ 500 w 666"/>
                <a:gd name="T1" fmla="*/ 197 h 197"/>
                <a:gd name="T2" fmla="*/ 0 w 666"/>
                <a:gd name="T3" fmla="*/ 197 h 197"/>
                <a:gd name="T4" fmla="*/ 166 w 666"/>
                <a:gd name="T5" fmla="*/ 0 h 197"/>
                <a:gd name="T6" fmla="*/ 666 w 666"/>
                <a:gd name="T7" fmla="*/ 0 h 197"/>
                <a:gd name="T8" fmla="*/ 500 w 666"/>
                <a:gd name="T9" fmla="*/ 197 h 197"/>
              </a:gdLst>
              <a:ahLst/>
              <a:cxnLst>
                <a:cxn ang="0">
                  <a:pos x="T0" y="T1"/>
                </a:cxn>
                <a:cxn ang="0">
                  <a:pos x="T2" y="T3"/>
                </a:cxn>
                <a:cxn ang="0">
                  <a:pos x="T4" y="T5"/>
                </a:cxn>
                <a:cxn ang="0">
                  <a:pos x="T6" y="T7"/>
                </a:cxn>
                <a:cxn ang="0">
                  <a:pos x="T8" y="T9"/>
                </a:cxn>
              </a:cxnLst>
              <a:rect l="0" t="0" r="r" b="b"/>
              <a:pathLst>
                <a:path w="666" h="197">
                  <a:moveTo>
                    <a:pt x="500" y="197"/>
                  </a:moveTo>
                  <a:lnTo>
                    <a:pt x="0" y="197"/>
                  </a:lnTo>
                  <a:lnTo>
                    <a:pt x="166" y="0"/>
                  </a:lnTo>
                  <a:lnTo>
                    <a:pt x="666" y="0"/>
                  </a:lnTo>
                  <a:lnTo>
                    <a:pt x="500" y="197"/>
                  </a:lnTo>
                  <a:close/>
                </a:path>
              </a:pathLst>
            </a:custGeom>
            <a:solidFill>
              <a:schemeClr val="accent6"/>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27" name="Freeform 35"/>
            <p:cNvSpPr>
              <a:spLocks/>
            </p:cNvSpPr>
            <p:nvPr/>
          </p:nvSpPr>
          <p:spPr bwMode="auto">
            <a:xfrm>
              <a:off x="1979713" y="2328147"/>
              <a:ext cx="2222863" cy="657515"/>
            </a:xfrm>
            <a:custGeom>
              <a:avLst/>
              <a:gdLst>
                <a:gd name="T0" fmla="*/ 500 w 666"/>
                <a:gd name="T1" fmla="*/ 197 h 197"/>
                <a:gd name="T2" fmla="*/ 0 w 666"/>
                <a:gd name="T3" fmla="*/ 197 h 197"/>
                <a:gd name="T4" fmla="*/ 166 w 666"/>
                <a:gd name="T5" fmla="*/ 0 h 197"/>
                <a:gd name="T6" fmla="*/ 666 w 666"/>
                <a:gd name="T7" fmla="*/ 0 h 197"/>
                <a:gd name="T8" fmla="*/ 500 w 666"/>
                <a:gd name="T9" fmla="*/ 197 h 197"/>
              </a:gdLst>
              <a:ahLst/>
              <a:cxnLst>
                <a:cxn ang="0">
                  <a:pos x="T0" y="T1"/>
                </a:cxn>
                <a:cxn ang="0">
                  <a:pos x="T2" y="T3"/>
                </a:cxn>
                <a:cxn ang="0">
                  <a:pos x="T4" y="T5"/>
                </a:cxn>
                <a:cxn ang="0">
                  <a:pos x="T6" y="T7"/>
                </a:cxn>
                <a:cxn ang="0">
                  <a:pos x="T8" y="T9"/>
                </a:cxn>
              </a:cxnLst>
              <a:rect l="0" t="0" r="r" b="b"/>
              <a:pathLst>
                <a:path w="666" h="197">
                  <a:moveTo>
                    <a:pt x="500" y="197"/>
                  </a:moveTo>
                  <a:lnTo>
                    <a:pt x="0" y="197"/>
                  </a:lnTo>
                  <a:lnTo>
                    <a:pt x="166" y="0"/>
                  </a:lnTo>
                  <a:lnTo>
                    <a:pt x="666" y="0"/>
                  </a:lnTo>
                  <a:lnTo>
                    <a:pt x="500" y="197"/>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30" name="Freeform 39"/>
            <p:cNvSpPr>
              <a:spLocks/>
            </p:cNvSpPr>
            <p:nvPr/>
          </p:nvSpPr>
          <p:spPr bwMode="auto">
            <a:xfrm>
              <a:off x="1979712" y="1867653"/>
              <a:ext cx="2222863" cy="657515"/>
            </a:xfrm>
            <a:custGeom>
              <a:avLst/>
              <a:gdLst>
                <a:gd name="T0" fmla="*/ 500 w 666"/>
                <a:gd name="T1" fmla="*/ 197 h 197"/>
                <a:gd name="T2" fmla="*/ 0 w 666"/>
                <a:gd name="T3" fmla="*/ 197 h 197"/>
                <a:gd name="T4" fmla="*/ 166 w 666"/>
                <a:gd name="T5" fmla="*/ 0 h 197"/>
                <a:gd name="T6" fmla="*/ 666 w 666"/>
                <a:gd name="T7" fmla="*/ 0 h 197"/>
                <a:gd name="T8" fmla="*/ 500 w 666"/>
                <a:gd name="T9" fmla="*/ 197 h 197"/>
              </a:gdLst>
              <a:ahLst/>
              <a:cxnLst>
                <a:cxn ang="0">
                  <a:pos x="T0" y="T1"/>
                </a:cxn>
                <a:cxn ang="0">
                  <a:pos x="T2" y="T3"/>
                </a:cxn>
                <a:cxn ang="0">
                  <a:pos x="T4" y="T5"/>
                </a:cxn>
                <a:cxn ang="0">
                  <a:pos x="T6" y="T7"/>
                </a:cxn>
                <a:cxn ang="0">
                  <a:pos x="T8" y="T9"/>
                </a:cxn>
              </a:cxnLst>
              <a:rect l="0" t="0" r="r" b="b"/>
              <a:pathLst>
                <a:path w="666" h="197">
                  <a:moveTo>
                    <a:pt x="500" y="197"/>
                  </a:moveTo>
                  <a:lnTo>
                    <a:pt x="0" y="197"/>
                  </a:lnTo>
                  <a:lnTo>
                    <a:pt x="166" y="0"/>
                  </a:lnTo>
                  <a:lnTo>
                    <a:pt x="666" y="0"/>
                  </a:lnTo>
                  <a:lnTo>
                    <a:pt x="500" y="197"/>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en-US" sz="1350"/>
            </a:p>
          </p:txBody>
        </p:sp>
      </p:grpSp>
      <p:sp>
        <p:nvSpPr>
          <p:cNvPr id="31" name="Freeform 40"/>
          <p:cNvSpPr>
            <a:spLocks/>
          </p:cNvSpPr>
          <p:nvPr/>
        </p:nvSpPr>
        <p:spPr bwMode="auto">
          <a:xfrm>
            <a:off x="2002416" y="2307675"/>
            <a:ext cx="2222863" cy="657515"/>
          </a:xfrm>
          <a:custGeom>
            <a:avLst/>
            <a:gdLst>
              <a:gd name="T0" fmla="*/ 500 w 666"/>
              <a:gd name="T1" fmla="*/ 197 h 197"/>
              <a:gd name="T2" fmla="*/ 0 w 666"/>
              <a:gd name="T3" fmla="*/ 197 h 197"/>
              <a:gd name="T4" fmla="*/ 166 w 666"/>
              <a:gd name="T5" fmla="*/ 0 h 197"/>
              <a:gd name="T6" fmla="*/ 666 w 666"/>
              <a:gd name="T7" fmla="*/ 0 h 197"/>
              <a:gd name="T8" fmla="*/ 500 w 666"/>
              <a:gd name="T9" fmla="*/ 197 h 197"/>
            </a:gdLst>
            <a:ahLst/>
            <a:cxnLst>
              <a:cxn ang="0">
                <a:pos x="T0" y="T1"/>
              </a:cxn>
              <a:cxn ang="0">
                <a:pos x="T2" y="T3"/>
              </a:cxn>
              <a:cxn ang="0">
                <a:pos x="T4" y="T5"/>
              </a:cxn>
              <a:cxn ang="0">
                <a:pos x="T6" y="T7"/>
              </a:cxn>
              <a:cxn ang="0">
                <a:pos x="T8" y="T9"/>
              </a:cxn>
            </a:cxnLst>
            <a:rect l="0" t="0" r="r" b="b"/>
            <a:pathLst>
              <a:path w="666" h="197">
                <a:moveTo>
                  <a:pt x="500" y="197"/>
                </a:moveTo>
                <a:lnTo>
                  <a:pt x="0" y="197"/>
                </a:lnTo>
                <a:lnTo>
                  <a:pt x="166" y="0"/>
                </a:lnTo>
                <a:lnTo>
                  <a:pt x="666" y="0"/>
                </a:lnTo>
                <a:lnTo>
                  <a:pt x="500" y="19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2" name="Freeform 42"/>
          <p:cNvSpPr>
            <a:spLocks/>
          </p:cNvSpPr>
          <p:nvPr/>
        </p:nvSpPr>
        <p:spPr bwMode="auto">
          <a:xfrm>
            <a:off x="2002416" y="2307675"/>
            <a:ext cx="2222863" cy="657515"/>
          </a:xfrm>
          <a:custGeom>
            <a:avLst/>
            <a:gdLst>
              <a:gd name="T0" fmla="*/ 666 w 666"/>
              <a:gd name="T1" fmla="*/ 0 h 197"/>
              <a:gd name="T2" fmla="*/ 666 w 666"/>
              <a:gd name="T3" fmla="*/ 0 h 197"/>
              <a:gd name="T4" fmla="*/ 0 w 666"/>
              <a:gd name="T5" fmla="*/ 197 h 197"/>
              <a:gd name="T6" fmla="*/ 500 w 666"/>
              <a:gd name="T7" fmla="*/ 197 h 197"/>
              <a:gd name="T8" fmla="*/ 666 w 666"/>
              <a:gd name="T9" fmla="*/ 0 h 197"/>
            </a:gdLst>
            <a:ahLst/>
            <a:cxnLst>
              <a:cxn ang="0">
                <a:pos x="T0" y="T1"/>
              </a:cxn>
              <a:cxn ang="0">
                <a:pos x="T2" y="T3"/>
              </a:cxn>
              <a:cxn ang="0">
                <a:pos x="T4" y="T5"/>
              </a:cxn>
              <a:cxn ang="0">
                <a:pos x="T6" y="T7"/>
              </a:cxn>
              <a:cxn ang="0">
                <a:pos x="T8" y="T9"/>
              </a:cxn>
            </a:cxnLst>
            <a:rect l="0" t="0" r="r" b="b"/>
            <a:pathLst>
              <a:path w="666" h="197">
                <a:moveTo>
                  <a:pt x="666" y="0"/>
                </a:moveTo>
                <a:lnTo>
                  <a:pt x="666" y="0"/>
                </a:lnTo>
                <a:lnTo>
                  <a:pt x="0" y="197"/>
                </a:lnTo>
                <a:lnTo>
                  <a:pt x="500" y="197"/>
                </a:lnTo>
                <a:lnTo>
                  <a:pt x="6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3" name="Title 13"/>
          <p:cNvSpPr txBox="1">
            <a:spLocks/>
          </p:cNvSpPr>
          <p:nvPr/>
        </p:nvSpPr>
        <p:spPr>
          <a:xfrm>
            <a:off x="1391874" y="35857"/>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bg2"/>
                </a:solidFill>
                <a:latin typeface="+mn-lt"/>
                <a:ea typeface="+mn-ea"/>
                <a:cs typeface="+mn-ea"/>
                <a:sym typeface="+mn-lt"/>
              </a:rPr>
              <a:t>3</a:t>
            </a:r>
            <a:endParaRPr lang="en-US" sz="6600" b="1" dirty="0">
              <a:solidFill>
                <a:schemeClr val="bg2"/>
              </a:solidFill>
              <a:latin typeface="+mn-lt"/>
              <a:ea typeface="+mn-ea"/>
              <a:cs typeface="+mn-ea"/>
              <a:sym typeface="+mn-lt"/>
            </a:endParaRPr>
          </a:p>
        </p:txBody>
      </p:sp>
      <p:grpSp>
        <p:nvGrpSpPr>
          <p:cNvPr id="4" name="组合 3"/>
          <p:cNvGrpSpPr/>
          <p:nvPr/>
        </p:nvGrpSpPr>
        <p:grpSpPr>
          <a:xfrm>
            <a:off x="3638291" y="1548412"/>
            <a:ext cx="2528365" cy="391416"/>
            <a:chOff x="3638291" y="1548412"/>
            <a:chExt cx="2528365" cy="391416"/>
          </a:xfrm>
        </p:grpSpPr>
        <p:cxnSp>
          <p:nvCxnSpPr>
            <p:cNvPr id="34" name="直接连接符 33"/>
            <p:cNvCxnSpPr/>
            <p:nvPr/>
          </p:nvCxnSpPr>
          <p:spPr>
            <a:xfrm flipH="1">
              <a:off x="3923928" y="1548412"/>
              <a:ext cx="2242728"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3638291" y="1548412"/>
              <a:ext cx="285637" cy="39141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cxnSp>
        <p:nvCxnSpPr>
          <p:cNvPr id="36" name="直接连接符 35"/>
          <p:cNvCxnSpPr/>
          <p:nvPr/>
        </p:nvCxnSpPr>
        <p:spPr>
          <a:xfrm flipH="1" flipV="1">
            <a:off x="4583414" y="3492166"/>
            <a:ext cx="2148826" cy="17964"/>
          </a:xfrm>
          <a:prstGeom prst="line">
            <a:avLst/>
          </a:prstGeom>
          <a:ln>
            <a:solidFill>
              <a:schemeClr val="tx2">
                <a:lumMod val="25000"/>
                <a:lumOff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1475656" y="3032355"/>
            <a:ext cx="1578905" cy="217161"/>
            <a:chOff x="1475656" y="3192225"/>
            <a:chExt cx="1578905" cy="217161"/>
          </a:xfrm>
        </p:grpSpPr>
        <p:cxnSp>
          <p:nvCxnSpPr>
            <p:cNvPr id="38" name="直接连接符 37"/>
            <p:cNvCxnSpPr/>
            <p:nvPr/>
          </p:nvCxnSpPr>
          <p:spPr>
            <a:xfrm flipH="1">
              <a:off x="1475656" y="3404897"/>
              <a:ext cx="1067216"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2542872" y="3192225"/>
              <a:ext cx="511689" cy="217161"/>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41" name="Content Placeholder 2"/>
          <p:cNvSpPr txBox="1">
            <a:spLocks/>
          </p:cNvSpPr>
          <p:nvPr/>
        </p:nvSpPr>
        <p:spPr>
          <a:xfrm>
            <a:off x="6732240" y="2897757"/>
            <a:ext cx="1262177" cy="10663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6600" b="1" dirty="0" smtClean="0">
                <a:solidFill>
                  <a:schemeClr val="accent3"/>
                </a:solidFill>
                <a:cs typeface="+mn-ea"/>
                <a:sym typeface="+mn-lt"/>
              </a:rPr>
              <a:t>5</a:t>
            </a:r>
            <a:endParaRPr lang="en-US" sz="1800" dirty="0">
              <a:solidFill>
                <a:schemeClr val="accent3"/>
              </a:solidFill>
              <a:cs typeface="+mn-ea"/>
              <a:sym typeface="+mn-lt"/>
            </a:endParaRPr>
          </a:p>
        </p:txBody>
      </p:sp>
      <p:sp>
        <p:nvSpPr>
          <p:cNvPr id="42" name="Content Placeholder 2"/>
          <p:cNvSpPr txBox="1">
            <a:spLocks/>
          </p:cNvSpPr>
          <p:nvPr/>
        </p:nvSpPr>
        <p:spPr>
          <a:xfrm>
            <a:off x="6765344" y="3835913"/>
            <a:ext cx="1942064" cy="267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dirty="0" smtClean="0">
                <a:solidFill>
                  <a:schemeClr val="tx1"/>
                </a:solidFill>
                <a:cs typeface="+mn-ea"/>
                <a:sym typeface="+mn-lt"/>
              </a:rPr>
              <a:t>左翼部队</a:t>
            </a:r>
            <a:endParaRPr lang="en-US" dirty="0">
              <a:solidFill>
                <a:schemeClr val="tx1"/>
              </a:solidFill>
              <a:cs typeface="+mn-ea"/>
              <a:sym typeface="+mn-lt"/>
            </a:endParaRPr>
          </a:p>
        </p:txBody>
      </p:sp>
      <p:sp>
        <p:nvSpPr>
          <p:cNvPr id="37" name="Content Placeholder 2"/>
          <p:cNvSpPr txBox="1">
            <a:spLocks/>
          </p:cNvSpPr>
          <p:nvPr/>
        </p:nvSpPr>
        <p:spPr>
          <a:xfrm>
            <a:off x="2809956" y="703345"/>
            <a:ext cx="1942064" cy="267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dirty="0" smtClean="0">
                <a:solidFill>
                  <a:schemeClr val="tx2">
                    <a:lumMod val="10000"/>
                    <a:lumOff val="90000"/>
                  </a:schemeClr>
                </a:solidFill>
                <a:cs typeface="+mn-ea"/>
                <a:sym typeface="+mn-lt"/>
              </a:rPr>
              <a:t>层结构分解</a:t>
            </a:r>
            <a:endParaRPr lang="en-US" dirty="0">
              <a:solidFill>
                <a:schemeClr val="tx2">
                  <a:lumMod val="10000"/>
                  <a:lumOff val="90000"/>
                </a:schemeClr>
              </a:solidFill>
              <a:cs typeface="+mn-ea"/>
              <a:sym typeface="+mn-lt"/>
            </a:endParaRPr>
          </a:p>
        </p:txBody>
      </p:sp>
      <p:sp>
        <p:nvSpPr>
          <p:cNvPr id="45" name="Content Placeholder 2"/>
          <p:cNvSpPr txBox="1">
            <a:spLocks/>
          </p:cNvSpPr>
          <p:nvPr/>
        </p:nvSpPr>
        <p:spPr>
          <a:xfrm>
            <a:off x="6192676" y="2111527"/>
            <a:ext cx="1475668" cy="52285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t>
            </a:r>
            <a:r>
              <a:rPr lang="en-US" sz="1200" dirty="0" err="1" smtClean="0">
                <a:solidFill>
                  <a:schemeClr val="tx1"/>
                </a:solidFill>
                <a:cs typeface="+mn-ea"/>
                <a:sym typeface="+mn-lt"/>
              </a:rPr>
              <a:t>amet</a:t>
            </a:r>
            <a:r>
              <a:rPr lang="en-US" sz="1200" dirty="0">
                <a:solidFill>
                  <a:schemeClr val="tx1"/>
                </a:solidFill>
                <a:cs typeface="+mn-ea"/>
                <a:sym typeface="+mn-lt"/>
              </a:rPr>
              <a:t>.</a:t>
            </a:r>
          </a:p>
        </p:txBody>
      </p:sp>
      <p:sp>
        <p:nvSpPr>
          <p:cNvPr id="46" name="Content Placeholder 2"/>
          <p:cNvSpPr txBox="1">
            <a:spLocks/>
          </p:cNvSpPr>
          <p:nvPr/>
        </p:nvSpPr>
        <p:spPr>
          <a:xfrm>
            <a:off x="6765344" y="4040140"/>
            <a:ext cx="1983120" cy="25980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adipiscing</a:t>
            </a:r>
            <a:r>
              <a:rPr lang="en-US" sz="1200" dirty="0" smtClean="0">
                <a:solidFill>
                  <a:schemeClr val="tx1"/>
                </a:solidFill>
                <a:cs typeface="+mn-ea"/>
                <a:sym typeface="+mn-lt"/>
              </a:rPr>
              <a:t> </a:t>
            </a:r>
            <a:r>
              <a:rPr lang="en-US" sz="1200" dirty="0" err="1" smtClean="0">
                <a:solidFill>
                  <a:schemeClr val="tx1"/>
                </a:solidFill>
                <a:cs typeface="+mn-ea"/>
                <a:sym typeface="+mn-lt"/>
              </a:rPr>
              <a:t>elit</a:t>
            </a:r>
            <a:r>
              <a:rPr lang="en-US" sz="1200" dirty="0" smtClean="0">
                <a:solidFill>
                  <a:schemeClr val="tx1"/>
                </a:solidFill>
                <a:cs typeface="+mn-ea"/>
                <a:sym typeface="+mn-lt"/>
              </a:rPr>
              <a:t>.</a:t>
            </a:r>
            <a:endParaRPr lang="en-US" sz="1200" dirty="0">
              <a:solidFill>
                <a:schemeClr val="tx1"/>
              </a:solidFill>
              <a:cs typeface="+mn-ea"/>
              <a:sym typeface="+mn-lt"/>
            </a:endParaRPr>
          </a:p>
        </p:txBody>
      </p:sp>
      <p:sp>
        <p:nvSpPr>
          <p:cNvPr id="47" name="Content Placeholder 2"/>
          <p:cNvSpPr txBox="1">
            <a:spLocks/>
          </p:cNvSpPr>
          <p:nvPr/>
        </p:nvSpPr>
        <p:spPr>
          <a:xfrm>
            <a:off x="2036738" y="4414521"/>
            <a:ext cx="3488500" cy="52285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000" dirty="0" smtClean="0">
                <a:solidFill>
                  <a:schemeClr val="tx1"/>
                </a:solidFill>
                <a:cs typeface="+mn-ea"/>
                <a:sym typeface="+mn-lt"/>
              </a:rPr>
              <a:t>Lorem ipsum dolor sit amet, consectetur adipiscing elit. Curabitur elementum posuere pretium. </a:t>
            </a:r>
            <a:endParaRPr lang="en-US" sz="1000" dirty="0">
              <a:solidFill>
                <a:schemeClr val="tx1"/>
              </a:solidFill>
              <a:cs typeface="+mn-ea"/>
              <a:sym typeface="+mn-lt"/>
            </a:endParaRPr>
          </a:p>
        </p:txBody>
      </p:sp>
    </p:spTree>
    <p:extLst>
      <p:ext uri="{BB962C8B-B14F-4D97-AF65-F5344CB8AC3E}">
        <p14:creationId xmlns:p14="http://schemas.microsoft.com/office/powerpoint/2010/main" val="24249637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8" name="Content Placeholder 2"/>
          <p:cNvSpPr txBox="1">
            <a:spLocks/>
          </p:cNvSpPr>
          <p:nvPr/>
        </p:nvSpPr>
        <p:spPr>
          <a:xfrm>
            <a:off x="2449235" y="3570887"/>
            <a:ext cx="1407525" cy="6311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800" b="1" dirty="0" smtClean="0">
                <a:solidFill>
                  <a:schemeClr val="tx1"/>
                </a:solidFill>
                <a:cs typeface="+mn-ea"/>
                <a:sym typeface="+mn-lt"/>
              </a:rPr>
              <a:t>用户浏览量</a:t>
            </a:r>
            <a:r>
              <a:rPr lang="en-US" sz="1800" i="1" dirty="0" smtClean="0">
                <a:solidFill>
                  <a:schemeClr val="accent2"/>
                </a:solidFill>
                <a:cs typeface="+mn-ea"/>
                <a:sym typeface="+mn-lt"/>
              </a:rPr>
              <a:t>dolor </a:t>
            </a:r>
            <a:r>
              <a:rPr lang="en-US" sz="1800" i="1" dirty="0" err="1" smtClean="0">
                <a:solidFill>
                  <a:schemeClr val="accent2"/>
                </a:solidFill>
                <a:cs typeface="+mn-ea"/>
                <a:sym typeface="+mn-lt"/>
              </a:rPr>
              <a:t>amet</a:t>
            </a:r>
            <a:r>
              <a:rPr lang="en-US" sz="1800" i="1" dirty="0" smtClean="0">
                <a:solidFill>
                  <a:schemeClr val="accent2"/>
                </a:solidFill>
                <a:cs typeface="+mn-ea"/>
                <a:sym typeface="+mn-lt"/>
              </a:rPr>
              <a:t> </a:t>
            </a:r>
            <a:endParaRPr lang="en-US" sz="1800" i="1" dirty="0">
              <a:solidFill>
                <a:schemeClr val="accent2"/>
              </a:solidFill>
              <a:cs typeface="+mn-ea"/>
              <a:sym typeface="+mn-lt"/>
            </a:endParaRPr>
          </a:p>
        </p:txBody>
      </p:sp>
      <p:graphicFrame>
        <p:nvGraphicFramePr>
          <p:cNvPr id="12" name="图表 11"/>
          <p:cNvGraphicFramePr/>
          <p:nvPr>
            <p:extLst>
              <p:ext uri="{D42A27DB-BD31-4B8C-83A1-F6EECF244321}">
                <p14:modId xmlns:p14="http://schemas.microsoft.com/office/powerpoint/2010/main" val="1660925525"/>
              </p:ext>
            </p:extLst>
          </p:nvPr>
        </p:nvGraphicFramePr>
        <p:xfrm>
          <a:off x="3707904" y="915988"/>
          <a:ext cx="3960440" cy="2231826"/>
        </p:xfrm>
        <a:graphic>
          <a:graphicData uri="http://schemas.openxmlformats.org/drawingml/2006/chart">
            <c:chart xmlns:c="http://schemas.openxmlformats.org/drawingml/2006/chart" xmlns:r="http://schemas.openxmlformats.org/officeDocument/2006/relationships" r:id="rId2"/>
          </a:graphicData>
        </a:graphic>
      </p:graphicFrame>
      <p:sp>
        <p:nvSpPr>
          <p:cNvPr id="13" name="Isosceles Triangle 2"/>
          <p:cNvSpPr/>
          <p:nvPr/>
        </p:nvSpPr>
        <p:spPr>
          <a:xfrm>
            <a:off x="2087615" y="1984090"/>
            <a:ext cx="864314" cy="1008112"/>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cs typeface="+mn-ea"/>
              <a:sym typeface="+mn-lt"/>
            </a:endParaRPr>
          </a:p>
        </p:txBody>
      </p:sp>
      <p:sp>
        <p:nvSpPr>
          <p:cNvPr id="2" name="椭圆 1"/>
          <p:cNvSpPr/>
          <p:nvPr/>
        </p:nvSpPr>
        <p:spPr>
          <a:xfrm>
            <a:off x="2123728" y="1119994"/>
            <a:ext cx="792088" cy="7920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Title 13"/>
          <p:cNvSpPr txBox="1">
            <a:spLocks/>
          </p:cNvSpPr>
          <p:nvPr/>
        </p:nvSpPr>
        <p:spPr>
          <a:xfrm>
            <a:off x="1282036" y="3418429"/>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600" b="1" dirty="0" smtClean="0">
                <a:ln>
                  <a:solidFill>
                    <a:schemeClr val="tx1"/>
                  </a:solidFill>
                </a:ln>
                <a:noFill/>
                <a:latin typeface="+mn-lt"/>
                <a:ea typeface="+mn-ea"/>
                <a:cs typeface="+mn-ea"/>
                <a:sym typeface="+mn-lt"/>
              </a:rPr>
              <a:t>60</a:t>
            </a:r>
            <a:endParaRPr lang="en-US" sz="3600" b="1" dirty="0">
              <a:ln>
                <a:solidFill>
                  <a:schemeClr val="tx1"/>
                </a:solidFill>
              </a:ln>
              <a:noFill/>
              <a:latin typeface="+mn-lt"/>
              <a:ea typeface="+mn-ea"/>
              <a:cs typeface="+mn-ea"/>
              <a:sym typeface="+mn-lt"/>
            </a:endParaRPr>
          </a:p>
        </p:txBody>
      </p:sp>
      <p:sp>
        <p:nvSpPr>
          <p:cNvPr id="22" name="Content Placeholder 2"/>
          <p:cNvSpPr txBox="1">
            <a:spLocks/>
          </p:cNvSpPr>
          <p:nvPr/>
        </p:nvSpPr>
        <p:spPr>
          <a:xfrm>
            <a:off x="3960719" y="3567165"/>
            <a:ext cx="4675199" cy="6327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1"/>
                </a:solidFill>
                <a:cs typeface="+mn-ea"/>
                <a:sym typeface="+mn-lt"/>
              </a:rPr>
              <a:t>Quisque</a:t>
            </a:r>
            <a:r>
              <a:rPr lang="en-US" sz="1200" dirty="0" smtClean="0">
                <a:solidFill>
                  <a:schemeClr val="tx1"/>
                </a:solidFill>
                <a:cs typeface="+mn-ea"/>
                <a:sym typeface="+mn-lt"/>
              </a:rPr>
              <a:t> nibh dolor, dignissim ac dignissim ut, luctus ac urna. Aliquam aliquet non massa quis tincidunt. Mauris ullamcorper justo tristique dui posuere tincidunt. </a:t>
            </a:r>
            <a:endParaRPr lang="en-US" sz="1200" dirty="0">
              <a:solidFill>
                <a:schemeClr val="tx1"/>
              </a:solidFill>
              <a:cs typeface="+mn-ea"/>
              <a:sym typeface="+mn-lt"/>
            </a:endParaRPr>
          </a:p>
        </p:txBody>
      </p:sp>
      <p:sp>
        <p:nvSpPr>
          <p:cNvPr id="24" name="Isosceles Triangle 2"/>
          <p:cNvSpPr/>
          <p:nvPr/>
        </p:nvSpPr>
        <p:spPr>
          <a:xfrm flipV="1">
            <a:off x="0" y="2992202"/>
            <a:ext cx="9144000" cy="1323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cs typeface="+mn-ea"/>
              <a:sym typeface="+mn-lt"/>
            </a:endParaRPr>
          </a:p>
        </p:txBody>
      </p:sp>
      <p:cxnSp>
        <p:nvCxnSpPr>
          <p:cNvPr id="26" name="直接连接符 25"/>
          <p:cNvCxnSpPr/>
          <p:nvPr/>
        </p:nvCxnSpPr>
        <p:spPr>
          <a:xfrm>
            <a:off x="3871336" y="3124584"/>
            <a:ext cx="0" cy="2018916"/>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Freeform 143"/>
          <p:cNvSpPr>
            <a:spLocks noEditPoints="1"/>
          </p:cNvSpPr>
          <p:nvPr/>
        </p:nvSpPr>
        <p:spPr bwMode="auto">
          <a:xfrm>
            <a:off x="2270724" y="1354375"/>
            <a:ext cx="498096" cy="323325"/>
          </a:xfrm>
          <a:custGeom>
            <a:avLst/>
            <a:gdLst>
              <a:gd name="T0" fmla="*/ 47 w 48"/>
              <a:gd name="T1" fmla="*/ 17 h 31"/>
              <a:gd name="T2" fmla="*/ 24 w 48"/>
              <a:gd name="T3" fmla="*/ 31 h 31"/>
              <a:gd name="T4" fmla="*/ 0 w 48"/>
              <a:gd name="T5" fmla="*/ 17 h 31"/>
              <a:gd name="T6" fmla="*/ 0 w 48"/>
              <a:gd name="T7" fmla="*/ 15 h 31"/>
              <a:gd name="T8" fmla="*/ 0 w 48"/>
              <a:gd name="T9" fmla="*/ 14 h 31"/>
              <a:gd name="T10" fmla="*/ 24 w 48"/>
              <a:gd name="T11" fmla="*/ 0 h 31"/>
              <a:gd name="T12" fmla="*/ 47 w 48"/>
              <a:gd name="T13" fmla="*/ 14 h 31"/>
              <a:gd name="T14" fmla="*/ 48 w 48"/>
              <a:gd name="T15" fmla="*/ 15 h 31"/>
              <a:gd name="T16" fmla="*/ 47 w 48"/>
              <a:gd name="T17" fmla="*/ 17 h 31"/>
              <a:gd name="T18" fmla="*/ 34 w 48"/>
              <a:gd name="T19" fmla="*/ 6 h 31"/>
              <a:gd name="T20" fmla="*/ 36 w 48"/>
              <a:gd name="T21" fmla="*/ 12 h 31"/>
              <a:gd name="T22" fmla="*/ 24 w 48"/>
              <a:gd name="T23" fmla="*/ 24 h 31"/>
              <a:gd name="T24" fmla="*/ 12 w 48"/>
              <a:gd name="T25" fmla="*/ 12 h 31"/>
              <a:gd name="T26" fmla="*/ 13 w 48"/>
              <a:gd name="T27" fmla="*/ 6 h 31"/>
              <a:gd name="T28" fmla="*/ 3 w 48"/>
              <a:gd name="T29" fmla="*/ 15 h 31"/>
              <a:gd name="T30" fmla="*/ 24 w 48"/>
              <a:gd name="T31" fmla="*/ 27 h 31"/>
              <a:gd name="T32" fmla="*/ 44 w 48"/>
              <a:gd name="T33" fmla="*/ 15 h 31"/>
              <a:gd name="T34" fmla="*/ 34 w 48"/>
              <a:gd name="T35" fmla="*/ 6 h 31"/>
              <a:gd name="T36" fmla="*/ 24 w 48"/>
              <a:gd name="T37" fmla="*/ 4 h 31"/>
              <a:gd name="T38" fmla="*/ 15 w 48"/>
              <a:gd name="T39" fmla="*/ 12 h 31"/>
              <a:gd name="T40" fmla="*/ 17 w 48"/>
              <a:gd name="T41" fmla="*/ 13 h 31"/>
              <a:gd name="T42" fmla="*/ 18 w 48"/>
              <a:gd name="T43" fmla="*/ 12 h 31"/>
              <a:gd name="T44" fmla="*/ 24 w 48"/>
              <a:gd name="T45" fmla="*/ 6 h 31"/>
              <a:gd name="T46" fmla="*/ 25 w 48"/>
              <a:gd name="T47" fmla="*/ 5 h 31"/>
              <a:gd name="T48" fmla="*/ 24 w 48"/>
              <a:gd name="T4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1">
                <a:moveTo>
                  <a:pt x="47" y="17"/>
                </a:moveTo>
                <a:cubicBezTo>
                  <a:pt x="42" y="25"/>
                  <a:pt x="33" y="31"/>
                  <a:pt x="24" y="31"/>
                </a:cubicBezTo>
                <a:cubicBezTo>
                  <a:pt x="14" y="31"/>
                  <a:pt x="5" y="25"/>
                  <a:pt x="0" y="17"/>
                </a:cubicBezTo>
                <a:cubicBezTo>
                  <a:pt x="0" y="17"/>
                  <a:pt x="0" y="16"/>
                  <a:pt x="0" y="15"/>
                </a:cubicBezTo>
                <a:cubicBezTo>
                  <a:pt x="0" y="15"/>
                  <a:pt x="0" y="14"/>
                  <a:pt x="0" y="14"/>
                </a:cubicBezTo>
                <a:cubicBezTo>
                  <a:pt x="5" y="5"/>
                  <a:pt x="14" y="0"/>
                  <a:pt x="24" y="0"/>
                </a:cubicBezTo>
                <a:cubicBezTo>
                  <a:pt x="33" y="0"/>
                  <a:pt x="42" y="5"/>
                  <a:pt x="47" y="14"/>
                </a:cubicBezTo>
                <a:cubicBezTo>
                  <a:pt x="47" y="14"/>
                  <a:pt x="48" y="15"/>
                  <a:pt x="48" y="15"/>
                </a:cubicBezTo>
                <a:cubicBezTo>
                  <a:pt x="48" y="16"/>
                  <a:pt x="47" y="17"/>
                  <a:pt x="47" y="17"/>
                </a:cubicBezTo>
                <a:close/>
                <a:moveTo>
                  <a:pt x="34" y="6"/>
                </a:moveTo>
                <a:cubicBezTo>
                  <a:pt x="35" y="8"/>
                  <a:pt x="36" y="10"/>
                  <a:pt x="36" y="12"/>
                </a:cubicBezTo>
                <a:cubicBezTo>
                  <a:pt x="36" y="19"/>
                  <a:pt x="30" y="24"/>
                  <a:pt x="24" y="24"/>
                </a:cubicBezTo>
                <a:cubicBezTo>
                  <a:pt x="17" y="24"/>
                  <a:pt x="12" y="19"/>
                  <a:pt x="12" y="12"/>
                </a:cubicBezTo>
                <a:cubicBezTo>
                  <a:pt x="12" y="10"/>
                  <a:pt x="12" y="8"/>
                  <a:pt x="13" y="6"/>
                </a:cubicBezTo>
                <a:cubicBezTo>
                  <a:pt x="9" y="8"/>
                  <a:pt x="6" y="11"/>
                  <a:pt x="3" y="15"/>
                </a:cubicBezTo>
                <a:cubicBezTo>
                  <a:pt x="8" y="22"/>
                  <a:pt x="15" y="27"/>
                  <a:pt x="24" y="27"/>
                </a:cubicBezTo>
                <a:cubicBezTo>
                  <a:pt x="32" y="27"/>
                  <a:pt x="40" y="22"/>
                  <a:pt x="44" y="15"/>
                </a:cubicBezTo>
                <a:cubicBezTo>
                  <a:pt x="42" y="11"/>
                  <a:pt x="38" y="8"/>
                  <a:pt x="34" y="6"/>
                </a:cubicBezTo>
                <a:close/>
                <a:moveTo>
                  <a:pt x="24" y="4"/>
                </a:moveTo>
                <a:cubicBezTo>
                  <a:pt x="19" y="4"/>
                  <a:pt x="15" y="7"/>
                  <a:pt x="15" y="12"/>
                </a:cubicBezTo>
                <a:cubicBezTo>
                  <a:pt x="15" y="13"/>
                  <a:pt x="16" y="13"/>
                  <a:pt x="17" y="13"/>
                </a:cubicBezTo>
                <a:cubicBezTo>
                  <a:pt x="17" y="13"/>
                  <a:pt x="18" y="13"/>
                  <a:pt x="18" y="12"/>
                </a:cubicBezTo>
                <a:cubicBezTo>
                  <a:pt x="18" y="9"/>
                  <a:pt x="21" y="6"/>
                  <a:pt x="24" y="6"/>
                </a:cubicBezTo>
                <a:cubicBezTo>
                  <a:pt x="24" y="6"/>
                  <a:pt x="25" y="6"/>
                  <a:pt x="25" y="5"/>
                </a:cubicBezTo>
                <a:cubicBezTo>
                  <a:pt x="25" y="4"/>
                  <a:pt x="24" y="4"/>
                  <a:pt x="24" y="4"/>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Tree>
    <p:extLst>
      <p:ext uri="{BB962C8B-B14F-4D97-AF65-F5344CB8AC3E}">
        <p14:creationId xmlns:p14="http://schemas.microsoft.com/office/powerpoint/2010/main" val="103740527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8" name="矩形 7"/>
          <p:cNvSpPr/>
          <p:nvPr/>
        </p:nvSpPr>
        <p:spPr>
          <a:xfrm rot="10800000" flipV="1">
            <a:off x="3766878" y="2413871"/>
            <a:ext cx="1189461" cy="2658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rot="10800000" flipV="1">
            <a:off x="1835697" y="2679755"/>
            <a:ext cx="1204961" cy="2658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Title 13"/>
          <p:cNvSpPr txBox="1">
            <a:spLocks/>
          </p:cNvSpPr>
          <p:nvPr/>
        </p:nvSpPr>
        <p:spPr>
          <a:xfrm>
            <a:off x="2126150" y="2644733"/>
            <a:ext cx="947033" cy="338554"/>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600" dirty="0" smtClean="0">
                <a:solidFill>
                  <a:schemeClr val="bg2"/>
                </a:solidFill>
                <a:latin typeface="+mn-lt"/>
                <a:ea typeface="+mn-ea"/>
                <a:cs typeface="+mn-ea"/>
                <a:sym typeface="+mn-lt"/>
              </a:rPr>
              <a:t>2012</a:t>
            </a:r>
            <a:endParaRPr lang="en-US" sz="1600" dirty="0">
              <a:solidFill>
                <a:schemeClr val="bg2"/>
              </a:solidFill>
              <a:latin typeface="+mn-lt"/>
              <a:ea typeface="+mn-ea"/>
              <a:cs typeface="+mn-ea"/>
              <a:sym typeface="+mn-lt"/>
            </a:endParaRPr>
          </a:p>
        </p:txBody>
      </p:sp>
      <p:sp>
        <p:nvSpPr>
          <p:cNvPr id="12" name="Title 13"/>
          <p:cNvSpPr txBox="1">
            <a:spLocks/>
          </p:cNvSpPr>
          <p:nvPr/>
        </p:nvSpPr>
        <p:spPr>
          <a:xfrm>
            <a:off x="4126581" y="2373053"/>
            <a:ext cx="947033" cy="338554"/>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600" dirty="0" smtClean="0">
                <a:solidFill>
                  <a:schemeClr val="bg2"/>
                </a:solidFill>
                <a:latin typeface="+mn-lt"/>
                <a:ea typeface="+mn-ea"/>
                <a:cs typeface="+mn-ea"/>
                <a:sym typeface="+mn-lt"/>
              </a:rPr>
              <a:t>2013</a:t>
            </a:r>
            <a:endParaRPr lang="en-US" sz="1600" dirty="0">
              <a:solidFill>
                <a:schemeClr val="bg2"/>
              </a:solidFill>
              <a:latin typeface="+mn-lt"/>
              <a:ea typeface="+mn-ea"/>
              <a:cs typeface="+mn-ea"/>
              <a:sym typeface="+mn-lt"/>
            </a:endParaRPr>
          </a:p>
        </p:txBody>
      </p:sp>
      <p:sp>
        <p:nvSpPr>
          <p:cNvPr id="15" name="矩形 14"/>
          <p:cNvSpPr/>
          <p:nvPr/>
        </p:nvSpPr>
        <p:spPr>
          <a:xfrm rot="10800000" flipV="1">
            <a:off x="3635896" y="3024393"/>
            <a:ext cx="1437718" cy="508683"/>
          </a:xfrm>
          <a:prstGeom prst="rect">
            <a:avLst/>
          </a:prstGeom>
          <a:noFill/>
          <a:ln w="9525">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Content Placeholder 2"/>
          <p:cNvSpPr txBox="1">
            <a:spLocks/>
          </p:cNvSpPr>
          <p:nvPr/>
        </p:nvSpPr>
        <p:spPr>
          <a:xfrm>
            <a:off x="3653723" y="3015048"/>
            <a:ext cx="1534668" cy="5078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err="1" smtClean="0">
                <a:solidFill>
                  <a:schemeClr val="bg2">
                    <a:lumMod val="90000"/>
                  </a:schemeClr>
                </a:solidFill>
                <a:cs typeface="+mn-ea"/>
                <a:sym typeface="+mn-lt"/>
              </a:rPr>
              <a:t>Curabitur</a:t>
            </a:r>
            <a:r>
              <a:rPr lang="en-US" sz="900" dirty="0" smtClean="0">
                <a:solidFill>
                  <a:schemeClr val="bg2">
                    <a:lumMod val="90000"/>
                  </a:schemeClr>
                </a:solidFill>
                <a:cs typeface="+mn-ea"/>
                <a:sym typeface="+mn-lt"/>
              </a:rPr>
              <a:t> </a:t>
            </a:r>
            <a:r>
              <a:rPr lang="en-US" sz="900" dirty="0" err="1" smtClean="0">
                <a:solidFill>
                  <a:schemeClr val="bg2">
                    <a:lumMod val="90000"/>
                  </a:schemeClr>
                </a:solidFill>
                <a:cs typeface="+mn-ea"/>
                <a:sym typeface="+mn-lt"/>
              </a:rPr>
              <a:t>elementum</a:t>
            </a:r>
            <a:r>
              <a:rPr lang="en-US" sz="900" dirty="0" smtClean="0">
                <a:solidFill>
                  <a:schemeClr val="bg2">
                    <a:lumMod val="90000"/>
                  </a:schemeClr>
                </a:solidFill>
                <a:cs typeface="+mn-ea"/>
                <a:sym typeface="+mn-lt"/>
              </a:rPr>
              <a:t> </a:t>
            </a:r>
            <a:r>
              <a:rPr lang="en-US" sz="900" dirty="0" err="1" smtClean="0">
                <a:solidFill>
                  <a:schemeClr val="bg2">
                    <a:lumMod val="90000"/>
                  </a:schemeClr>
                </a:solidFill>
                <a:cs typeface="+mn-ea"/>
                <a:sym typeface="+mn-lt"/>
              </a:rPr>
              <a:t>posuere</a:t>
            </a:r>
            <a:r>
              <a:rPr lang="en-US" sz="900" dirty="0" smtClean="0">
                <a:solidFill>
                  <a:schemeClr val="bg2">
                    <a:lumMod val="90000"/>
                  </a:schemeClr>
                </a:solidFill>
                <a:cs typeface="+mn-ea"/>
                <a:sym typeface="+mn-lt"/>
              </a:rPr>
              <a:t> </a:t>
            </a:r>
            <a:r>
              <a:rPr lang="en-US" sz="900" dirty="0" err="1" smtClean="0">
                <a:solidFill>
                  <a:schemeClr val="bg2">
                    <a:lumMod val="90000"/>
                  </a:schemeClr>
                </a:solidFill>
                <a:cs typeface="+mn-ea"/>
                <a:sym typeface="+mn-lt"/>
              </a:rPr>
              <a:t>pretium</a:t>
            </a:r>
            <a:r>
              <a:rPr lang="en-US" sz="900" dirty="0" smtClean="0">
                <a:solidFill>
                  <a:schemeClr val="bg2">
                    <a:lumMod val="90000"/>
                  </a:schemeClr>
                </a:solidFill>
                <a:cs typeface="+mn-ea"/>
                <a:sym typeface="+mn-lt"/>
              </a:rPr>
              <a:t>. </a:t>
            </a:r>
            <a:r>
              <a:rPr lang="en-US" sz="900" dirty="0" err="1" smtClean="0">
                <a:solidFill>
                  <a:schemeClr val="bg2">
                    <a:lumMod val="90000"/>
                  </a:schemeClr>
                </a:solidFill>
                <a:cs typeface="+mn-ea"/>
                <a:sym typeface="+mn-lt"/>
              </a:rPr>
              <a:t>Quisque</a:t>
            </a:r>
            <a:r>
              <a:rPr lang="en-US" sz="900" dirty="0" smtClean="0">
                <a:solidFill>
                  <a:schemeClr val="bg2">
                    <a:lumMod val="90000"/>
                  </a:schemeClr>
                </a:solidFill>
                <a:cs typeface="+mn-ea"/>
                <a:sym typeface="+mn-lt"/>
              </a:rPr>
              <a:t> </a:t>
            </a:r>
            <a:r>
              <a:rPr lang="en-US" sz="900" dirty="0" err="1" smtClean="0">
                <a:solidFill>
                  <a:schemeClr val="bg2">
                    <a:lumMod val="90000"/>
                  </a:schemeClr>
                </a:solidFill>
                <a:cs typeface="+mn-ea"/>
                <a:sym typeface="+mn-lt"/>
              </a:rPr>
              <a:t>nibh</a:t>
            </a:r>
            <a:r>
              <a:rPr lang="en-US" sz="900" dirty="0" smtClean="0">
                <a:solidFill>
                  <a:schemeClr val="bg2">
                    <a:lumMod val="90000"/>
                  </a:schemeClr>
                </a:solidFill>
                <a:cs typeface="+mn-ea"/>
                <a:sym typeface="+mn-lt"/>
              </a:rPr>
              <a:t> dolor. </a:t>
            </a:r>
            <a:endParaRPr lang="en-US" sz="900" dirty="0">
              <a:solidFill>
                <a:schemeClr val="bg2">
                  <a:lumMod val="90000"/>
                </a:schemeClr>
              </a:solidFill>
              <a:cs typeface="+mn-ea"/>
              <a:sym typeface="+mn-lt"/>
            </a:endParaRPr>
          </a:p>
        </p:txBody>
      </p:sp>
      <p:cxnSp>
        <p:nvCxnSpPr>
          <p:cNvPr id="21" name="直接连接符 20"/>
          <p:cNvCxnSpPr/>
          <p:nvPr/>
        </p:nvCxnSpPr>
        <p:spPr>
          <a:xfrm flipV="1">
            <a:off x="4427984" y="2670470"/>
            <a:ext cx="0" cy="344578"/>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1965716" y="3211523"/>
            <a:ext cx="864096" cy="864096"/>
          </a:xfrm>
          <a:prstGeom prst="ellipse">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4011625" y="1337095"/>
            <a:ext cx="864096" cy="864096"/>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Freeform 364"/>
          <p:cNvSpPr>
            <a:spLocks noEditPoints="1"/>
          </p:cNvSpPr>
          <p:nvPr/>
        </p:nvSpPr>
        <p:spPr bwMode="auto">
          <a:xfrm>
            <a:off x="5922726" y="3455253"/>
            <a:ext cx="493730" cy="393235"/>
          </a:xfrm>
          <a:custGeom>
            <a:avLst/>
            <a:gdLst>
              <a:gd name="T0" fmla="*/ 48 w 48"/>
              <a:gd name="T1" fmla="*/ 31 h 38"/>
              <a:gd name="T2" fmla="*/ 43 w 48"/>
              <a:gd name="T3" fmla="*/ 34 h 38"/>
              <a:gd name="T4" fmla="*/ 42 w 48"/>
              <a:gd name="T5" fmla="*/ 34 h 38"/>
              <a:gd name="T6" fmla="*/ 20 w 48"/>
              <a:gd name="T7" fmla="*/ 26 h 38"/>
              <a:gd name="T8" fmla="*/ 20 w 48"/>
              <a:gd name="T9" fmla="*/ 28 h 38"/>
              <a:gd name="T10" fmla="*/ 8 w 48"/>
              <a:gd name="T11" fmla="*/ 38 h 38"/>
              <a:gd name="T12" fmla="*/ 0 w 48"/>
              <a:gd name="T13" fmla="*/ 30 h 38"/>
              <a:gd name="T14" fmla="*/ 12 w 48"/>
              <a:gd name="T15" fmla="*/ 21 h 38"/>
              <a:gd name="T16" fmla="*/ 17 w 48"/>
              <a:gd name="T17" fmla="*/ 21 h 38"/>
              <a:gd name="T18" fmla="*/ 17 w 48"/>
              <a:gd name="T19" fmla="*/ 17 h 38"/>
              <a:gd name="T20" fmla="*/ 12 w 48"/>
              <a:gd name="T21" fmla="*/ 17 h 38"/>
              <a:gd name="T22" fmla="*/ 0 w 48"/>
              <a:gd name="T23" fmla="*/ 8 h 38"/>
              <a:gd name="T24" fmla="*/ 8 w 48"/>
              <a:gd name="T25" fmla="*/ 0 h 38"/>
              <a:gd name="T26" fmla="*/ 20 w 48"/>
              <a:gd name="T27" fmla="*/ 10 h 38"/>
              <a:gd name="T28" fmla="*/ 20 w 48"/>
              <a:gd name="T29" fmla="*/ 12 h 38"/>
              <a:gd name="T30" fmla="*/ 42 w 48"/>
              <a:gd name="T31" fmla="*/ 4 h 38"/>
              <a:gd name="T32" fmla="*/ 43 w 48"/>
              <a:gd name="T33" fmla="*/ 4 h 38"/>
              <a:gd name="T34" fmla="*/ 48 w 48"/>
              <a:gd name="T35" fmla="*/ 7 h 38"/>
              <a:gd name="T36" fmla="*/ 34 w 48"/>
              <a:gd name="T37" fmla="*/ 19 h 38"/>
              <a:gd name="T38" fmla="*/ 13 w 48"/>
              <a:gd name="T39" fmla="*/ 6 h 38"/>
              <a:gd name="T40" fmla="*/ 5 w 48"/>
              <a:gd name="T41" fmla="*/ 5 h 38"/>
              <a:gd name="T42" fmla="*/ 12 w 48"/>
              <a:gd name="T43" fmla="*/ 13 h 38"/>
              <a:gd name="T44" fmla="*/ 13 w 48"/>
              <a:gd name="T45" fmla="*/ 6 h 38"/>
              <a:gd name="T46" fmla="*/ 12 w 48"/>
              <a:gd name="T47" fmla="*/ 25 h 38"/>
              <a:gd name="T48" fmla="*/ 5 w 48"/>
              <a:gd name="T49" fmla="*/ 33 h 38"/>
              <a:gd name="T50" fmla="*/ 13 w 48"/>
              <a:gd name="T51" fmla="*/ 32 h 38"/>
              <a:gd name="T52" fmla="*/ 26 w 48"/>
              <a:gd name="T53" fmla="*/ 22 h 38"/>
              <a:gd name="T54" fmla="*/ 43 w 48"/>
              <a:gd name="T55" fmla="*/ 5 h 38"/>
              <a:gd name="T56" fmla="*/ 22 w 48"/>
              <a:gd name="T57" fmla="*/ 20 h 38"/>
              <a:gd name="T58" fmla="*/ 18 w 48"/>
              <a:gd name="T59" fmla="*/ 23 h 38"/>
              <a:gd name="T60" fmla="*/ 19 w 48"/>
              <a:gd name="T61" fmla="*/ 23 h 38"/>
              <a:gd name="T62" fmla="*/ 24 w 48"/>
              <a:gd name="T63" fmla="*/ 22 h 38"/>
              <a:gd name="T64" fmla="*/ 20 w 48"/>
              <a:gd name="T65" fmla="*/ 17 h 38"/>
              <a:gd name="T66" fmla="*/ 21 w 48"/>
              <a:gd name="T67" fmla="*/ 15 h 38"/>
              <a:gd name="T68" fmla="*/ 19 w 48"/>
              <a:gd name="T69" fmla="*/ 14 h 38"/>
              <a:gd name="T70" fmla="*/ 18 w 48"/>
              <a:gd name="T71" fmla="*/ 15 h 38"/>
              <a:gd name="T72" fmla="*/ 18 w 48"/>
              <a:gd name="T73" fmla="*/ 16 h 38"/>
              <a:gd name="T74" fmla="*/ 27 w 48"/>
              <a:gd name="T75" fmla="*/ 19 h 38"/>
              <a:gd name="T76" fmla="*/ 24 w 48"/>
              <a:gd name="T77" fmla="*/ 19 h 38"/>
              <a:gd name="T78" fmla="*/ 27 w 48"/>
              <a:gd name="T79" fmla="*/ 19 h 38"/>
              <a:gd name="T80" fmla="*/ 32 w 48"/>
              <a:gd name="T81" fmla="*/ 20 h 38"/>
              <a:gd name="T82" fmla="*/ 27 w 48"/>
              <a:gd name="T83" fmla="*/ 24 h 38"/>
              <a:gd name="T84" fmla="*/ 46 w 48"/>
              <a:gd name="T85" fmla="*/ 3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 h="38">
                <a:moveTo>
                  <a:pt x="47" y="30"/>
                </a:moveTo>
                <a:cubicBezTo>
                  <a:pt x="48" y="30"/>
                  <a:pt x="48" y="31"/>
                  <a:pt x="48" y="31"/>
                </a:cubicBezTo>
                <a:cubicBezTo>
                  <a:pt x="48" y="32"/>
                  <a:pt x="47" y="32"/>
                  <a:pt x="47" y="32"/>
                </a:cubicBezTo>
                <a:cubicBezTo>
                  <a:pt x="43" y="34"/>
                  <a:pt x="43" y="34"/>
                  <a:pt x="43" y="34"/>
                </a:cubicBezTo>
                <a:cubicBezTo>
                  <a:pt x="43" y="34"/>
                  <a:pt x="43" y="34"/>
                  <a:pt x="43" y="34"/>
                </a:cubicBezTo>
                <a:cubicBezTo>
                  <a:pt x="42" y="34"/>
                  <a:pt x="42" y="34"/>
                  <a:pt x="42" y="34"/>
                </a:cubicBezTo>
                <a:cubicBezTo>
                  <a:pt x="23" y="24"/>
                  <a:pt x="23" y="24"/>
                  <a:pt x="23" y="24"/>
                </a:cubicBezTo>
                <a:cubicBezTo>
                  <a:pt x="20" y="26"/>
                  <a:pt x="20" y="26"/>
                  <a:pt x="20" y="26"/>
                </a:cubicBezTo>
                <a:cubicBezTo>
                  <a:pt x="20" y="26"/>
                  <a:pt x="20" y="26"/>
                  <a:pt x="20" y="26"/>
                </a:cubicBezTo>
                <a:cubicBezTo>
                  <a:pt x="20" y="27"/>
                  <a:pt x="20" y="27"/>
                  <a:pt x="20" y="28"/>
                </a:cubicBezTo>
                <a:cubicBezTo>
                  <a:pt x="20" y="31"/>
                  <a:pt x="18" y="34"/>
                  <a:pt x="15" y="36"/>
                </a:cubicBezTo>
                <a:cubicBezTo>
                  <a:pt x="13" y="37"/>
                  <a:pt x="10" y="38"/>
                  <a:pt x="8" y="38"/>
                </a:cubicBezTo>
                <a:cubicBezTo>
                  <a:pt x="5" y="38"/>
                  <a:pt x="3" y="37"/>
                  <a:pt x="2" y="36"/>
                </a:cubicBezTo>
                <a:cubicBezTo>
                  <a:pt x="0" y="34"/>
                  <a:pt x="0" y="32"/>
                  <a:pt x="0" y="30"/>
                </a:cubicBezTo>
                <a:cubicBezTo>
                  <a:pt x="0" y="27"/>
                  <a:pt x="2" y="25"/>
                  <a:pt x="5" y="23"/>
                </a:cubicBezTo>
                <a:cubicBezTo>
                  <a:pt x="7" y="21"/>
                  <a:pt x="10" y="21"/>
                  <a:pt x="12" y="21"/>
                </a:cubicBezTo>
                <a:cubicBezTo>
                  <a:pt x="14" y="21"/>
                  <a:pt x="15" y="21"/>
                  <a:pt x="16" y="22"/>
                </a:cubicBezTo>
                <a:cubicBezTo>
                  <a:pt x="16" y="21"/>
                  <a:pt x="17" y="21"/>
                  <a:pt x="17" y="21"/>
                </a:cubicBezTo>
                <a:cubicBezTo>
                  <a:pt x="20" y="19"/>
                  <a:pt x="20" y="19"/>
                  <a:pt x="20" y="19"/>
                </a:cubicBezTo>
                <a:cubicBezTo>
                  <a:pt x="17" y="17"/>
                  <a:pt x="17" y="17"/>
                  <a:pt x="17" y="17"/>
                </a:cubicBezTo>
                <a:cubicBezTo>
                  <a:pt x="17" y="17"/>
                  <a:pt x="16" y="17"/>
                  <a:pt x="16" y="16"/>
                </a:cubicBezTo>
                <a:cubicBezTo>
                  <a:pt x="15" y="17"/>
                  <a:pt x="14" y="17"/>
                  <a:pt x="12" y="17"/>
                </a:cubicBezTo>
                <a:cubicBezTo>
                  <a:pt x="10" y="17"/>
                  <a:pt x="7" y="16"/>
                  <a:pt x="5" y="15"/>
                </a:cubicBezTo>
                <a:cubicBezTo>
                  <a:pt x="2" y="13"/>
                  <a:pt x="0" y="10"/>
                  <a:pt x="0" y="8"/>
                </a:cubicBezTo>
                <a:cubicBezTo>
                  <a:pt x="0" y="6"/>
                  <a:pt x="0" y="4"/>
                  <a:pt x="2" y="2"/>
                </a:cubicBezTo>
                <a:cubicBezTo>
                  <a:pt x="3" y="1"/>
                  <a:pt x="5" y="0"/>
                  <a:pt x="8" y="0"/>
                </a:cubicBezTo>
                <a:cubicBezTo>
                  <a:pt x="10" y="0"/>
                  <a:pt x="13" y="1"/>
                  <a:pt x="15" y="2"/>
                </a:cubicBezTo>
                <a:cubicBezTo>
                  <a:pt x="18" y="4"/>
                  <a:pt x="20" y="7"/>
                  <a:pt x="20" y="10"/>
                </a:cubicBezTo>
                <a:cubicBezTo>
                  <a:pt x="20" y="11"/>
                  <a:pt x="20" y="11"/>
                  <a:pt x="20" y="12"/>
                </a:cubicBezTo>
                <a:cubicBezTo>
                  <a:pt x="20" y="12"/>
                  <a:pt x="20" y="12"/>
                  <a:pt x="20" y="12"/>
                </a:cubicBezTo>
                <a:cubicBezTo>
                  <a:pt x="23" y="14"/>
                  <a:pt x="23" y="14"/>
                  <a:pt x="23" y="14"/>
                </a:cubicBezTo>
                <a:cubicBezTo>
                  <a:pt x="42" y="4"/>
                  <a:pt x="42" y="4"/>
                  <a:pt x="42" y="4"/>
                </a:cubicBezTo>
                <a:cubicBezTo>
                  <a:pt x="42" y="4"/>
                  <a:pt x="42" y="4"/>
                  <a:pt x="43" y="4"/>
                </a:cubicBezTo>
                <a:cubicBezTo>
                  <a:pt x="43" y="4"/>
                  <a:pt x="43" y="4"/>
                  <a:pt x="43" y="4"/>
                </a:cubicBezTo>
                <a:cubicBezTo>
                  <a:pt x="47" y="5"/>
                  <a:pt x="47" y="5"/>
                  <a:pt x="47" y="5"/>
                </a:cubicBezTo>
                <a:cubicBezTo>
                  <a:pt x="47" y="6"/>
                  <a:pt x="48" y="6"/>
                  <a:pt x="48" y="7"/>
                </a:cubicBezTo>
                <a:cubicBezTo>
                  <a:pt x="48" y="7"/>
                  <a:pt x="48" y="8"/>
                  <a:pt x="47" y="8"/>
                </a:cubicBezTo>
                <a:cubicBezTo>
                  <a:pt x="34" y="19"/>
                  <a:pt x="34" y="19"/>
                  <a:pt x="34" y="19"/>
                </a:cubicBezTo>
                <a:lnTo>
                  <a:pt x="47" y="30"/>
                </a:lnTo>
                <a:close/>
                <a:moveTo>
                  <a:pt x="13" y="6"/>
                </a:moveTo>
                <a:cubicBezTo>
                  <a:pt x="11" y="5"/>
                  <a:pt x="9" y="4"/>
                  <a:pt x="8" y="4"/>
                </a:cubicBezTo>
                <a:cubicBezTo>
                  <a:pt x="7" y="4"/>
                  <a:pt x="6" y="5"/>
                  <a:pt x="5" y="5"/>
                </a:cubicBezTo>
                <a:cubicBezTo>
                  <a:pt x="3" y="7"/>
                  <a:pt x="4" y="10"/>
                  <a:pt x="7" y="11"/>
                </a:cubicBezTo>
                <a:cubicBezTo>
                  <a:pt x="9" y="12"/>
                  <a:pt x="11" y="13"/>
                  <a:pt x="12" y="13"/>
                </a:cubicBezTo>
                <a:cubicBezTo>
                  <a:pt x="13" y="13"/>
                  <a:pt x="15" y="13"/>
                  <a:pt x="15" y="12"/>
                </a:cubicBezTo>
                <a:cubicBezTo>
                  <a:pt x="17" y="11"/>
                  <a:pt x="16" y="8"/>
                  <a:pt x="13" y="6"/>
                </a:cubicBezTo>
                <a:close/>
                <a:moveTo>
                  <a:pt x="15" y="26"/>
                </a:moveTo>
                <a:cubicBezTo>
                  <a:pt x="15" y="25"/>
                  <a:pt x="13" y="25"/>
                  <a:pt x="12" y="25"/>
                </a:cubicBezTo>
                <a:cubicBezTo>
                  <a:pt x="11" y="25"/>
                  <a:pt x="9" y="26"/>
                  <a:pt x="7" y="27"/>
                </a:cubicBezTo>
                <a:cubicBezTo>
                  <a:pt x="4" y="28"/>
                  <a:pt x="3" y="31"/>
                  <a:pt x="5" y="33"/>
                </a:cubicBezTo>
                <a:cubicBezTo>
                  <a:pt x="6" y="33"/>
                  <a:pt x="7" y="34"/>
                  <a:pt x="8" y="34"/>
                </a:cubicBezTo>
                <a:cubicBezTo>
                  <a:pt x="9" y="34"/>
                  <a:pt x="11" y="33"/>
                  <a:pt x="13" y="32"/>
                </a:cubicBezTo>
                <a:cubicBezTo>
                  <a:pt x="16" y="30"/>
                  <a:pt x="17" y="27"/>
                  <a:pt x="15" y="26"/>
                </a:cubicBezTo>
                <a:close/>
                <a:moveTo>
                  <a:pt x="26" y="22"/>
                </a:moveTo>
                <a:cubicBezTo>
                  <a:pt x="46" y="7"/>
                  <a:pt x="46" y="7"/>
                  <a:pt x="46" y="7"/>
                </a:cubicBezTo>
                <a:cubicBezTo>
                  <a:pt x="43" y="5"/>
                  <a:pt x="43" y="5"/>
                  <a:pt x="43" y="5"/>
                </a:cubicBezTo>
                <a:cubicBezTo>
                  <a:pt x="22" y="17"/>
                  <a:pt x="22" y="17"/>
                  <a:pt x="22" y="17"/>
                </a:cubicBezTo>
                <a:cubicBezTo>
                  <a:pt x="22" y="20"/>
                  <a:pt x="22" y="20"/>
                  <a:pt x="22" y="20"/>
                </a:cubicBezTo>
                <a:cubicBezTo>
                  <a:pt x="18" y="22"/>
                  <a:pt x="18" y="22"/>
                  <a:pt x="18" y="22"/>
                </a:cubicBezTo>
                <a:cubicBezTo>
                  <a:pt x="18" y="23"/>
                  <a:pt x="18" y="23"/>
                  <a:pt x="18" y="23"/>
                </a:cubicBezTo>
                <a:cubicBezTo>
                  <a:pt x="18" y="23"/>
                  <a:pt x="18" y="23"/>
                  <a:pt x="18" y="23"/>
                </a:cubicBezTo>
                <a:cubicBezTo>
                  <a:pt x="18" y="23"/>
                  <a:pt x="19" y="23"/>
                  <a:pt x="19" y="23"/>
                </a:cubicBezTo>
                <a:cubicBezTo>
                  <a:pt x="19" y="24"/>
                  <a:pt x="19" y="24"/>
                  <a:pt x="19" y="24"/>
                </a:cubicBezTo>
                <a:cubicBezTo>
                  <a:pt x="24" y="22"/>
                  <a:pt x="24" y="22"/>
                  <a:pt x="24" y="22"/>
                </a:cubicBezTo>
                <a:lnTo>
                  <a:pt x="26" y="22"/>
                </a:lnTo>
                <a:close/>
                <a:moveTo>
                  <a:pt x="20" y="17"/>
                </a:moveTo>
                <a:cubicBezTo>
                  <a:pt x="20" y="17"/>
                  <a:pt x="20" y="17"/>
                  <a:pt x="20" y="17"/>
                </a:cubicBezTo>
                <a:cubicBezTo>
                  <a:pt x="20" y="16"/>
                  <a:pt x="21" y="16"/>
                  <a:pt x="21" y="15"/>
                </a:cubicBezTo>
                <a:cubicBezTo>
                  <a:pt x="22" y="15"/>
                  <a:pt x="22" y="15"/>
                  <a:pt x="22" y="15"/>
                </a:cubicBezTo>
                <a:cubicBezTo>
                  <a:pt x="19" y="14"/>
                  <a:pt x="19" y="14"/>
                  <a:pt x="19" y="14"/>
                </a:cubicBezTo>
                <a:cubicBezTo>
                  <a:pt x="19" y="15"/>
                  <a:pt x="19" y="15"/>
                  <a:pt x="19" y="15"/>
                </a:cubicBezTo>
                <a:cubicBezTo>
                  <a:pt x="19" y="15"/>
                  <a:pt x="18" y="15"/>
                  <a:pt x="18" y="15"/>
                </a:cubicBezTo>
                <a:cubicBezTo>
                  <a:pt x="18" y="15"/>
                  <a:pt x="18" y="15"/>
                  <a:pt x="18" y="15"/>
                </a:cubicBezTo>
                <a:cubicBezTo>
                  <a:pt x="18" y="16"/>
                  <a:pt x="18" y="16"/>
                  <a:pt x="18" y="16"/>
                </a:cubicBezTo>
                <a:lnTo>
                  <a:pt x="20" y="17"/>
                </a:lnTo>
                <a:close/>
                <a:moveTo>
                  <a:pt x="27" y="19"/>
                </a:moveTo>
                <a:cubicBezTo>
                  <a:pt x="27" y="20"/>
                  <a:pt x="26" y="21"/>
                  <a:pt x="25" y="21"/>
                </a:cubicBezTo>
                <a:cubicBezTo>
                  <a:pt x="25" y="21"/>
                  <a:pt x="24" y="20"/>
                  <a:pt x="24" y="19"/>
                </a:cubicBezTo>
                <a:cubicBezTo>
                  <a:pt x="24" y="18"/>
                  <a:pt x="25" y="17"/>
                  <a:pt x="25" y="17"/>
                </a:cubicBezTo>
                <a:cubicBezTo>
                  <a:pt x="26" y="17"/>
                  <a:pt x="27" y="18"/>
                  <a:pt x="27" y="19"/>
                </a:cubicBezTo>
                <a:close/>
                <a:moveTo>
                  <a:pt x="46" y="31"/>
                </a:moveTo>
                <a:cubicBezTo>
                  <a:pt x="32" y="20"/>
                  <a:pt x="32" y="20"/>
                  <a:pt x="32" y="20"/>
                </a:cubicBezTo>
                <a:cubicBezTo>
                  <a:pt x="27" y="24"/>
                  <a:pt x="27" y="24"/>
                  <a:pt x="27" y="24"/>
                </a:cubicBezTo>
                <a:cubicBezTo>
                  <a:pt x="27" y="24"/>
                  <a:pt x="27" y="24"/>
                  <a:pt x="27" y="24"/>
                </a:cubicBezTo>
                <a:cubicBezTo>
                  <a:pt x="43" y="33"/>
                  <a:pt x="43" y="33"/>
                  <a:pt x="43" y="33"/>
                </a:cubicBezTo>
                <a:lnTo>
                  <a:pt x="46" y="31"/>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8" name="Freeform 365"/>
          <p:cNvSpPr>
            <a:spLocks noEditPoints="1"/>
          </p:cNvSpPr>
          <p:nvPr/>
        </p:nvSpPr>
        <p:spPr bwMode="auto">
          <a:xfrm>
            <a:off x="2166193" y="3419054"/>
            <a:ext cx="463141" cy="467513"/>
          </a:xfrm>
          <a:custGeom>
            <a:avLst/>
            <a:gdLst>
              <a:gd name="T0" fmla="*/ 42 w 45"/>
              <a:gd name="T1" fmla="*/ 45 h 45"/>
              <a:gd name="T2" fmla="*/ 39 w 45"/>
              <a:gd name="T3" fmla="*/ 44 h 45"/>
              <a:gd name="T4" fmla="*/ 30 w 45"/>
              <a:gd name="T5" fmla="*/ 35 h 45"/>
              <a:gd name="T6" fmla="*/ 19 w 45"/>
              <a:gd name="T7" fmla="*/ 38 h 45"/>
              <a:gd name="T8" fmla="*/ 0 w 45"/>
              <a:gd name="T9" fmla="*/ 19 h 45"/>
              <a:gd name="T10" fmla="*/ 19 w 45"/>
              <a:gd name="T11" fmla="*/ 0 h 45"/>
              <a:gd name="T12" fmla="*/ 38 w 45"/>
              <a:gd name="T13" fmla="*/ 19 h 45"/>
              <a:gd name="T14" fmla="*/ 35 w 45"/>
              <a:gd name="T15" fmla="*/ 30 h 45"/>
              <a:gd name="T16" fmla="*/ 44 w 45"/>
              <a:gd name="T17" fmla="*/ 39 h 45"/>
              <a:gd name="T18" fmla="*/ 45 w 45"/>
              <a:gd name="T19" fmla="*/ 41 h 45"/>
              <a:gd name="T20" fmla="*/ 42 w 45"/>
              <a:gd name="T21" fmla="*/ 45 h 45"/>
              <a:gd name="T22" fmla="*/ 19 w 45"/>
              <a:gd name="T23" fmla="*/ 7 h 45"/>
              <a:gd name="T24" fmla="*/ 7 w 45"/>
              <a:gd name="T25" fmla="*/ 19 h 45"/>
              <a:gd name="T26" fmla="*/ 19 w 45"/>
              <a:gd name="T27" fmla="*/ 31 h 45"/>
              <a:gd name="T28" fmla="*/ 31 w 45"/>
              <a:gd name="T29" fmla="*/ 19 h 45"/>
              <a:gd name="T30" fmla="*/ 19 w 45"/>
              <a:gd name="T31"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45">
                <a:moveTo>
                  <a:pt x="42" y="45"/>
                </a:moveTo>
                <a:cubicBezTo>
                  <a:pt x="41" y="45"/>
                  <a:pt x="40" y="44"/>
                  <a:pt x="39" y="44"/>
                </a:cubicBezTo>
                <a:cubicBezTo>
                  <a:pt x="30" y="35"/>
                  <a:pt x="30" y="35"/>
                  <a:pt x="30" y="35"/>
                </a:cubicBezTo>
                <a:cubicBezTo>
                  <a:pt x="27" y="37"/>
                  <a:pt x="23" y="38"/>
                  <a:pt x="19" y="38"/>
                </a:cubicBezTo>
                <a:cubicBezTo>
                  <a:pt x="9" y="38"/>
                  <a:pt x="0" y="30"/>
                  <a:pt x="0" y="19"/>
                </a:cubicBezTo>
                <a:cubicBezTo>
                  <a:pt x="0" y="9"/>
                  <a:pt x="9" y="0"/>
                  <a:pt x="19" y="0"/>
                </a:cubicBezTo>
                <a:cubicBezTo>
                  <a:pt x="30" y="0"/>
                  <a:pt x="38" y="9"/>
                  <a:pt x="38" y="19"/>
                </a:cubicBezTo>
                <a:cubicBezTo>
                  <a:pt x="38" y="23"/>
                  <a:pt x="37" y="27"/>
                  <a:pt x="35" y="30"/>
                </a:cubicBezTo>
                <a:cubicBezTo>
                  <a:pt x="44" y="39"/>
                  <a:pt x="44" y="39"/>
                  <a:pt x="44" y="39"/>
                </a:cubicBezTo>
                <a:cubicBezTo>
                  <a:pt x="45" y="40"/>
                  <a:pt x="45" y="41"/>
                  <a:pt x="45" y="41"/>
                </a:cubicBezTo>
                <a:cubicBezTo>
                  <a:pt x="45" y="43"/>
                  <a:pt x="43" y="45"/>
                  <a:pt x="42" y="45"/>
                </a:cubicBezTo>
                <a:close/>
                <a:moveTo>
                  <a:pt x="19" y="7"/>
                </a:moveTo>
                <a:cubicBezTo>
                  <a:pt x="13" y="7"/>
                  <a:pt x="7" y="13"/>
                  <a:pt x="7" y="19"/>
                </a:cubicBezTo>
                <a:cubicBezTo>
                  <a:pt x="7" y="26"/>
                  <a:pt x="13" y="31"/>
                  <a:pt x="19" y="31"/>
                </a:cubicBezTo>
                <a:cubicBezTo>
                  <a:pt x="26" y="31"/>
                  <a:pt x="31" y="26"/>
                  <a:pt x="31" y="19"/>
                </a:cubicBezTo>
                <a:cubicBezTo>
                  <a:pt x="31" y="13"/>
                  <a:pt x="26" y="7"/>
                  <a:pt x="19" y="7"/>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9" name="Freeform 368"/>
          <p:cNvSpPr>
            <a:spLocks/>
          </p:cNvSpPr>
          <p:nvPr/>
        </p:nvSpPr>
        <p:spPr bwMode="auto">
          <a:xfrm>
            <a:off x="4162548" y="1520094"/>
            <a:ext cx="493730" cy="498097"/>
          </a:xfrm>
          <a:custGeom>
            <a:avLst/>
            <a:gdLst>
              <a:gd name="T0" fmla="*/ 48 w 48"/>
              <a:gd name="T1" fmla="*/ 2 h 48"/>
              <a:gd name="T2" fmla="*/ 41 w 48"/>
              <a:gd name="T3" fmla="*/ 43 h 48"/>
              <a:gd name="T4" fmla="*/ 40 w 48"/>
              <a:gd name="T5" fmla="*/ 44 h 48"/>
              <a:gd name="T6" fmla="*/ 39 w 48"/>
              <a:gd name="T7" fmla="*/ 44 h 48"/>
              <a:gd name="T8" fmla="*/ 39 w 48"/>
              <a:gd name="T9" fmla="*/ 44 h 48"/>
              <a:gd name="T10" fmla="*/ 26 w 48"/>
              <a:gd name="T11" fmla="*/ 39 h 48"/>
              <a:gd name="T12" fmla="*/ 20 w 48"/>
              <a:gd name="T13" fmla="*/ 47 h 48"/>
              <a:gd name="T14" fmla="*/ 19 w 48"/>
              <a:gd name="T15" fmla="*/ 48 h 48"/>
              <a:gd name="T16" fmla="*/ 18 w 48"/>
              <a:gd name="T17" fmla="*/ 48 h 48"/>
              <a:gd name="T18" fmla="*/ 17 w 48"/>
              <a:gd name="T19" fmla="*/ 46 h 48"/>
              <a:gd name="T20" fmla="*/ 17 w 48"/>
              <a:gd name="T21" fmla="*/ 37 h 48"/>
              <a:gd name="T22" fmla="*/ 40 w 48"/>
              <a:gd name="T23" fmla="*/ 8 h 48"/>
              <a:gd name="T24" fmla="*/ 11 w 48"/>
              <a:gd name="T25" fmla="*/ 33 h 48"/>
              <a:gd name="T26" fmla="*/ 1 w 48"/>
              <a:gd name="T27" fmla="*/ 29 h 48"/>
              <a:gd name="T28" fmla="*/ 0 w 48"/>
              <a:gd name="T29" fmla="*/ 27 h 48"/>
              <a:gd name="T30" fmla="*/ 1 w 48"/>
              <a:gd name="T31" fmla="*/ 26 h 48"/>
              <a:gd name="T32" fmla="*/ 45 w 48"/>
              <a:gd name="T33" fmla="*/ 0 h 48"/>
              <a:gd name="T34" fmla="*/ 46 w 48"/>
              <a:gd name="T35" fmla="*/ 0 h 48"/>
              <a:gd name="T36" fmla="*/ 47 w 48"/>
              <a:gd name="T37" fmla="*/ 0 h 48"/>
              <a:gd name="T38" fmla="*/ 48 w 48"/>
              <a:gd name="T3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48" y="2"/>
                </a:moveTo>
                <a:cubicBezTo>
                  <a:pt x="41" y="43"/>
                  <a:pt x="41" y="43"/>
                  <a:pt x="41" y="43"/>
                </a:cubicBezTo>
                <a:cubicBezTo>
                  <a:pt x="41" y="43"/>
                  <a:pt x="40" y="44"/>
                  <a:pt x="40" y="44"/>
                </a:cubicBezTo>
                <a:cubicBezTo>
                  <a:pt x="40" y="44"/>
                  <a:pt x="39" y="44"/>
                  <a:pt x="39" y="44"/>
                </a:cubicBezTo>
                <a:cubicBezTo>
                  <a:pt x="39" y="44"/>
                  <a:pt x="39" y="44"/>
                  <a:pt x="39" y="44"/>
                </a:cubicBezTo>
                <a:cubicBezTo>
                  <a:pt x="26" y="39"/>
                  <a:pt x="26" y="39"/>
                  <a:pt x="26" y="39"/>
                </a:cubicBezTo>
                <a:cubicBezTo>
                  <a:pt x="20" y="47"/>
                  <a:pt x="20" y="47"/>
                  <a:pt x="20" y="47"/>
                </a:cubicBezTo>
                <a:cubicBezTo>
                  <a:pt x="20" y="47"/>
                  <a:pt x="19" y="48"/>
                  <a:pt x="19" y="48"/>
                </a:cubicBezTo>
                <a:cubicBezTo>
                  <a:pt x="18" y="48"/>
                  <a:pt x="18" y="48"/>
                  <a:pt x="18" y="48"/>
                </a:cubicBezTo>
                <a:cubicBezTo>
                  <a:pt x="17" y="47"/>
                  <a:pt x="17" y="47"/>
                  <a:pt x="17" y="46"/>
                </a:cubicBezTo>
                <a:cubicBezTo>
                  <a:pt x="17" y="37"/>
                  <a:pt x="17" y="37"/>
                  <a:pt x="17" y="37"/>
                </a:cubicBezTo>
                <a:cubicBezTo>
                  <a:pt x="40" y="8"/>
                  <a:pt x="40" y="8"/>
                  <a:pt x="40" y="8"/>
                </a:cubicBezTo>
                <a:cubicBezTo>
                  <a:pt x="11" y="33"/>
                  <a:pt x="11" y="33"/>
                  <a:pt x="11" y="33"/>
                </a:cubicBezTo>
                <a:cubicBezTo>
                  <a:pt x="1" y="29"/>
                  <a:pt x="1" y="29"/>
                  <a:pt x="1" y="29"/>
                </a:cubicBezTo>
                <a:cubicBezTo>
                  <a:pt x="0" y="28"/>
                  <a:pt x="0" y="28"/>
                  <a:pt x="0" y="27"/>
                </a:cubicBezTo>
                <a:cubicBezTo>
                  <a:pt x="0" y="27"/>
                  <a:pt x="0" y="26"/>
                  <a:pt x="1" y="26"/>
                </a:cubicBezTo>
                <a:cubicBezTo>
                  <a:pt x="45" y="0"/>
                  <a:pt x="45" y="0"/>
                  <a:pt x="45" y="0"/>
                </a:cubicBezTo>
                <a:cubicBezTo>
                  <a:pt x="45" y="0"/>
                  <a:pt x="46" y="0"/>
                  <a:pt x="46" y="0"/>
                </a:cubicBezTo>
                <a:cubicBezTo>
                  <a:pt x="46" y="0"/>
                  <a:pt x="47" y="0"/>
                  <a:pt x="47" y="0"/>
                </a:cubicBezTo>
                <a:cubicBezTo>
                  <a:pt x="48" y="0"/>
                  <a:pt x="48" y="1"/>
                  <a:pt x="48" y="2"/>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0" name="椭圆 29"/>
          <p:cNvSpPr/>
          <p:nvPr/>
        </p:nvSpPr>
        <p:spPr>
          <a:xfrm>
            <a:off x="5737543" y="3219822"/>
            <a:ext cx="864096" cy="864096"/>
          </a:xfrm>
          <a:prstGeom prst="ellips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Freeform 371"/>
          <p:cNvSpPr>
            <a:spLocks/>
          </p:cNvSpPr>
          <p:nvPr/>
        </p:nvSpPr>
        <p:spPr bwMode="auto">
          <a:xfrm>
            <a:off x="7539181" y="1577692"/>
            <a:ext cx="423821" cy="432559"/>
          </a:xfrm>
          <a:custGeom>
            <a:avLst/>
            <a:gdLst>
              <a:gd name="T0" fmla="*/ 41 w 41"/>
              <a:gd name="T1" fmla="*/ 33 h 42"/>
              <a:gd name="T2" fmla="*/ 32 w 41"/>
              <a:gd name="T3" fmla="*/ 42 h 42"/>
              <a:gd name="T4" fmla="*/ 24 w 41"/>
              <a:gd name="T5" fmla="*/ 33 h 42"/>
              <a:gd name="T6" fmla="*/ 24 w 41"/>
              <a:gd name="T7" fmla="*/ 32 h 42"/>
              <a:gd name="T8" fmla="*/ 14 w 41"/>
              <a:gd name="T9" fmla="*/ 27 h 42"/>
              <a:gd name="T10" fmla="*/ 8 w 41"/>
              <a:gd name="T11" fmla="*/ 30 h 42"/>
              <a:gd name="T12" fmla="*/ 0 w 41"/>
              <a:gd name="T13" fmla="*/ 21 h 42"/>
              <a:gd name="T14" fmla="*/ 8 w 41"/>
              <a:gd name="T15" fmla="*/ 12 h 42"/>
              <a:gd name="T16" fmla="*/ 14 w 41"/>
              <a:gd name="T17" fmla="*/ 15 h 42"/>
              <a:gd name="T18" fmla="*/ 24 w 41"/>
              <a:gd name="T19" fmla="*/ 10 h 42"/>
              <a:gd name="T20" fmla="*/ 24 w 41"/>
              <a:gd name="T21" fmla="*/ 9 h 42"/>
              <a:gd name="T22" fmla="*/ 32 w 41"/>
              <a:gd name="T23" fmla="*/ 0 h 42"/>
              <a:gd name="T24" fmla="*/ 41 w 41"/>
              <a:gd name="T25" fmla="*/ 9 h 42"/>
              <a:gd name="T26" fmla="*/ 32 w 41"/>
              <a:gd name="T27" fmla="*/ 18 h 42"/>
              <a:gd name="T28" fmla="*/ 26 w 41"/>
              <a:gd name="T29" fmla="*/ 15 h 42"/>
              <a:gd name="T30" fmla="*/ 17 w 41"/>
              <a:gd name="T31" fmla="*/ 20 h 42"/>
              <a:gd name="T32" fmla="*/ 17 w 41"/>
              <a:gd name="T33" fmla="*/ 21 h 42"/>
              <a:gd name="T34" fmla="*/ 17 w 41"/>
              <a:gd name="T35" fmla="*/ 22 h 42"/>
              <a:gd name="T36" fmla="*/ 26 w 41"/>
              <a:gd name="T37" fmla="*/ 27 h 42"/>
              <a:gd name="T38" fmla="*/ 32 w 41"/>
              <a:gd name="T39" fmla="*/ 24 h 42"/>
              <a:gd name="T40" fmla="*/ 41 w 41"/>
              <a:gd name="T41" fmla="*/ 3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42">
                <a:moveTo>
                  <a:pt x="41" y="33"/>
                </a:moveTo>
                <a:cubicBezTo>
                  <a:pt x="41" y="38"/>
                  <a:pt x="37" y="42"/>
                  <a:pt x="32" y="42"/>
                </a:cubicBezTo>
                <a:cubicBezTo>
                  <a:pt x="28" y="42"/>
                  <a:pt x="24" y="38"/>
                  <a:pt x="24" y="33"/>
                </a:cubicBezTo>
                <a:cubicBezTo>
                  <a:pt x="24" y="33"/>
                  <a:pt x="24" y="32"/>
                  <a:pt x="24" y="32"/>
                </a:cubicBezTo>
                <a:cubicBezTo>
                  <a:pt x="14" y="27"/>
                  <a:pt x="14" y="27"/>
                  <a:pt x="14" y="27"/>
                </a:cubicBezTo>
                <a:cubicBezTo>
                  <a:pt x="13" y="29"/>
                  <a:pt x="11" y="30"/>
                  <a:pt x="8" y="30"/>
                </a:cubicBezTo>
                <a:cubicBezTo>
                  <a:pt x="4" y="30"/>
                  <a:pt x="0" y="26"/>
                  <a:pt x="0" y="21"/>
                </a:cubicBezTo>
                <a:cubicBezTo>
                  <a:pt x="0" y="16"/>
                  <a:pt x="4" y="12"/>
                  <a:pt x="8" y="12"/>
                </a:cubicBezTo>
                <a:cubicBezTo>
                  <a:pt x="11" y="12"/>
                  <a:pt x="13" y="13"/>
                  <a:pt x="14" y="15"/>
                </a:cubicBezTo>
                <a:cubicBezTo>
                  <a:pt x="24" y="10"/>
                  <a:pt x="24" y="10"/>
                  <a:pt x="24" y="10"/>
                </a:cubicBezTo>
                <a:cubicBezTo>
                  <a:pt x="24" y="10"/>
                  <a:pt x="24" y="9"/>
                  <a:pt x="24" y="9"/>
                </a:cubicBezTo>
                <a:cubicBezTo>
                  <a:pt x="24" y="4"/>
                  <a:pt x="28" y="0"/>
                  <a:pt x="32" y="0"/>
                </a:cubicBezTo>
                <a:cubicBezTo>
                  <a:pt x="37" y="0"/>
                  <a:pt x="41" y="4"/>
                  <a:pt x="41" y="9"/>
                </a:cubicBezTo>
                <a:cubicBezTo>
                  <a:pt x="41" y="14"/>
                  <a:pt x="37" y="18"/>
                  <a:pt x="32" y="18"/>
                </a:cubicBezTo>
                <a:cubicBezTo>
                  <a:pt x="30" y="18"/>
                  <a:pt x="28" y="17"/>
                  <a:pt x="26" y="15"/>
                </a:cubicBezTo>
                <a:cubicBezTo>
                  <a:pt x="17" y="20"/>
                  <a:pt x="17" y="20"/>
                  <a:pt x="17" y="20"/>
                </a:cubicBezTo>
                <a:cubicBezTo>
                  <a:pt x="17" y="20"/>
                  <a:pt x="17" y="21"/>
                  <a:pt x="17" y="21"/>
                </a:cubicBezTo>
                <a:cubicBezTo>
                  <a:pt x="17" y="21"/>
                  <a:pt x="17" y="22"/>
                  <a:pt x="17" y="22"/>
                </a:cubicBezTo>
                <a:cubicBezTo>
                  <a:pt x="26" y="27"/>
                  <a:pt x="26" y="27"/>
                  <a:pt x="26" y="27"/>
                </a:cubicBezTo>
                <a:cubicBezTo>
                  <a:pt x="28" y="25"/>
                  <a:pt x="30" y="24"/>
                  <a:pt x="32" y="24"/>
                </a:cubicBezTo>
                <a:cubicBezTo>
                  <a:pt x="37" y="24"/>
                  <a:pt x="41" y="28"/>
                  <a:pt x="41" y="33"/>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3" name="椭圆 32"/>
          <p:cNvSpPr/>
          <p:nvPr/>
        </p:nvSpPr>
        <p:spPr>
          <a:xfrm>
            <a:off x="7335234" y="1351761"/>
            <a:ext cx="864096" cy="86409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矩形 36"/>
          <p:cNvSpPr/>
          <p:nvPr/>
        </p:nvSpPr>
        <p:spPr>
          <a:xfrm rot="10800000" flipV="1">
            <a:off x="7177840" y="2995803"/>
            <a:ext cx="1431075" cy="508683"/>
          </a:xfrm>
          <a:prstGeom prst="rect">
            <a:avLst/>
          </a:prstGeom>
          <a:noFill/>
          <a:ln w="9525">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Content Placeholder 2"/>
          <p:cNvSpPr txBox="1">
            <a:spLocks/>
          </p:cNvSpPr>
          <p:nvPr/>
        </p:nvSpPr>
        <p:spPr>
          <a:xfrm>
            <a:off x="7195668" y="2986458"/>
            <a:ext cx="1534668" cy="5078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err="1" smtClean="0">
                <a:solidFill>
                  <a:schemeClr val="bg2">
                    <a:lumMod val="90000"/>
                  </a:schemeClr>
                </a:solidFill>
                <a:cs typeface="+mn-ea"/>
                <a:sym typeface="+mn-lt"/>
              </a:rPr>
              <a:t>Curabitur</a:t>
            </a:r>
            <a:r>
              <a:rPr lang="en-US" sz="900" dirty="0" smtClean="0">
                <a:solidFill>
                  <a:schemeClr val="bg2">
                    <a:lumMod val="90000"/>
                  </a:schemeClr>
                </a:solidFill>
                <a:cs typeface="+mn-ea"/>
                <a:sym typeface="+mn-lt"/>
              </a:rPr>
              <a:t> </a:t>
            </a:r>
            <a:r>
              <a:rPr lang="en-US" sz="900" dirty="0" err="1" smtClean="0">
                <a:solidFill>
                  <a:schemeClr val="bg2">
                    <a:lumMod val="90000"/>
                  </a:schemeClr>
                </a:solidFill>
                <a:cs typeface="+mn-ea"/>
                <a:sym typeface="+mn-lt"/>
              </a:rPr>
              <a:t>elementum</a:t>
            </a:r>
            <a:r>
              <a:rPr lang="en-US" sz="900" dirty="0" smtClean="0">
                <a:solidFill>
                  <a:schemeClr val="bg2">
                    <a:lumMod val="90000"/>
                  </a:schemeClr>
                </a:solidFill>
                <a:cs typeface="+mn-ea"/>
                <a:sym typeface="+mn-lt"/>
              </a:rPr>
              <a:t> </a:t>
            </a:r>
            <a:r>
              <a:rPr lang="en-US" sz="900" dirty="0" err="1" smtClean="0">
                <a:solidFill>
                  <a:schemeClr val="bg2">
                    <a:lumMod val="90000"/>
                  </a:schemeClr>
                </a:solidFill>
                <a:cs typeface="+mn-ea"/>
                <a:sym typeface="+mn-lt"/>
              </a:rPr>
              <a:t>posuere</a:t>
            </a:r>
            <a:r>
              <a:rPr lang="en-US" sz="900" dirty="0" smtClean="0">
                <a:solidFill>
                  <a:schemeClr val="bg2">
                    <a:lumMod val="90000"/>
                  </a:schemeClr>
                </a:solidFill>
                <a:cs typeface="+mn-ea"/>
                <a:sym typeface="+mn-lt"/>
              </a:rPr>
              <a:t> </a:t>
            </a:r>
            <a:r>
              <a:rPr lang="en-US" sz="900" dirty="0" err="1" smtClean="0">
                <a:solidFill>
                  <a:schemeClr val="bg2">
                    <a:lumMod val="90000"/>
                  </a:schemeClr>
                </a:solidFill>
                <a:cs typeface="+mn-ea"/>
                <a:sym typeface="+mn-lt"/>
              </a:rPr>
              <a:t>pretium</a:t>
            </a:r>
            <a:r>
              <a:rPr lang="en-US" sz="900" dirty="0" smtClean="0">
                <a:solidFill>
                  <a:schemeClr val="bg2">
                    <a:lumMod val="90000"/>
                  </a:schemeClr>
                </a:solidFill>
                <a:cs typeface="+mn-ea"/>
                <a:sym typeface="+mn-lt"/>
              </a:rPr>
              <a:t>. </a:t>
            </a:r>
            <a:r>
              <a:rPr lang="en-US" sz="900" dirty="0" err="1" smtClean="0">
                <a:solidFill>
                  <a:schemeClr val="bg2">
                    <a:lumMod val="90000"/>
                  </a:schemeClr>
                </a:solidFill>
                <a:cs typeface="+mn-ea"/>
                <a:sym typeface="+mn-lt"/>
              </a:rPr>
              <a:t>Quisque</a:t>
            </a:r>
            <a:r>
              <a:rPr lang="en-US" sz="900" dirty="0" smtClean="0">
                <a:solidFill>
                  <a:schemeClr val="bg2">
                    <a:lumMod val="90000"/>
                  </a:schemeClr>
                </a:solidFill>
                <a:cs typeface="+mn-ea"/>
                <a:sym typeface="+mn-lt"/>
              </a:rPr>
              <a:t> </a:t>
            </a:r>
            <a:r>
              <a:rPr lang="en-US" sz="900" dirty="0" err="1" smtClean="0">
                <a:solidFill>
                  <a:schemeClr val="bg2">
                    <a:lumMod val="90000"/>
                  </a:schemeClr>
                </a:solidFill>
                <a:cs typeface="+mn-ea"/>
                <a:sym typeface="+mn-lt"/>
              </a:rPr>
              <a:t>nibh</a:t>
            </a:r>
            <a:r>
              <a:rPr lang="en-US" sz="900" dirty="0" smtClean="0">
                <a:solidFill>
                  <a:schemeClr val="bg2">
                    <a:lumMod val="90000"/>
                  </a:schemeClr>
                </a:solidFill>
                <a:cs typeface="+mn-ea"/>
                <a:sym typeface="+mn-lt"/>
              </a:rPr>
              <a:t> dolor. </a:t>
            </a:r>
            <a:endParaRPr lang="en-US" sz="900" dirty="0">
              <a:solidFill>
                <a:schemeClr val="bg2">
                  <a:lumMod val="90000"/>
                </a:schemeClr>
              </a:solidFill>
              <a:cs typeface="+mn-ea"/>
              <a:sym typeface="+mn-lt"/>
            </a:endParaRPr>
          </a:p>
        </p:txBody>
      </p:sp>
      <p:cxnSp>
        <p:nvCxnSpPr>
          <p:cNvPr id="39" name="直接连接符 38"/>
          <p:cNvCxnSpPr/>
          <p:nvPr/>
        </p:nvCxnSpPr>
        <p:spPr>
          <a:xfrm flipV="1">
            <a:off x="7866512" y="2651225"/>
            <a:ext cx="0" cy="344578"/>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rot="10800000" flipV="1">
            <a:off x="5494754" y="2682140"/>
            <a:ext cx="1204961" cy="2658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Title 13"/>
          <p:cNvSpPr txBox="1">
            <a:spLocks/>
          </p:cNvSpPr>
          <p:nvPr/>
        </p:nvSpPr>
        <p:spPr>
          <a:xfrm>
            <a:off x="5785207" y="2647118"/>
            <a:ext cx="947033" cy="338554"/>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600" dirty="0" smtClean="0">
                <a:solidFill>
                  <a:schemeClr val="bg2"/>
                </a:solidFill>
                <a:latin typeface="+mn-lt"/>
                <a:ea typeface="+mn-ea"/>
                <a:cs typeface="+mn-ea"/>
                <a:sym typeface="+mn-lt"/>
              </a:rPr>
              <a:t>2014</a:t>
            </a:r>
            <a:endParaRPr lang="en-US" sz="1600" dirty="0">
              <a:solidFill>
                <a:schemeClr val="bg2"/>
              </a:solidFill>
              <a:latin typeface="+mn-lt"/>
              <a:ea typeface="+mn-ea"/>
              <a:cs typeface="+mn-ea"/>
              <a:sym typeface="+mn-lt"/>
            </a:endParaRPr>
          </a:p>
        </p:txBody>
      </p:sp>
      <p:sp>
        <p:nvSpPr>
          <p:cNvPr id="43" name="矩形 42"/>
          <p:cNvSpPr/>
          <p:nvPr/>
        </p:nvSpPr>
        <p:spPr>
          <a:xfrm rot="10800000" flipV="1">
            <a:off x="7271747" y="2410094"/>
            <a:ext cx="1204961" cy="2658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Title 13"/>
          <p:cNvSpPr txBox="1">
            <a:spLocks/>
          </p:cNvSpPr>
          <p:nvPr/>
        </p:nvSpPr>
        <p:spPr>
          <a:xfrm>
            <a:off x="7562200" y="2375072"/>
            <a:ext cx="947033" cy="338554"/>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600" dirty="0" smtClean="0">
                <a:solidFill>
                  <a:schemeClr val="bg2"/>
                </a:solidFill>
                <a:latin typeface="+mn-lt"/>
                <a:ea typeface="+mn-ea"/>
                <a:cs typeface="+mn-ea"/>
                <a:sym typeface="+mn-lt"/>
              </a:rPr>
              <a:t>2015</a:t>
            </a:r>
            <a:endParaRPr lang="en-US" sz="1600" dirty="0">
              <a:solidFill>
                <a:schemeClr val="bg2"/>
              </a:solidFill>
              <a:latin typeface="+mn-lt"/>
              <a:ea typeface="+mn-ea"/>
              <a:cs typeface="+mn-ea"/>
              <a:sym typeface="+mn-lt"/>
            </a:endParaRPr>
          </a:p>
        </p:txBody>
      </p:sp>
      <p:cxnSp>
        <p:nvCxnSpPr>
          <p:cNvPr id="47" name="直接连接符 46"/>
          <p:cNvCxnSpPr/>
          <p:nvPr/>
        </p:nvCxnSpPr>
        <p:spPr>
          <a:xfrm>
            <a:off x="1547664" y="2679728"/>
            <a:ext cx="759633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51" name="Content Placeholder 2"/>
          <p:cNvSpPr txBox="1">
            <a:spLocks/>
          </p:cNvSpPr>
          <p:nvPr/>
        </p:nvSpPr>
        <p:spPr>
          <a:xfrm>
            <a:off x="401063" y="1405996"/>
            <a:ext cx="1585721"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2400" dirty="0" smtClean="0">
                <a:solidFill>
                  <a:schemeClr val="accent1"/>
                </a:solidFill>
                <a:cs typeface="+mn-ea"/>
                <a:sym typeface="+mn-lt"/>
              </a:rPr>
              <a:t>时间演变</a:t>
            </a:r>
            <a:endParaRPr lang="en-US" sz="2400" dirty="0">
              <a:solidFill>
                <a:schemeClr val="accent1"/>
              </a:solidFill>
              <a:cs typeface="+mn-ea"/>
              <a:sym typeface="+mn-lt"/>
            </a:endParaRPr>
          </a:p>
        </p:txBody>
      </p:sp>
      <p:grpSp>
        <p:nvGrpSpPr>
          <p:cNvPr id="32" name="组合 31"/>
          <p:cNvGrpSpPr/>
          <p:nvPr/>
        </p:nvGrpSpPr>
        <p:grpSpPr>
          <a:xfrm flipV="1">
            <a:off x="30138" y="1940183"/>
            <a:ext cx="1517526" cy="81203"/>
            <a:chOff x="4169238" y="2003374"/>
            <a:chExt cx="1517526" cy="81203"/>
          </a:xfrm>
        </p:grpSpPr>
        <p:cxnSp>
          <p:nvCxnSpPr>
            <p:cNvPr id="34" name="直接连接符 33"/>
            <p:cNvCxnSpPr/>
            <p:nvPr/>
          </p:nvCxnSpPr>
          <p:spPr>
            <a:xfrm>
              <a:off x="4169238" y="2015266"/>
              <a:ext cx="96470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5248783" y="2015266"/>
              <a:ext cx="43798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flipH="1">
              <a:off x="5122051" y="2003374"/>
              <a:ext cx="98021" cy="81203"/>
              <a:chOff x="5164994" y="1273448"/>
              <a:chExt cx="695372" cy="576064"/>
            </a:xfrm>
          </p:grpSpPr>
          <p:cxnSp>
            <p:nvCxnSpPr>
              <p:cNvPr id="40" name="直接连接符 39"/>
              <p:cNvCxnSpPr/>
              <p:nvPr/>
            </p:nvCxnSpPr>
            <p:spPr>
              <a:xfrm rot="2700000">
                <a:off x="4876962" y="1561480"/>
                <a:ext cx="57606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rot="18900000" flipH="1">
                <a:off x="5284302" y="1570244"/>
                <a:ext cx="57606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cxnSp>
        <p:nvCxnSpPr>
          <p:cNvPr id="53" name="直接连接符 52"/>
          <p:cNvCxnSpPr/>
          <p:nvPr/>
        </p:nvCxnSpPr>
        <p:spPr>
          <a:xfrm flipV="1">
            <a:off x="1547664" y="2008259"/>
            <a:ext cx="0" cy="67146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01380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58" name="组合 57"/>
          <p:cNvGrpSpPr/>
          <p:nvPr/>
        </p:nvGrpSpPr>
        <p:grpSpPr>
          <a:xfrm flipV="1">
            <a:off x="247" y="1035573"/>
            <a:ext cx="2847884" cy="81203"/>
            <a:chOff x="3681617" y="2003374"/>
            <a:chExt cx="2847884" cy="81203"/>
          </a:xfrm>
        </p:grpSpPr>
        <p:cxnSp>
          <p:nvCxnSpPr>
            <p:cNvPr id="59" name="直接连接符 58"/>
            <p:cNvCxnSpPr/>
            <p:nvPr/>
          </p:nvCxnSpPr>
          <p:spPr>
            <a:xfrm flipV="1">
              <a:off x="3681617" y="2015266"/>
              <a:ext cx="1452325"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V="1">
              <a:off x="5248783" y="2015266"/>
              <a:ext cx="1280718"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grpSp>
          <p:nvGrpSpPr>
            <p:cNvPr id="61" name="组合 60"/>
            <p:cNvGrpSpPr/>
            <p:nvPr/>
          </p:nvGrpSpPr>
          <p:grpSpPr>
            <a:xfrm flipH="1">
              <a:off x="5122051" y="2003374"/>
              <a:ext cx="98021" cy="81203"/>
              <a:chOff x="5164994" y="1273448"/>
              <a:chExt cx="695372" cy="576064"/>
            </a:xfrm>
          </p:grpSpPr>
          <p:cxnSp>
            <p:nvCxnSpPr>
              <p:cNvPr id="62" name="直接连接符 61"/>
              <p:cNvCxnSpPr/>
              <p:nvPr/>
            </p:nvCxnSpPr>
            <p:spPr>
              <a:xfrm rot="2700000">
                <a:off x="4876962" y="1561480"/>
                <a:ext cx="576064"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rot="18900000" flipH="1">
                <a:off x="5284302" y="1570244"/>
                <a:ext cx="576064"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grpSp>
      </p:grpSp>
      <p:sp>
        <p:nvSpPr>
          <p:cNvPr id="64" name="Content Placeholder 2"/>
          <p:cNvSpPr txBox="1">
            <a:spLocks/>
          </p:cNvSpPr>
          <p:nvPr/>
        </p:nvSpPr>
        <p:spPr>
          <a:xfrm>
            <a:off x="3557405" y="1508878"/>
            <a:ext cx="2533091"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smtClean="0">
                <a:solidFill>
                  <a:schemeClr val="bg2"/>
                </a:solidFill>
                <a:cs typeface="+mn-ea"/>
                <a:sym typeface="+mn-lt"/>
              </a:rPr>
              <a:t>Lorem ipsum dolor </a:t>
            </a:r>
            <a:r>
              <a:rPr lang="en-US" sz="1800" dirty="0" err="1" smtClean="0">
                <a:solidFill>
                  <a:schemeClr val="bg2"/>
                </a:solidFill>
                <a:cs typeface="+mn-ea"/>
                <a:sym typeface="+mn-lt"/>
              </a:rPr>
              <a:t>amet</a:t>
            </a:r>
            <a:r>
              <a:rPr lang="en-US" sz="1800" dirty="0" smtClean="0">
                <a:solidFill>
                  <a:schemeClr val="bg2"/>
                </a:solidFill>
                <a:cs typeface="+mn-ea"/>
                <a:sym typeface="+mn-lt"/>
              </a:rPr>
              <a:t> </a:t>
            </a:r>
            <a:endParaRPr lang="en-US" sz="1800" dirty="0">
              <a:solidFill>
                <a:schemeClr val="bg2"/>
              </a:solidFill>
              <a:cs typeface="+mn-ea"/>
              <a:sym typeface="+mn-lt"/>
            </a:endParaRPr>
          </a:p>
        </p:txBody>
      </p:sp>
      <p:sp>
        <p:nvSpPr>
          <p:cNvPr id="52" name="Title 13"/>
          <p:cNvSpPr txBox="1">
            <a:spLocks/>
          </p:cNvSpPr>
          <p:nvPr/>
        </p:nvSpPr>
        <p:spPr>
          <a:xfrm>
            <a:off x="6732240" y="1867659"/>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400" b="1" dirty="0" smtClean="0">
                <a:solidFill>
                  <a:schemeClr val="bg2"/>
                </a:solidFill>
                <a:latin typeface="+mn-lt"/>
                <a:ea typeface="+mn-ea"/>
                <a:cs typeface="+mn-ea"/>
                <a:sym typeface="+mn-lt"/>
              </a:rPr>
              <a:t>02</a:t>
            </a:r>
            <a:endParaRPr lang="en-US" sz="3600" b="1" dirty="0">
              <a:solidFill>
                <a:schemeClr val="bg2"/>
              </a:solidFill>
              <a:latin typeface="+mn-lt"/>
              <a:ea typeface="+mn-ea"/>
              <a:cs typeface="+mn-ea"/>
              <a:sym typeface="+mn-lt"/>
            </a:endParaRPr>
          </a:p>
        </p:txBody>
      </p:sp>
      <p:sp>
        <p:nvSpPr>
          <p:cNvPr id="28" name="Title 13"/>
          <p:cNvSpPr txBox="1">
            <a:spLocks/>
          </p:cNvSpPr>
          <p:nvPr/>
        </p:nvSpPr>
        <p:spPr>
          <a:xfrm>
            <a:off x="4355976" y="2956655"/>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400" b="1" dirty="0" smtClean="0">
                <a:solidFill>
                  <a:schemeClr val="bg2"/>
                </a:solidFill>
                <a:latin typeface="+mn-lt"/>
                <a:ea typeface="+mn-ea"/>
                <a:cs typeface="+mn-ea"/>
                <a:sym typeface="+mn-lt"/>
              </a:rPr>
              <a:t>03</a:t>
            </a:r>
            <a:endParaRPr lang="en-US" sz="3600" b="1" dirty="0">
              <a:solidFill>
                <a:schemeClr val="bg2"/>
              </a:solidFill>
              <a:latin typeface="+mn-lt"/>
              <a:ea typeface="+mn-ea"/>
              <a:cs typeface="+mn-ea"/>
              <a:sym typeface="+mn-lt"/>
            </a:endParaRPr>
          </a:p>
        </p:txBody>
      </p:sp>
      <p:sp>
        <p:nvSpPr>
          <p:cNvPr id="32" name="Content Placeholder 2"/>
          <p:cNvSpPr txBox="1">
            <a:spLocks/>
          </p:cNvSpPr>
          <p:nvPr/>
        </p:nvSpPr>
        <p:spPr>
          <a:xfrm>
            <a:off x="5029351" y="3356444"/>
            <a:ext cx="2533091"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smtClean="0">
                <a:solidFill>
                  <a:schemeClr val="bg2"/>
                </a:solidFill>
                <a:cs typeface="+mn-ea"/>
                <a:sym typeface="+mn-lt"/>
              </a:rPr>
              <a:t>Lorem ipsum dolor </a:t>
            </a:r>
            <a:r>
              <a:rPr lang="en-US" sz="1800" dirty="0" err="1" smtClean="0">
                <a:solidFill>
                  <a:schemeClr val="bg2"/>
                </a:solidFill>
                <a:cs typeface="+mn-ea"/>
                <a:sym typeface="+mn-lt"/>
              </a:rPr>
              <a:t>amet</a:t>
            </a:r>
            <a:r>
              <a:rPr lang="en-US" sz="1800" dirty="0" smtClean="0">
                <a:solidFill>
                  <a:schemeClr val="bg2"/>
                </a:solidFill>
                <a:cs typeface="+mn-ea"/>
                <a:sym typeface="+mn-lt"/>
              </a:rPr>
              <a:t> </a:t>
            </a:r>
            <a:endParaRPr lang="en-US" sz="1800" dirty="0">
              <a:solidFill>
                <a:schemeClr val="bg2"/>
              </a:solidFill>
              <a:cs typeface="+mn-ea"/>
              <a:sym typeface="+mn-lt"/>
            </a:endParaRPr>
          </a:p>
        </p:txBody>
      </p:sp>
      <p:cxnSp>
        <p:nvCxnSpPr>
          <p:cNvPr id="33" name="直接连接符 32"/>
          <p:cNvCxnSpPr/>
          <p:nvPr/>
        </p:nvCxnSpPr>
        <p:spPr>
          <a:xfrm flipV="1">
            <a:off x="2839982" y="1098582"/>
            <a:ext cx="1" cy="876034"/>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36" name="Content Placeholder 2"/>
          <p:cNvSpPr txBox="1">
            <a:spLocks/>
          </p:cNvSpPr>
          <p:nvPr/>
        </p:nvSpPr>
        <p:spPr>
          <a:xfrm>
            <a:off x="4329271" y="2217252"/>
            <a:ext cx="2533091"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smtClean="0">
                <a:solidFill>
                  <a:schemeClr val="bg2"/>
                </a:solidFill>
                <a:cs typeface="+mn-ea"/>
                <a:sym typeface="+mn-lt"/>
              </a:rPr>
              <a:t>Lorem ipsum dolor </a:t>
            </a:r>
            <a:r>
              <a:rPr lang="en-US" sz="1800" dirty="0" err="1" smtClean="0">
                <a:solidFill>
                  <a:schemeClr val="bg2"/>
                </a:solidFill>
                <a:cs typeface="+mn-ea"/>
                <a:sym typeface="+mn-lt"/>
              </a:rPr>
              <a:t>amet</a:t>
            </a:r>
            <a:r>
              <a:rPr lang="en-US" sz="1800" dirty="0" smtClean="0">
                <a:solidFill>
                  <a:schemeClr val="bg2"/>
                </a:solidFill>
                <a:cs typeface="+mn-ea"/>
                <a:sym typeface="+mn-lt"/>
              </a:rPr>
              <a:t> </a:t>
            </a:r>
            <a:endParaRPr lang="en-US" sz="1800" dirty="0">
              <a:solidFill>
                <a:schemeClr val="bg2"/>
              </a:solidFill>
              <a:cs typeface="+mn-ea"/>
              <a:sym typeface="+mn-lt"/>
            </a:endParaRPr>
          </a:p>
        </p:txBody>
      </p:sp>
      <p:sp>
        <p:nvSpPr>
          <p:cNvPr id="37" name="Title 13"/>
          <p:cNvSpPr txBox="1">
            <a:spLocks/>
          </p:cNvSpPr>
          <p:nvPr/>
        </p:nvSpPr>
        <p:spPr>
          <a:xfrm>
            <a:off x="2895290" y="1144197"/>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400" b="1" dirty="0" smtClean="0">
                <a:solidFill>
                  <a:schemeClr val="bg2"/>
                </a:solidFill>
                <a:latin typeface="+mn-lt"/>
                <a:ea typeface="+mn-ea"/>
                <a:cs typeface="+mn-ea"/>
                <a:sym typeface="+mn-lt"/>
              </a:rPr>
              <a:t>01</a:t>
            </a:r>
            <a:endParaRPr lang="en-US" sz="3600" b="1" dirty="0">
              <a:solidFill>
                <a:schemeClr val="bg2"/>
              </a:solidFill>
              <a:latin typeface="+mn-lt"/>
              <a:ea typeface="+mn-ea"/>
              <a:cs typeface="+mn-ea"/>
              <a:sym typeface="+mn-lt"/>
            </a:endParaRPr>
          </a:p>
        </p:txBody>
      </p:sp>
      <p:cxnSp>
        <p:nvCxnSpPr>
          <p:cNvPr id="38" name="直接连接符 37"/>
          <p:cNvCxnSpPr/>
          <p:nvPr/>
        </p:nvCxnSpPr>
        <p:spPr>
          <a:xfrm>
            <a:off x="2839982" y="1967631"/>
            <a:ext cx="4759934"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40" name="Content Placeholder 2"/>
          <p:cNvSpPr txBox="1">
            <a:spLocks/>
          </p:cNvSpPr>
          <p:nvPr/>
        </p:nvSpPr>
        <p:spPr>
          <a:xfrm>
            <a:off x="854687" y="3923447"/>
            <a:ext cx="2533091"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smtClean="0">
                <a:solidFill>
                  <a:schemeClr val="bg2"/>
                </a:solidFill>
                <a:cs typeface="+mn-ea"/>
                <a:sym typeface="+mn-lt"/>
              </a:rPr>
              <a:t>Lorem ipsum dolor </a:t>
            </a:r>
            <a:r>
              <a:rPr lang="en-US" sz="1800" dirty="0" err="1" smtClean="0">
                <a:solidFill>
                  <a:schemeClr val="bg2"/>
                </a:solidFill>
                <a:cs typeface="+mn-ea"/>
                <a:sym typeface="+mn-lt"/>
              </a:rPr>
              <a:t>amet</a:t>
            </a:r>
            <a:r>
              <a:rPr lang="en-US" sz="1800" dirty="0" smtClean="0">
                <a:solidFill>
                  <a:schemeClr val="bg2"/>
                </a:solidFill>
                <a:cs typeface="+mn-ea"/>
                <a:sym typeface="+mn-lt"/>
              </a:rPr>
              <a:t> </a:t>
            </a:r>
            <a:endParaRPr lang="en-US" sz="1800" dirty="0">
              <a:solidFill>
                <a:schemeClr val="bg2"/>
              </a:solidFill>
              <a:cs typeface="+mn-ea"/>
              <a:sym typeface="+mn-lt"/>
            </a:endParaRPr>
          </a:p>
        </p:txBody>
      </p:sp>
      <p:sp>
        <p:nvSpPr>
          <p:cNvPr id="41" name="Title 13"/>
          <p:cNvSpPr txBox="1">
            <a:spLocks/>
          </p:cNvSpPr>
          <p:nvPr/>
        </p:nvSpPr>
        <p:spPr>
          <a:xfrm>
            <a:off x="3258800" y="3579862"/>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400" b="1" dirty="0" smtClean="0">
                <a:solidFill>
                  <a:schemeClr val="bg2"/>
                </a:solidFill>
                <a:latin typeface="+mn-lt"/>
                <a:ea typeface="+mn-ea"/>
                <a:cs typeface="+mn-ea"/>
                <a:sym typeface="+mn-lt"/>
              </a:rPr>
              <a:t>04</a:t>
            </a:r>
            <a:endParaRPr lang="en-US" sz="3600" b="1" dirty="0">
              <a:solidFill>
                <a:schemeClr val="bg2"/>
              </a:solidFill>
              <a:latin typeface="+mn-lt"/>
              <a:ea typeface="+mn-ea"/>
              <a:cs typeface="+mn-ea"/>
              <a:sym typeface="+mn-lt"/>
            </a:endParaRPr>
          </a:p>
        </p:txBody>
      </p:sp>
      <p:cxnSp>
        <p:nvCxnSpPr>
          <p:cNvPr id="45" name="直接连接符 44"/>
          <p:cNvCxnSpPr/>
          <p:nvPr/>
        </p:nvCxnSpPr>
        <p:spPr>
          <a:xfrm>
            <a:off x="4004431" y="4062873"/>
            <a:ext cx="720080"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7599916" y="1967121"/>
            <a:ext cx="1" cy="876034"/>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716016" y="2842856"/>
            <a:ext cx="2883900"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4716016" y="2842856"/>
            <a:ext cx="0" cy="287412"/>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4727371" y="3715070"/>
            <a:ext cx="0" cy="347803"/>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76" name="Content Placeholder 2"/>
          <p:cNvSpPr txBox="1">
            <a:spLocks/>
          </p:cNvSpPr>
          <p:nvPr/>
        </p:nvSpPr>
        <p:spPr>
          <a:xfrm>
            <a:off x="1043608" y="506034"/>
            <a:ext cx="1224135" cy="5114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2800" b="1" dirty="0" smtClean="0">
                <a:solidFill>
                  <a:schemeClr val="bg2"/>
                </a:solidFill>
                <a:cs typeface="+mn-ea"/>
                <a:sym typeface="+mn-lt"/>
              </a:rPr>
              <a:t>目录</a:t>
            </a:r>
            <a:endParaRPr lang="en-US" sz="2800" b="1" dirty="0">
              <a:solidFill>
                <a:schemeClr val="bg2"/>
              </a:solidFill>
              <a:cs typeface="+mn-ea"/>
              <a:sym typeface="+mn-lt"/>
            </a:endParaRPr>
          </a:p>
        </p:txBody>
      </p:sp>
    </p:spTree>
    <p:extLst>
      <p:ext uri="{BB962C8B-B14F-4D97-AF65-F5344CB8AC3E}">
        <p14:creationId xmlns:p14="http://schemas.microsoft.com/office/powerpoint/2010/main" val="9366038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0" name="组合 359"/>
          <p:cNvGrpSpPr/>
          <p:nvPr/>
        </p:nvGrpSpPr>
        <p:grpSpPr>
          <a:xfrm>
            <a:off x="0" y="1209560"/>
            <a:ext cx="3966493" cy="81203"/>
            <a:chOff x="3194822" y="2003374"/>
            <a:chExt cx="3966493" cy="81203"/>
          </a:xfrm>
        </p:grpSpPr>
        <p:cxnSp>
          <p:nvCxnSpPr>
            <p:cNvPr id="361" name="直接连接符 360"/>
            <p:cNvCxnSpPr/>
            <p:nvPr/>
          </p:nvCxnSpPr>
          <p:spPr>
            <a:xfrm>
              <a:off x="3194822" y="2015266"/>
              <a:ext cx="1939120"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62" name="直接连接符 361"/>
            <p:cNvCxnSpPr/>
            <p:nvPr/>
          </p:nvCxnSpPr>
          <p:spPr>
            <a:xfrm>
              <a:off x="5248783" y="2015266"/>
              <a:ext cx="1912532"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363" name="组合 362"/>
            <p:cNvGrpSpPr/>
            <p:nvPr/>
          </p:nvGrpSpPr>
          <p:grpSpPr>
            <a:xfrm flipH="1">
              <a:off x="5122051" y="2003374"/>
              <a:ext cx="98021" cy="81203"/>
              <a:chOff x="5164994" y="1273448"/>
              <a:chExt cx="695372" cy="576064"/>
            </a:xfrm>
          </p:grpSpPr>
          <p:cxnSp>
            <p:nvCxnSpPr>
              <p:cNvPr id="364" name="直接连接符 363"/>
              <p:cNvCxnSpPr/>
              <p:nvPr/>
            </p:nvCxnSpPr>
            <p:spPr>
              <a:xfrm rot="2700000">
                <a:off x="4876962" y="1561480"/>
                <a:ext cx="57606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65" name="直接连接符 364"/>
              <p:cNvCxnSpPr/>
              <p:nvPr/>
            </p:nvCxnSpPr>
            <p:spPr>
              <a:xfrm rot="18900000" flipH="1">
                <a:off x="5284302" y="1570244"/>
                <a:ext cx="57606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sp>
        <p:nvSpPr>
          <p:cNvPr id="359" name="Freeform 47"/>
          <p:cNvSpPr>
            <a:spLocks noEditPoints="1"/>
          </p:cNvSpPr>
          <p:nvPr/>
        </p:nvSpPr>
        <p:spPr bwMode="auto">
          <a:xfrm>
            <a:off x="3743400" y="1059582"/>
            <a:ext cx="4859243" cy="2389474"/>
          </a:xfrm>
          <a:custGeom>
            <a:avLst/>
            <a:gdLst>
              <a:gd name="T0" fmla="*/ 372 w 1372"/>
              <a:gd name="T1" fmla="*/ 131 h 675"/>
              <a:gd name="T2" fmla="*/ 25 w 1372"/>
              <a:gd name="T3" fmla="*/ 176 h 675"/>
              <a:gd name="T4" fmla="*/ 410 w 1372"/>
              <a:gd name="T5" fmla="*/ 360 h 675"/>
              <a:gd name="T6" fmla="*/ 302 w 1372"/>
              <a:gd name="T7" fmla="*/ 308 h 675"/>
              <a:gd name="T8" fmla="*/ 404 w 1372"/>
              <a:gd name="T9" fmla="*/ 228 h 675"/>
              <a:gd name="T10" fmla="*/ 445 w 1372"/>
              <a:gd name="T11" fmla="*/ 186 h 675"/>
              <a:gd name="T12" fmla="*/ 411 w 1372"/>
              <a:gd name="T13" fmla="*/ 140 h 675"/>
              <a:gd name="T14" fmla="*/ 315 w 1372"/>
              <a:gd name="T15" fmla="*/ 144 h 675"/>
              <a:gd name="T16" fmla="*/ 376 w 1372"/>
              <a:gd name="T17" fmla="*/ 98 h 675"/>
              <a:gd name="T18" fmla="*/ 430 w 1372"/>
              <a:gd name="T19" fmla="*/ 130 h 675"/>
              <a:gd name="T20" fmla="*/ 364 w 1372"/>
              <a:gd name="T21" fmla="*/ 66 h 675"/>
              <a:gd name="T22" fmla="*/ 308 w 1372"/>
              <a:gd name="T23" fmla="*/ 77 h 675"/>
              <a:gd name="T24" fmla="*/ 291 w 1372"/>
              <a:gd name="T25" fmla="*/ 73 h 675"/>
              <a:gd name="T26" fmla="*/ 225 w 1372"/>
              <a:gd name="T27" fmla="*/ 55 h 675"/>
              <a:gd name="T28" fmla="*/ 197 w 1372"/>
              <a:gd name="T29" fmla="*/ 91 h 675"/>
              <a:gd name="T30" fmla="*/ 36 w 1372"/>
              <a:gd name="T31" fmla="*/ 96 h 675"/>
              <a:gd name="T32" fmla="*/ 64 w 1372"/>
              <a:gd name="T33" fmla="*/ 150 h 675"/>
              <a:gd name="T34" fmla="*/ 159 w 1372"/>
              <a:gd name="T35" fmla="*/ 159 h 675"/>
              <a:gd name="T36" fmla="*/ 255 w 1372"/>
              <a:gd name="T37" fmla="*/ 313 h 675"/>
              <a:gd name="T38" fmla="*/ 374 w 1372"/>
              <a:gd name="T39" fmla="*/ 385 h 675"/>
              <a:gd name="T40" fmla="*/ 390 w 1372"/>
              <a:gd name="T41" fmla="*/ 605 h 675"/>
              <a:gd name="T42" fmla="*/ 428 w 1372"/>
              <a:gd name="T43" fmla="*/ 609 h 675"/>
              <a:gd name="T44" fmla="*/ 376 w 1372"/>
              <a:gd name="T45" fmla="*/ 211 h 675"/>
              <a:gd name="T46" fmla="*/ 342 w 1372"/>
              <a:gd name="T47" fmla="*/ 204 h 675"/>
              <a:gd name="T48" fmla="*/ 54 w 1372"/>
              <a:gd name="T49" fmla="*/ 120 h 675"/>
              <a:gd name="T50" fmla="*/ 299 w 1372"/>
              <a:gd name="T51" fmla="*/ 90 h 675"/>
              <a:gd name="T52" fmla="*/ 1237 w 1372"/>
              <a:gd name="T53" fmla="*/ 618 h 675"/>
              <a:gd name="T54" fmla="*/ 1229 w 1372"/>
              <a:gd name="T55" fmla="*/ 428 h 675"/>
              <a:gd name="T56" fmla="*/ 1187 w 1372"/>
              <a:gd name="T57" fmla="*/ 467 h 675"/>
              <a:gd name="T58" fmla="*/ 1166 w 1372"/>
              <a:gd name="T59" fmla="*/ 566 h 675"/>
              <a:gd name="T60" fmla="*/ 1151 w 1372"/>
              <a:gd name="T61" fmla="*/ 462 h 675"/>
              <a:gd name="T62" fmla="*/ 1337 w 1372"/>
              <a:gd name="T63" fmla="*/ 606 h 675"/>
              <a:gd name="T64" fmla="*/ 1143 w 1372"/>
              <a:gd name="T65" fmla="*/ 419 h 675"/>
              <a:gd name="T66" fmla="*/ 1255 w 1372"/>
              <a:gd name="T67" fmla="*/ 82 h 675"/>
              <a:gd name="T68" fmla="*/ 1114 w 1372"/>
              <a:gd name="T69" fmla="*/ 73 h 675"/>
              <a:gd name="T70" fmla="*/ 961 w 1372"/>
              <a:gd name="T71" fmla="*/ 92 h 675"/>
              <a:gd name="T72" fmla="*/ 845 w 1372"/>
              <a:gd name="T73" fmla="*/ 98 h 675"/>
              <a:gd name="T74" fmla="*/ 648 w 1372"/>
              <a:gd name="T75" fmla="*/ 156 h 675"/>
              <a:gd name="T76" fmla="*/ 637 w 1372"/>
              <a:gd name="T77" fmla="*/ 237 h 675"/>
              <a:gd name="T78" fmla="*/ 711 w 1372"/>
              <a:gd name="T79" fmla="*/ 410 h 675"/>
              <a:gd name="T80" fmla="*/ 832 w 1372"/>
              <a:gd name="T81" fmla="*/ 458 h 675"/>
              <a:gd name="T82" fmla="*/ 865 w 1372"/>
              <a:gd name="T83" fmla="*/ 282 h 675"/>
              <a:gd name="T84" fmla="*/ 984 w 1372"/>
              <a:gd name="T85" fmla="*/ 372 h 675"/>
              <a:gd name="T86" fmla="*/ 1082 w 1372"/>
              <a:gd name="T87" fmla="*/ 378 h 675"/>
              <a:gd name="T88" fmla="*/ 1155 w 1372"/>
              <a:gd name="T89" fmla="*/ 233 h 675"/>
              <a:gd name="T90" fmla="*/ 1223 w 1372"/>
              <a:gd name="T91" fmla="*/ 167 h 675"/>
              <a:gd name="T92" fmla="*/ 829 w 1372"/>
              <a:gd name="T93" fmla="*/ 115 h 675"/>
              <a:gd name="T94" fmla="*/ 788 w 1372"/>
              <a:gd name="T95" fmla="*/ 215 h 675"/>
              <a:gd name="T96" fmla="*/ 762 w 1372"/>
              <a:gd name="T97" fmla="*/ 148 h 675"/>
              <a:gd name="T98" fmla="*/ 805 w 1372"/>
              <a:gd name="T99" fmla="*/ 271 h 675"/>
              <a:gd name="T100" fmla="*/ 685 w 1372"/>
              <a:gd name="T101" fmla="*/ 228 h 675"/>
              <a:gd name="T102" fmla="*/ 813 w 1372"/>
              <a:gd name="T103" fmla="*/ 250 h 675"/>
              <a:gd name="T104" fmla="*/ 860 w 1372"/>
              <a:gd name="T105" fmla="*/ 202 h 675"/>
              <a:gd name="T106" fmla="*/ 587 w 1372"/>
              <a:gd name="T107" fmla="*/ 75 h 675"/>
              <a:gd name="T108" fmla="*/ 439 w 1372"/>
              <a:gd name="T109" fmla="*/ 26 h 675"/>
              <a:gd name="T110" fmla="*/ 461 w 1372"/>
              <a:gd name="T111" fmla="*/ 106 h 675"/>
              <a:gd name="T112" fmla="*/ 465 w 1372"/>
              <a:gd name="T113" fmla="*/ 86 h 675"/>
              <a:gd name="T114" fmla="*/ 858 w 1372"/>
              <a:gd name="T115" fmla="*/ 481 h 675"/>
              <a:gd name="T116" fmla="*/ 387 w 1372"/>
              <a:gd name="T117" fmla="*/ 325 h 675"/>
              <a:gd name="T118" fmla="*/ 1047 w 1372"/>
              <a:gd name="T119" fmla="*/ 400 h 675"/>
              <a:gd name="T120" fmla="*/ 1206 w 1372"/>
              <a:gd name="T121" fmla="*/ 259 h 675"/>
              <a:gd name="T122" fmla="*/ 1134 w 1372"/>
              <a:gd name="T123" fmla="*/ 407 h 675"/>
              <a:gd name="T124" fmla="*/ 1152 w 1372"/>
              <a:gd name="T125" fmla="*/ 336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2" h="675">
                <a:moveTo>
                  <a:pt x="875" y="88"/>
                </a:moveTo>
                <a:cubicBezTo>
                  <a:pt x="875" y="88"/>
                  <a:pt x="875" y="88"/>
                  <a:pt x="875" y="88"/>
                </a:cubicBezTo>
                <a:cubicBezTo>
                  <a:pt x="877" y="89"/>
                  <a:pt x="881" y="89"/>
                  <a:pt x="884" y="91"/>
                </a:cubicBezTo>
                <a:cubicBezTo>
                  <a:pt x="887" y="93"/>
                  <a:pt x="889" y="94"/>
                  <a:pt x="892" y="94"/>
                </a:cubicBezTo>
                <a:cubicBezTo>
                  <a:pt x="892" y="94"/>
                  <a:pt x="892" y="94"/>
                  <a:pt x="892" y="94"/>
                </a:cubicBezTo>
                <a:cubicBezTo>
                  <a:pt x="894" y="94"/>
                  <a:pt x="896" y="93"/>
                  <a:pt x="898" y="91"/>
                </a:cubicBezTo>
                <a:cubicBezTo>
                  <a:pt x="899" y="90"/>
                  <a:pt x="899" y="89"/>
                  <a:pt x="899" y="87"/>
                </a:cubicBezTo>
                <a:cubicBezTo>
                  <a:pt x="899" y="86"/>
                  <a:pt x="899" y="85"/>
                  <a:pt x="898" y="84"/>
                </a:cubicBezTo>
                <a:cubicBezTo>
                  <a:pt x="897" y="83"/>
                  <a:pt x="897" y="82"/>
                  <a:pt x="895" y="82"/>
                </a:cubicBezTo>
                <a:cubicBezTo>
                  <a:pt x="895" y="82"/>
                  <a:pt x="895" y="82"/>
                  <a:pt x="895" y="82"/>
                </a:cubicBezTo>
                <a:cubicBezTo>
                  <a:pt x="895" y="81"/>
                  <a:pt x="895" y="81"/>
                  <a:pt x="895" y="81"/>
                </a:cubicBezTo>
                <a:cubicBezTo>
                  <a:pt x="895" y="81"/>
                  <a:pt x="896" y="80"/>
                  <a:pt x="898" y="79"/>
                </a:cubicBezTo>
                <a:cubicBezTo>
                  <a:pt x="902" y="76"/>
                  <a:pt x="906" y="72"/>
                  <a:pt x="911" y="72"/>
                </a:cubicBezTo>
                <a:cubicBezTo>
                  <a:pt x="913" y="71"/>
                  <a:pt x="918" y="71"/>
                  <a:pt x="922" y="71"/>
                </a:cubicBezTo>
                <a:cubicBezTo>
                  <a:pt x="925" y="71"/>
                  <a:pt x="928" y="71"/>
                  <a:pt x="930" y="72"/>
                </a:cubicBezTo>
                <a:cubicBezTo>
                  <a:pt x="930" y="72"/>
                  <a:pt x="931" y="72"/>
                  <a:pt x="931" y="72"/>
                </a:cubicBezTo>
                <a:cubicBezTo>
                  <a:pt x="934" y="72"/>
                  <a:pt x="936" y="70"/>
                  <a:pt x="939" y="69"/>
                </a:cubicBezTo>
                <a:cubicBezTo>
                  <a:pt x="941" y="67"/>
                  <a:pt x="942" y="65"/>
                  <a:pt x="943" y="63"/>
                </a:cubicBezTo>
                <a:cubicBezTo>
                  <a:pt x="944" y="63"/>
                  <a:pt x="944" y="62"/>
                  <a:pt x="944" y="61"/>
                </a:cubicBezTo>
                <a:cubicBezTo>
                  <a:pt x="944" y="60"/>
                  <a:pt x="943" y="59"/>
                  <a:pt x="942" y="58"/>
                </a:cubicBezTo>
                <a:cubicBezTo>
                  <a:pt x="940" y="58"/>
                  <a:pt x="939" y="57"/>
                  <a:pt x="938" y="57"/>
                </a:cubicBezTo>
                <a:cubicBezTo>
                  <a:pt x="936" y="57"/>
                  <a:pt x="934" y="58"/>
                  <a:pt x="933" y="60"/>
                </a:cubicBezTo>
                <a:cubicBezTo>
                  <a:pt x="933" y="60"/>
                  <a:pt x="930" y="61"/>
                  <a:pt x="927" y="61"/>
                </a:cubicBezTo>
                <a:cubicBezTo>
                  <a:pt x="925" y="61"/>
                  <a:pt x="922" y="61"/>
                  <a:pt x="922" y="61"/>
                </a:cubicBezTo>
                <a:cubicBezTo>
                  <a:pt x="921" y="60"/>
                  <a:pt x="921" y="60"/>
                  <a:pt x="920" y="60"/>
                </a:cubicBezTo>
                <a:cubicBezTo>
                  <a:pt x="918" y="60"/>
                  <a:pt x="914" y="61"/>
                  <a:pt x="910" y="62"/>
                </a:cubicBezTo>
                <a:cubicBezTo>
                  <a:pt x="905" y="63"/>
                  <a:pt x="901" y="64"/>
                  <a:pt x="900" y="64"/>
                </a:cubicBezTo>
                <a:cubicBezTo>
                  <a:pt x="898" y="64"/>
                  <a:pt x="896" y="66"/>
                  <a:pt x="895" y="67"/>
                </a:cubicBezTo>
                <a:cubicBezTo>
                  <a:pt x="894" y="68"/>
                  <a:pt x="892" y="70"/>
                  <a:pt x="890" y="71"/>
                </a:cubicBezTo>
                <a:cubicBezTo>
                  <a:pt x="886" y="73"/>
                  <a:pt x="879" y="77"/>
                  <a:pt x="877" y="78"/>
                </a:cubicBezTo>
                <a:cubicBezTo>
                  <a:pt x="875" y="79"/>
                  <a:pt x="873" y="82"/>
                  <a:pt x="873" y="85"/>
                </a:cubicBezTo>
                <a:cubicBezTo>
                  <a:pt x="873" y="86"/>
                  <a:pt x="873" y="87"/>
                  <a:pt x="875" y="88"/>
                </a:cubicBezTo>
                <a:close/>
                <a:moveTo>
                  <a:pt x="275" y="57"/>
                </a:moveTo>
                <a:cubicBezTo>
                  <a:pt x="277" y="57"/>
                  <a:pt x="281" y="56"/>
                  <a:pt x="282" y="56"/>
                </a:cubicBezTo>
                <a:cubicBezTo>
                  <a:pt x="282" y="56"/>
                  <a:pt x="282" y="56"/>
                  <a:pt x="282" y="56"/>
                </a:cubicBezTo>
                <a:cubicBezTo>
                  <a:pt x="282" y="56"/>
                  <a:pt x="283" y="57"/>
                  <a:pt x="283" y="57"/>
                </a:cubicBezTo>
                <a:cubicBezTo>
                  <a:pt x="284" y="59"/>
                  <a:pt x="285" y="59"/>
                  <a:pt x="286" y="59"/>
                </a:cubicBezTo>
                <a:cubicBezTo>
                  <a:pt x="289" y="60"/>
                  <a:pt x="291" y="60"/>
                  <a:pt x="293" y="60"/>
                </a:cubicBezTo>
                <a:cubicBezTo>
                  <a:pt x="293" y="61"/>
                  <a:pt x="293" y="61"/>
                  <a:pt x="293" y="61"/>
                </a:cubicBezTo>
                <a:cubicBezTo>
                  <a:pt x="294" y="61"/>
                  <a:pt x="295" y="60"/>
                  <a:pt x="295" y="59"/>
                </a:cubicBezTo>
                <a:cubicBezTo>
                  <a:pt x="295" y="59"/>
                  <a:pt x="296" y="58"/>
                  <a:pt x="296" y="57"/>
                </a:cubicBezTo>
                <a:cubicBezTo>
                  <a:pt x="296" y="56"/>
                  <a:pt x="295" y="54"/>
                  <a:pt x="294" y="52"/>
                </a:cubicBezTo>
                <a:cubicBezTo>
                  <a:pt x="293" y="51"/>
                  <a:pt x="293" y="50"/>
                  <a:pt x="292" y="50"/>
                </a:cubicBezTo>
                <a:cubicBezTo>
                  <a:pt x="291" y="49"/>
                  <a:pt x="290" y="49"/>
                  <a:pt x="288" y="48"/>
                </a:cubicBezTo>
                <a:cubicBezTo>
                  <a:pt x="285" y="47"/>
                  <a:pt x="282" y="47"/>
                  <a:pt x="280" y="47"/>
                </a:cubicBezTo>
                <a:cubicBezTo>
                  <a:pt x="279" y="47"/>
                  <a:pt x="278" y="47"/>
                  <a:pt x="277" y="47"/>
                </a:cubicBezTo>
                <a:cubicBezTo>
                  <a:pt x="276" y="47"/>
                  <a:pt x="274" y="47"/>
                  <a:pt x="273" y="47"/>
                </a:cubicBezTo>
                <a:cubicBezTo>
                  <a:pt x="271" y="48"/>
                  <a:pt x="269" y="49"/>
                  <a:pt x="269" y="51"/>
                </a:cubicBezTo>
                <a:cubicBezTo>
                  <a:pt x="269" y="52"/>
                  <a:pt x="269" y="52"/>
                  <a:pt x="269" y="52"/>
                </a:cubicBezTo>
                <a:cubicBezTo>
                  <a:pt x="269" y="55"/>
                  <a:pt x="272" y="57"/>
                  <a:pt x="275" y="57"/>
                </a:cubicBezTo>
                <a:close/>
                <a:moveTo>
                  <a:pt x="368" y="128"/>
                </a:moveTo>
                <a:cubicBezTo>
                  <a:pt x="368" y="128"/>
                  <a:pt x="367" y="128"/>
                  <a:pt x="366" y="128"/>
                </a:cubicBezTo>
                <a:cubicBezTo>
                  <a:pt x="365" y="128"/>
                  <a:pt x="364" y="129"/>
                  <a:pt x="364" y="131"/>
                </a:cubicBezTo>
                <a:cubicBezTo>
                  <a:pt x="364" y="133"/>
                  <a:pt x="366" y="134"/>
                  <a:pt x="368" y="135"/>
                </a:cubicBezTo>
                <a:cubicBezTo>
                  <a:pt x="368" y="135"/>
                  <a:pt x="369" y="134"/>
                  <a:pt x="370" y="134"/>
                </a:cubicBezTo>
                <a:cubicBezTo>
                  <a:pt x="371" y="134"/>
                  <a:pt x="372" y="132"/>
                  <a:pt x="372" y="131"/>
                </a:cubicBezTo>
                <a:cubicBezTo>
                  <a:pt x="372" y="130"/>
                  <a:pt x="371" y="129"/>
                  <a:pt x="371" y="129"/>
                </a:cubicBezTo>
                <a:cubicBezTo>
                  <a:pt x="370" y="128"/>
                  <a:pt x="369" y="128"/>
                  <a:pt x="368" y="128"/>
                </a:cubicBezTo>
                <a:close/>
                <a:moveTo>
                  <a:pt x="420" y="327"/>
                </a:moveTo>
                <a:cubicBezTo>
                  <a:pt x="420" y="327"/>
                  <a:pt x="420" y="327"/>
                  <a:pt x="420" y="327"/>
                </a:cubicBezTo>
                <a:cubicBezTo>
                  <a:pt x="418" y="328"/>
                  <a:pt x="417" y="330"/>
                  <a:pt x="417" y="332"/>
                </a:cubicBezTo>
                <a:cubicBezTo>
                  <a:pt x="417" y="333"/>
                  <a:pt x="417" y="334"/>
                  <a:pt x="418" y="335"/>
                </a:cubicBezTo>
                <a:cubicBezTo>
                  <a:pt x="418" y="336"/>
                  <a:pt x="420" y="337"/>
                  <a:pt x="421" y="337"/>
                </a:cubicBezTo>
                <a:cubicBezTo>
                  <a:pt x="421" y="337"/>
                  <a:pt x="421" y="337"/>
                  <a:pt x="421" y="337"/>
                </a:cubicBezTo>
                <a:cubicBezTo>
                  <a:pt x="422" y="337"/>
                  <a:pt x="422" y="337"/>
                  <a:pt x="423" y="337"/>
                </a:cubicBezTo>
                <a:cubicBezTo>
                  <a:pt x="425" y="336"/>
                  <a:pt x="426" y="334"/>
                  <a:pt x="426" y="332"/>
                </a:cubicBezTo>
                <a:cubicBezTo>
                  <a:pt x="426" y="330"/>
                  <a:pt x="424" y="327"/>
                  <a:pt x="421" y="327"/>
                </a:cubicBezTo>
                <a:cubicBezTo>
                  <a:pt x="420" y="327"/>
                  <a:pt x="420" y="327"/>
                  <a:pt x="420" y="327"/>
                </a:cubicBezTo>
                <a:close/>
                <a:moveTo>
                  <a:pt x="15" y="174"/>
                </a:moveTo>
                <a:cubicBezTo>
                  <a:pt x="14" y="174"/>
                  <a:pt x="11" y="172"/>
                  <a:pt x="11" y="172"/>
                </a:cubicBezTo>
                <a:cubicBezTo>
                  <a:pt x="10" y="172"/>
                  <a:pt x="10" y="172"/>
                  <a:pt x="10" y="172"/>
                </a:cubicBezTo>
                <a:cubicBezTo>
                  <a:pt x="9" y="172"/>
                  <a:pt x="8" y="172"/>
                  <a:pt x="7" y="172"/>
                </a:cubicBezTo>
                <a:cubicBezTo>
                  <a:pt x="6" y="172"/>
                  <a:pt x="4" y="172"/>
                  <a:pt x="3" y="172"/>
                </a:cubicBezTo>
                <a:cubicBezTo>
                  <a:pt x="2" y="172"/>
                  <a:pt x="1" y="173"/>
                  <a:pt x="0" y="174"/>
                </a:cubicBezTo>
                <a:cubicBezTo>
                  <a:pt x="0" y="175"/>
                  <a:pt x="0" y="175"/>
                  <a:pt x="0" y="175"/>
                </a:cubicBezTo>
                <a:cubicBezTo>
                  <a:pt x="0" y="177"/>
                  <a:pt x="1" y="177"/>
                  <a:pt x="1" y="178"/>
                </a:cubicBezTo>
                <a:cubicBezTo>
                  <a:pt x="3" y="179"/>
                  <a:pt x="6" y="180"/>
                  <a:pt x="8" y="180"/>
                </a:cubicBezTo>
                <a:cubicBezTo>
                  <a:pt x="9" y="180"/>
                  <a:pt x="11" y="179"/>
                  <a:pt x="13" y="179"/>
                </a:cubicBezTo>
                <a:cubicBezTo>
                  <a:pt x="13" y="178"/>
                  <a:pt x="14" y="178"/>
                  <a:pt x="15" y="178"/>
                </a:cubicBezTo>
                <a:cubicBezTo>
                  <a:pt x="16" y="177"/>
                  <a:pt x="16" y="177"/>
                  <a:pt x="16" y="177"/>
                </a:cubicBezTo>
                <a:cubicBezTo>
                  <a:pt x="16" y="177"/>
                  <a:pt x="16" y="177"/>
                  <a:pt x="16" y="176"/>
                </a:cubicBezTo>
                <a:cubicBezTo>
                  <a:pt x="16" y="175"/>
                  <a:pt x="16" y="174"/>
                  <a:pt x="15" y="174"/>
                </a:cubicBezTo>
                <a:close/>
                <a:moveTo>
                  <a:pt x="403" y="322"/>
                </a:moveTo>
                <a:cubicBezTo>
                  <a:pt x="401" y="322"/>
                  <a:pt x="399" y="322"/>
                  <a:pt x="398" y="323"/>
                </a:cubicBezTo>
                <a:cubicBezTo>
                  <a:pt x="396" y="323"/>
                  <a:pt x="395" y="325"/>
                  <a:pt x="393" y="326"/>
                </a:cubicBezTo>
                <a:cubicBezTo>
                  <a:pt x="391" y="328"/>
                  <a:pt x="390" y="329"/>
                  <a:pt x="390" y="329"/>
                </a:cubicBezTo>
                <a:cubicBezTo>
                  <a:pt x="389" y="330"/>
                  <a:pt x="389" y="331"/>
                  <a:pt x="389" y="331"/>
                </a:cubicBezTo>
                <a:cubicBezTo>
                  <a:pt x="389" y="332"/>
                  <a:pt x="390" y="332"/>
                  <a:pt x="391" y="332"/>
                </a:cubicBezTo>
                <a:cubicBezTo>
                  <a:pt x="391" y="332"/>
                  <a:pt x="394" y="333"/>
                  <a:pt x="397" y="333"/>
                </a:cubicBezTo>
                <a:cubicBezTo>
                  <a:pt x="398" y="333"/>
                  <a:pt x="399" y="334"/>
                  <a:pt x="401" y="336"/>
                </a:cubicBezTo>
                <a:cubicBezTo>
                  <a:pt x="402" y="336"/>
                  <a:pt x="403" y="336"/>
                  <a:pt x="404" y="336"/>
                </a:cubicBezTo>
                <a:cubicBezTo>
                  <a:pt x="405" y="336"/>
                  <a:pt x="406" y="335"/>
                  <a:pt x="407" y="335"/>
                </a:cubicBezTo>
                <a:cubicBezTo>
                  <a:pt x="408" y="335"/>
                  <a:pt x="408" y="335"/>
                  <a:pt x="409" y="334"/>
                </a:cubicBezTo>
                <a:cubicBezTo>
                  <a:pt x="409" y="334"/>
                  <a:pt x="409" y="334"/>
                  <a:pt x="409" y="334"/>
                </a:cubicBezTo>
                <a:cubicBezTo>
                  <a:pt x="410" y="335"/>
                  <a:pt x="410" y="335"/>
                  <a:pt x="410" y="335"/>
                </a:cubicBezTo>
                <a:cubicBezTo>
                  <a:pt x="410" y="335"/>
                  <a:pt x="410" y="336"/>
                  <a:pt x="412" y="336"/>
                </a:cubicBezTo>
                <a:cubicBezTo>
                  <a:pt x="413" y="336"/>
                  <a:pt x="414" y="335"/>
                  <a:pt x="414" y="335"/>
                </a:cubicBezTo>
                <a:cubicBezTo>
                  <a:pt x="414" y="334"/>
                  <a:pt x="414" y="333"/>
                  <a:pt x="414" y="332"/>
                </a:cubicBezTo>
                <a:cubicBezTo>
                  <a:pt x="414" y="332"/>
                  <a:pt x="414" y="332"/>
                  <a:pt x="414" y="332"/>
                </a:cubicBezTo>
                <a:cubicBezTo>
                  <a:pt x="414" y="326"/>
                  <a:pt x="409" y="323"/>
                  <a:pt x="406" y="322"/>
                </a:cubicBezTo>
                <a:cubicBezTo>
                  <a:pt x="405" y="322"/>
                  <a:pt x="404" y="322"/>
                  <a:pt x="403" y="322"/>
                </a:cubicBezTo>
                <a:close/>
                <a:moveTo>
                  <a:pt x="36" y="163"/>
                </a:moveTo>
                <a:cubicBezTo>
                  <a:pt x="36" y="163"/>
                  <a:pt x="36" y="163"/>
                  <a:pt x="36" y="163"/>
                </a:cubicBezTo>
                <a:cubicBezTo>
                  <a:pt x="35" y="163"/>
                  <a:pt x="35" y="163"/>
                  <a:pt x="34" y="163"/>
                </a:cubicBezTo>
                <a:cubicBezTo>
                  <a:pt x="33" y="163"/>
                  <a:pt x="32" y="164"/>
                  <a:pt x="32" y="165"/>
                </a:cubicBezTo>
                <a:cubicBezTo>
                  <a:pt x="31" y="166"/>
                  <a:pt x="31" y="167"/>
                  <a:pt x="31" y="168"/>
                </a:cubicBezTo>
                <a:cubicBezTo>
                  <a:pt x="30" y="169"/>
                  <a:pt x="30" y="169"/>
                  <a:pt x="30" y="169"/>
                </a:cubicBezTo>
                <a:cubicBezTo>
                  <a:pt x="29" y="169"/>
                  <a:pt x="27" y="170"/>
                  <a:pt x="26" y="171"/>
                </a:cubicBezTo>
                <a:cubicBezTo>
                  <a:pt x="25" y="171"/>
                  <a:pt x="25" y="171"/>
                  <a:pt x="24" y="172"/>
                </a:cubicBezTo>
                <a:cubicBezTo>
                  <a:pt x="24" y="172"/>
                  <a:pt x="23" y="172"/>
                  <a:pt x="23" y="174"/>
                </a:cubicBezTo>
                <a:cubicBezTo>
                  <a:pt x="23" y="174"/>
                  <a:pt x="24" y="175"/>
                  <a:pt x="24" y="175"/>
                </a:cubicBezTo>
                <a:cubicBezTo>
                  <a:pt x="24" y="176"/>
                  <a:pt x="25" y="176"/>
                  <a:pt x="25" y="176"/>
                </a:cubicBezTo>
                <a:cubicBezTo>
                  <a:pt x="26" y="176"/>
                  <a:pt x="27" y="176"/>
                  <a:pt x="28" y="176"/>
                </a:cubicBezTo>
                <a:cubicBezTo>
                  <a:pt x="30" y="176"/>
                  <a:pt x="31" y="176"/>
                  <a:pt x="33" y="176"/>
                </a:cubicBezTo>
                <a:cubicBezTo>
                  <a:pt x="34" y="175"/>
                  <a:pt x="35" y="175"/>
                  <a:pt x="36" y="174"/>
                </a:cubicBezTo>
                <a:cubicBezTo>
                  <a:pt x="37" y="173"/>
                  <a:pt x="37" y="172"/>
                  <a:pt x="37" y="171"/>
                </a:cubicBezTo>
                <a:cubicBezTo>
                  <a:pt x="37" y="170"/>
                  <a:pt x="37" y="168"/>
                  <a:pt x="37" y="167"/>
                </a:cubicBezTo>
                <a:cubicBezTo>
                  <a:pt x="37" y="167"/>
                  <a:pt x="37" y="166"/>
                  <a:pt x="37" y="165"/>
                </a:cubicBezTo>
                <a:cubicBezTo>
                  <a:pt x="37" y="165"/>
                  <a:pt x="37" y="164"/>
                  <a:pt x="36" y="163"/>
                </a:cubicBezTo>
                <a:close/>
                <a:moveTo>
                  <a:pt x="538" y="437"/>
                </a:moveTo>
                <a:cubicBezTo>
                  <a:pt x="538" y="437"/>
                  <a:pt x="538" y="437"/>
                  <a:pt x="538" y="437"/>
                </a:cubicBezTo>
                <a:cubicBezTo>
                  <a:pt x="535" y="435"/>
                  <a:pt x="531" y="435"/>
                  <a:pt x="529" y="433"/>
                </a:cubicBezTo>
                <a:cubicBezTo>
                  <a:pt x="528" y="431"/>
                  <a:pt x="526" y="429"/>
                  <a:pt x="525" y="428"/>
                </a:cubicBezTo>
                <a:cubicBezTo>
                  <a:pt x="523" y="427"/>
                  <a:pt x="521" y="426"/>
                  <a:pt x="519" y="426"/>
                </a:cubicBezTo>
                <a:cubicBezTo>
                  <a:pt x="519" y="426"/>
                  <a:pt x="518" y="426"/>
                  <a:pt x="518" y="426"/>
                </a:cubicBezTo>
                <a:cubicBezTo>
                  <a:pt x="517" y="427"/>
                  <a:pt x="516" y="427"/>
                  <a:pt x="514" y="427"/>
                </a:cubicBezTo>
                <a:cubicBezTo>
                  <a:pt x="513" y="427"/>
                  <a:pt x="512" y="427"/>
                  <a:pt x="512" y="426"/>
                </a:cubicBezTo>
                <a:cubicBezTo>
                  <a:pt x="509" y="424"/>
                  <a:pt x="505" y="422"/>
                  <a:pt x="503" y="421"/>
                </a:cubicBezTo>
                <a:cubicBezTo>
                  <a:pt x="501" y="418"/>
                  <a:pt x="497" y="417"/>
                  <a:pt x="494" y="417"/>
                </a:cubicBezTo>
                <a:cubicBezTo>
                  <a:pt x="494" y="417"/>
                  <a:pt x="494" y="417"/>
                  <a:pt x="493" y="417"/>
                </a:cubicBezTo>
                <a:cubicBezTo>
                  <a:pt x="492" y="417"/>
                  <a:pt x="491" y="417"/>
                  <a:pt x="491" y="418"/>
                </a:cubicBezTo>
                <a:cubicBezTo>
                  <a:pt x="491" y="417"/>
                  <a:pt x="490" y="416"/>
                  <a:pt x="489" y="415"/>
                </a:cubicBezTo>
                <a:cubicBezTo>
                  <a:pt x="488" y="414"/>
                  <a:pt x="487" y="414"/>
                  <a:pt x="486" y="414"/>
                </a:cubicBezTo>
                <a:cubicBezTo>
                  <a:pt x="486" y="414"/>
                  <a:pt x="486" y="414"/>
                  <a:pt x="486" y="414"/>
                </a:cubicBezTo>
                <a:cubicBezTo>
                  <a:pt x="486" y="413"/>
                  <a:pt x="487" y="412"/>
                  <a:pt x="487" y="411"/>
                </a:cubicBezTo>
                <a:cubicBezTo>
                  <a:pt x="487" y="410"/>
                  <a:pt x="487" y="408"/>
                  <a:pt x="486" y="407"/>
                </a:cubicBezTo>
                <a:cubicBezTo>
                  <a:pt x="486" y="405"/>
                  <a:pt x="485" y="403"/>
                  <a:pt x="482" y="403"/>
                </a:cubicBezTo>
                <a:cubicBezTo>
                  <a:pt x="482" y="403"/>
                  <a:pt x="482" y="403"/>
                  <a:pt x="482" y="403"/>
                </a:cubicBezTo>
                <a:cubicBezTo>
                  <a:pt x="482" y="403"/>
                  <a:pt x="482" y="403"/>
                  <a:pt x="482" y="403"/>
                </a:cubicBezTo>
                <a:cubicBezTo>
                  <a:pt x="481" y="403"/>
                  <a:pt x="481" y="399"/>
                  <a:pt x="478" y="395"/>
                </a:cubicBezTo>
                <a:cubicBezTo>
                  <a:pt x="474" y="390"/>
                  <a:pt x="469" y="387"/>
                  <a:pt x="465" y="387"/>
                </a:cubicBezTo>
                <a:cubicBezTo>
                  <a:pt x="464" y="387"/>
                  <a:pt x="464" y="387"/>
                  <a:pt x="463" y="387"/>
                </a:cubicBezTo>
                <a:cubicBezTo>
                  <a:pt x="461" y="387"/>
                  <a:pt x="460" y="388"/>
                  <a:pt x="459" y="388"/>
                </a:cubicBezTo>
                <a:cubicBezTo>
                  <a:pt x="458" y="387"/>
                  <a:pt x="457" y="387"/>
                  <a:pt x="456" y="385"/>
                </a:cubicBezTo>
                <a:cubicBezTo>
                  <a:pt x="454" y="381"/>
                  <a:pt x="451" y="380"/>
                  <a:pt x="451" y="378"/>
                </a:cubicBezTo>
                <a:cubicBezTo>
                  <a:pt x="450" y="376"/>
                  <a:pt x="448" y="376"/>
                  <a:pt x="447" y="376"/>
                </a:cubicBezTo>
                <a:cubicBezTo>
                  <a:pt x="446" y="376"/>
                  <a:pt x="445" y="376"/>
                  <a:pt x="445" y="376"/>
                </a:cubicBezTo>
                <a:cubicBezTo>
                  <a:pt x="444" y="375"/>
                  <a:pt x="444" y="375"/>
                  <a:pt x="444" y="375"/>
                </a:cubicBezTo>
                <a:cubicBezTo>
                  <a:pt x="443" y="375"/>
                  <a:pt x="443" y="375"/>
                  <a:pt x="442" y="375"/>
                </a:cubicBezTo>
                <a:cubicBezTo>
                  <a:pt x="444" y="372"/>
                  <a:pt x="445" y="368"/>
                  <a:pt x="445" y="365"/>
                </a:cubicBezTo>
                <a:cubicBezTo>
                  <a:pt x="445" y="365"/>
                  <a:pt x="445" y="364"/>
                  <a:pt x="445" y="364"/>
                </a:cubicBezTo>
                <a:cubicBezTo>
                  <a:pt x="444" y="363"/>
                  <a:pt x="444" y="363"/>
                  <a:pt x="444" y="363"/>
                </a:cubicBezTo>
                <a:cubicBezTo>
                  <a:pt x="444" y="363"/>
                  <a:pt x="444" y="362"/>
                  <a:pt x="443" y="363"/>
                </a:cubicBezTo>
                <a:cubicBezTo>
                  <a:pt x="442" y="363"/>
                  <a:pt x="442" y="363"/>
                  <a:pt x="442" y="363"/>
                </a:cubicBezTo>
                <a:cubicBezTo>
                  <a:pt x="441" y="363"/>
                  <a:pt x="441" y="364"/>
                  <a:pt x="441" y="364"/>
                </a:cubicBezTo>
                <a:cubicBezTo>
                  <a:pt x="440" y="365"/>
                  <a:pt x="440" y="366"/>
                  <a:pt x="439" y="367"/>
                </a:cubicBezTo>
                <a:cubicBezTo>
                  <a:pt x="439" y="368"/>
                  <a:pt x="439" y="368"/>
                  <a:pt x="439" y="368"/>
                </a:cubicBezTo>
                <a:cubicBezTo>
                  <a:pt x="438" y="367"/>
                  <a:pt x="438" y="366"/>
                  <a:pt x="436" y="365"/>
                </a:cubicBezTo>
                <a:cubicBezTo>
                  <a:pt x="435" y="364"/>
                  <a:pt x="433" y="363"/>
                  <a:pt x="431" y="363"/>
                </a:cubicBezTo>
                <a:cubicBezTo>
                  <a:pt x="430" y="363"/>
                  <a:pt x="428" y="364"/>
                  <a:pt x="427" y="364"/>
                </a:cubicBezTo>
                <a:cubicBezTo>
                  <a:pt x="426" y="365"/>
                  <a:pt x="425" y="366"/>
                  <a:pt x="425" y="368"/>
                </a:cubicBezTo>
                <a:cubicBezTo>
                  <a:pt x="425" y="368"/>
                  <a:pt x="425" y="368"/>
                  <a:pt x="425" y="368"/>
                </a:cubicBezTo>
                <a:cubicBezTo>
                  <a:pt x="425" y="367"/>
                  <a:pt x="425" y="367"/>
                  <a:pt x="425" y="367"/>
                </a:cubicBezTo>
                <a:cubicBezTo>
                  <a:pt x="424" y="365"/>
                  <a:pt x="421" y="364"/>
                  <a:pt x="419" y="364"/>
                </a:cubicBezTo>
                <a:cubicBezTo>
                  <a:pt x="418" y="364"/>
                  <a:pt x="416" y="365"/>
                  <a:pt x="414" y="366"/>
                </a:cubicBezTo>
                <a:cubicBezTo>
                  <a:pt x="414" y="365"/>
                  <a:pt x="414" y="364"/>
                  <a:pt x="413" y="363"/>
                </a:cubicBezTo>
                <a:cubicBezTo>
                  <a:pt x="413" y="363"/>
                  <a:pt x="413" y="362"/>
                  <a:pt x="412" y="361"/>
                </a:cubicBezTo>
                <a:cubicBezTo>
                  <a:pt x="412" y="361"/>
                  <a:pt x="411" y="360"/>
                  <a:pt x="410" y="360"/>
                </a:cubicBezTo>
                <a:cubicBezTo>
                  <a:pt x="407" y="360"/>
                  <a:pt x="404" y="362"/>
                  <a:pt x="402" y="366"/>
                </a:cubicBezTo>
                <a:cubicBezTo>
                  <a:pt x="402" y="367"/>
                  <a:pt x="401" y="367"/>
                  <a:pt x="401" y="367"/>
                </a:cubicBezTo>
                <a:cubicBezTo>
                  <a:pt x="401" y="367"/>
                  <a:pt x="401" y="366"/>
                  <a:pt x="401" y="366"/>
                </a:cubicBezTo>
                <a:cubicBezTo>
                  <a:pt x="401" y="366"/>
                  <a:pt x="402" y="365"/>
                  <a:pt x="402" y="364"/>
                </a:cubicBezTo>
                <a:cubicBezTo>
                  <a:pt x="403" y="362"/>
                  <a:pt x="404" y="361"/>
                  <a:pt x="404" y="360"/>
                </a:cubicBezTo>
                <a:cubicBezTo>
                  <a:pt x="404" y="359"/>
                  <a:pt x="403" y="357"/>
                  <a:pt x="402" y="357"/>
                </a:cubicBezTo>
                <a:cubicBezTo>
                  <a:pt x="401" y="357"/>
                  <a:pt x="401" y="357"/>
                  <a:pt x="400" y="357"/>
                </a:cubicBezTo>
                <a:cubicBezTo>
                  <a:pt x="398" y="357"/>
                  <a:pt x="397" y="358"/>
                  <a:pt x="395" y="359"/>
                </a:cubicBezTo>
                <a:cubicBezTo>
                  <a:pt x="394" y="360"/>
                  <a:pt x="394" y="360"/>
                  <a:pt x="393" y="361"/>
                </a:cubicBezTo>
                <a:cubicBezTo>
                  <a:pt x="393" y="361"/>
                  <a:pt x="393" y="361"/>
                  <a:pt x="393" y="361"/>
                </a:cubicBezTo>
                <a:cubicBezTo>
                  <a:pt x="392" y="361"/>
                  <a:pt x="392" y="361"/>
                  <a:pt x="392" y="361"/>
                </a:cubicBezTo>
                <a:cubicBezTo>
                  <a:pt x="390" y="362"/>
                  <a:pt x="387" y="365"/>
                  <a:pt x="385" y="368"/>
                </a:cubicBezTo>
                <a:cubicBezTo>
                  <a:pt x="383" y="372"/>
                  <a:pt x="382" y="373"/>
                  <a:pt x="380" y="374"/>
                </a:cubicBezTo>
                <a:cubicBezTo>
                  <a:pt x="380" y="374"/>
                  <a:pt x="380" y="374"/>
                  <a:pt x="379" y="374"/>
                </a:cubicBezTo>
                <a:cubicBezTo>
                  <a:pt x="379" y="374"/>
                  <a:pt x="379" y="374"/>
                  <a:pt x="379" y="374"/>
                </a:cubicBezTo>
                <a:cubicBezTo>
                  <a:pt x="379" y="374"/>
                  <a:pt x="379" y="374"/>
                  <a:pt x="379" y="374"/>
                </a:cubicBezTo>
                <a:cubicBezTo>
                  <a:pt x="379" y="373"/>
                  <a:pt x="378" y="373"/>
                  <a:pt x="377" y="372"/>
                </a:cubicBezTo>
                <a:cubicBezTo>
                  <a:pt x="376" y="370"/>
                  <a:pt x="374" y="369"/>
                  <a:pt x="371" y="368"/>
                </a:cubicBezTo>
                <a:cubicBezTo>
                  <a:pt x="370" y="368"/>
                  <a:pt x="369" y="369"/>
                  <a:pt x="369" y="370"/>
                </a:cubicBezTo>
                <a:cubicBezTo>
                  <a:pt x="369" y="370"/>
                  <a:pt x="366" y="372"/>
                  <a:pt x="363" y="373"/>
                </a:cubicBezTo>
                <a:cubicBezTo>
                  <a:pt x="362" y="373"/>
                  <a:pt x="362" y="373"/>
                  <a:pt x="362" y="373"/>
                </a:cubicBezTo>
                <a:cubicBezTo>
                  <a:pt x="361" y="374"/>
                  <a:pt x="359" y="372"/>
                  <a:pt x="359" y="371"/>
                </a:cubicBezTo>
                <a:cubicBezTo>
                  <a:pt x="358" y="368"/>
                  <a:pt x="357" y="369"/>
                  <a:pt x="357" y="364"/>
                </a:cubicBezTo>
                <a:cubicBezTo>
                  <a:pt x="357" y="364"/>
                  <a:pt x="357" y="363"/>
                  <a:pt x="357" y="362"/>
                </a:cubicBezTo>
                <a:cubicBezTo>
                  <a:pt x="357" y="358"/>
                  <a:pt x="357" y="354"/>
                  <a:pt x="358" y="351"/>
                </a:cubicBezTo>
                <a:cubicBezTo>
                  <a:pt x="358" y="351"/>
                  <a:pt x="358" y="350"/>
                  <a:pt x="358" y="350"/>
                </a:cubicBezTo>
                <a:cubicBezTo>
                  <a:pt x="358" y="347"/>
                  <a:pt x="357" y="345"/>
                  <a:pt x="355" y="343"/>
                </a:cubicBezTo>
                <a:cubicBezTo>
                  <a:pt x="354" y="342"/>
                  <a:pt x="352" y="340"/>
                  <a:pt x="350" y="340"/>
                </a:cubicBezTo>
                <a:cubicBezTo>
                  <a:pt x="349" y="340"/>
                  <a:pt x="349" y="340"/>
                  <a:pt x="349" y="340"/>
                </a:cubicBezTo>
                <a:cubicBezTo>
                  <a:pt x="348" y="340"/>
                  <a:pt x="346" y="341"/>
                  <a:pt x="345" y="342"/>
                </a:cubicBezTo>
                <a:cubicBezTo>
                  <a:pt x="344" y="342"/>
                  <a:pt x="343" y="343"/>
                  <a:pt x="343" y="343"/>
                </a:cubicBezTo>
                <a:cubicBezTo>
                  <a:pt x="343" y="343"/>
                  <a:pt x="343" y="343"/>
                  <a:pt x="343" y="343"/>
                </a:cubicBezTo>
                <a:cubicBezTo>
                  <a:pt x="342" y="342"/>
                  <a:pt x="342" y="342"/>
                  <a:pt x="341" y="342"/>
                </a:cubicBezTo>
                <a:cubicBezTo>
                  <a:pt x="341" y="342"/>
                  <a:pt x="340" y="341"/>
                  <a:pt x="339" y="341"/>
                </a:cubicBezTo>
                <a:cubicBezTo>
                  <a:pt x="339" y="341"/>
                  <a:pt x="339" y="340"/>
                  <a:pt x="339" y="339"/>
                </a:cubicBezTo>
                <a:cubicBezTo>
                  <a:pt x="339" y="338"/>
                  <a:pt x="339" y="338"/>
                  <a:pt x="339" y="337"/>
                </a:cubicBezTo>
                <a:cubicBezTo>
                  <a:pt x="339" y="336"/>
                  <a:pt x="339" y="334"/>
                  <a:pt x="339" y="333"/>
                </a:cubicBezTo>
                <a:cubicBezTo>
                  <a:pt x="339" y="331"/>
                  <a:pt x="340" y="330"/>
                  <a:pt x="341" y="329"/>
                </a:cubicBezTo>
                <a:cubicBezTo>
                  <a:pt x="343" y="327"/>
                  <a:pt x="344" y="324"/>
                  <a:pt x="344" y="322"/>
                </a:cubicBezTo>
                <a:cubicBezTo>
                  <a:pt x="344" y="320"/>
                  <a:pt x="344" y="319"/>
                  <a:pt x="343" y="318"/>
                </a:cubicBezTo>
                <a:cubicBezTo>
                  <a:pt x="343" y="316"/>
                  <a:pt x="342" y="315"/>
                  <a:pt x="340" y="315"/>
                </a:cubicBezTo>
                <a:cubicBezTo>
                  <a:pt x="340" y="315"/>
                  <a:pt x="339" y="315"/>
                  <a:pt x="339" y="315"/>
                </a:cubicBezTo>
                <a:cubicBezTo>
                  <a:pt x="337" y="315"/>
                  <a:pt x="334" y="316"/>
                  <a:pt x="331" y="316"/>
                </a:cubicBezTo>
                <a:cubicBezTo>
                  <a:pt x="331" y="316"/>
                  <a:pt x="331" y="316"/>
                  <a:pt x="331" y="316"/>
                </a:cubicBezTo>
                <a:cubicBezTo>
                  <a:pt x="330" y="315"/>
                  <a:pt x="330" y="315"/>
                  <a:pt x="330" y="315"/>
                </a:cubicBezTo>
                <a:cubicBezTo>
                  <a:pt x="327" y="316"/>
                  <a:pt x="324" y="319"/>
                  <a:pt x="324" y="322"/>
                </a:cubicBezTo>
                <a:cubicBezTo>
                  <a:pt x="324" y="323"/>
                  <a:pt x="324" y="323"/>
                  <a:pt x="325" y="324"/>
                </a:cubicBezTo>
                <a:cubicBezTo>
                  <a:pt x="325" y="324"/>
                  <a:pt x="325" y="325"/>
                  <a:pt x="325" y="325"/>
                </a:cubicBezTo>
                <a:cubicBezTo>
                  <a:pt x="325" y="326"/>
                  <a:pt x="324" y="326"/>
                  <a:pt x="324" y="327"/>
                </a:cubicBezTo>
                <a:cubicBezTo>
                  <a:pt x="324" y="327"/>
                  <a:pt x="324" y="327"/>
                  <a:pt x="324" y="327"/>
                </a:cubicBezTo>
                <a:cubicBezTo>
                  <a:pt x="323" y="327"/>
                  <a:pt x="322" y="326"/>
                  <a:pt x="321" y="326"/>
                </a:cubicBezTo>
                <a:cubicBezTo>
                  <a:pt x="320" y="326"/>
                  <a:pt x="318" y="327"/>
                  <a:pt x="317" y="328"/>
                </a:cubicBezTo>
                <a:cubicBezTo>
                  <a:pt x="315" y="330"/>
                  <a:pt x="314" y="330"/>
                  <a:pt x="314" y="330"/>
                </a:cubicBezTo>
                <a:cubicBezTo>
                  <a:pt x="314" y="330"/>
                  <a:pt x="313" y="329"/>
                  <a:pt x="310" y="327"/>
                </a:cubicBezTo>
                <a:cubicBezTo>
                  <a:pt x="307" y="323"/>
                  <a:pt x="303" y="320"/>
                  <a:pt x="303" y="315"/>
                </a:cubicBezTo>
                <a:cubicBezTo>
                  <a:pt x="302" y="313"/>
                  <a:pt x="302" y="310"/>
                  <a:pt x="302" y="308"/>
                </a:cubicBezTo>
                <a:cubicBezTo>
                  <a:pt x="302" y="305"/>
                  <a:pt x="302" y="303"/>
                  <a:pt x="303" y="302"/>
                </a:cubicBezTo>
                <a:cubicBezTo>
                  <a:pt x="304" y="301"/>
                  <a:pt x="304" y="298"/>
                  <a:pt x="304" y="297"/>
                </a:cubicBezTo>
                <a:cubicBezTo>
                  <a:pt x="304" y="295"/>
                  <a:pt x="304" y="294"/>
                  <a:pt x="303" y="293"/>
                </a:cubicBezTo>
                <a:cubicBezTo>
                  <a:pt x="303" y="292"/>
                  <a:pt x="303" y="292"/>
                  <a:pt x="302" y="291"/>
                </a:cubicBezTo>
                <a:cubicBezTo>
                  <a:pt x="302" y="291"/>
                  <a:pt x="302" y="291"/>
                  <a:pt x="302" y="291"/>
                </a:cubicBezTo>
                <a:cubicBezTo>
                  <a:pt x="303" y="290"/>
                  <a:pt x="305" y="289"/>
                  <a:pt x="306" y="288"/>
                </a:cubicBezTo>
                <a:cubicBezTo>
                  <a:pt x="309" y="287"/>
                  <a:pt x="312" y="284"/>
                  <a:pt x="313" y="282"/>
                </a:cubicBezTo>
                <a:cubicBezTo>
                  <a:pt x="314" y="281"/>
                  <a:pt x="315" y="281"/>
                  <a:pt x="316" y="281"/>
                </a:cubicBezTo>
                <a:cubicBezTo>
                  <a:pt x="317" y="281"/>
                  <a:pt x="318" y="281"/>
                  <a:pt x="319" y="281"/>
                </a:cubicBezTo>
                <a:cubicBezTo>
                  <a:pt x="323" y="281"/>
                  <a:pt x="323" y="281"/>
                  <a:pt x="326" y="283"/>
                </a:cubicBezTo>
                <a:cubicBezTo>
                  <a:pt x="327" y="284"/>
                  <a:pt x="328" y="285"/>
                  <a:pt x="329" y="285"/>
                </a:cubicBezTo>
                <a:cubicBezTo>
                  <a:pt x="331" y="285"/>
                  <a:pt x="332" y="283"/>
                  <a:pt x="333" y="282"/>
                </a:cubicBezTo>
                <a:cubicBezTo>
                  <a:pt x="333" y="281"/>
                  <a:pt x="333" y="280"/>
                  <a:pt x="333" y="280"/>
                </a:cubicBezTo>
                <a:cubicBezTo>
                  <a:pt x="333" y="280"/>
                  <a:pt x="333" y="278"/>
                  <a:pt x="336" y="278"/>
                </a:cubicBezTo>
                <a:cubicBezTo>
                  <a:pt x="336" y="278"/>
                  <a:pt x="336" y="278"/>
                  <a:pt x="336" y="278"/>
                </a:cubicBezTo>
                <a:cubicBezTo>
                  <a:pt x="337" y="278"/>
                  <a:pt x="337" y="278"/>
                  <a:pt x="338" y="278"/>
                </a:cubicBezTo>
                <a:cubicBezTo>
                  <a:pt x="341" y="278"/>
                  <a:pt x="344" y="277"/>
                  <a:pt x="346" y="277"/>
                </a:cubicBezTo>
                <a:cubicBezTo>
                  <a:pt x="346" y="277"/>
                  <a:pt x="346" y="277"/>
                  <a:pt x="346" y="277"/>
                </a:cubicBezTo>
                <a:cubicBezTo>
                  <a:pt x="346" y="278"/>
                  <a:pt x="347" y="279"/>
                  <a:pt x="347" y="280"/>
                </a:cubicBezTo>
                <a:cubicBezTo>
                  <a:pt x="348" y="281"/>
                  <a:pt x="349" y="282"/>
                  <a:pt x="351" y="282"/>
                </a:cubicBezTo>
                <a:cubicBezTo>
                  <a:pt x="352" y="282"/>
                  <a:pt x="353" y="282"/>
                  <a:pt x="353" y="282"/>
                </a:cubicBezTo>
                <a:cubicBezTo>
                  <a:pt x="354" y="281"/>
                  <a:pt x="354" y="281"/>
                  <a:pt x="354" y="281"/>
                </a:cubicBezTo>
                <a:cubicBezTo>
                  <a:pt x="354" y="284"/>
                  <a:pt x="355" y="287"/>
                  <a:pt x="355" y="289"/>
                </a:cubicBezTo>
                <a:cubicBezTo>
                  <a:pt x="356" y="292"/>
                  <a:pt x="357" y="294"/>
                  <a:pt x="360" y="295"/>
                </a:cubicBezTo>
                <a:cubicBezTo>
                  <a:pt x="360" y="296"/>
                  <a:pt x="361" y="296"/>
                  <a:pt x="361" y="298"/>
                </a:cubicBezTo>
                <a:cubicBezTo>
                  <a:pt x="361" y="298"/>
                  <a:pt x="361" y="299"/>
                  <a:pt x="362" y="300"/>
                </a:cubicBezTo>
                <a:cubicBezTo>
                  <a:pt x="362" y="301"/>
                  <a:pt x="363" y="302"/>
                  <a:pt x="365" y="302"/>
                </a:cubicBezTo>
                <a:cubicBezTo>
                  <a:pt x="365" y="302"/>
                  <a:pt x="365" y="302"/>
                  <a:pt x="365" y="302"/>
                </a:cubicBezTo>
                <a:cubicBezTo>
                  <a:pt x="366" y="302"/>
                  <a:pt x="367" y="301"/>
                  <a:pt x="368" y="300"/>
                </a:cubicBezTo>
                <a:cubicBezTo>
                  <a:pt x="369" y="298"/>
                  <a:pt x="370" y="295"/>
                  <a:pt x="370" y="292"/>
                </a:cubicBezTo>
                <a:cubicBezTo>
                  <a:pt x="370" y="291"/>
                  <a:pt x="370" y="290"/>
                  <a:pt x="370" y="289"/>
                </a:cubicBezTo>
                <a:cubicBezTo>
                  <a:pt x="369" y="288"/>
                  <a:pt x="368" y="285"/>
                  <a:pt x="368" y="283"/>
                </a:cubicBezTo>
                <a:cubicBezTo>
                  <a:pt x="367" y="280"/>
                  <a:pt x="366" y="277"/>
                  <a:pt x="365" y="276"/>
                </a:cubicBezTo>
                <a:cubicBezTo>
                  <a:pt x="364" y="275"/>
                  <a:pt x="364" y="274"/>
                  <a:pt x="364" y="273"/>
                </a:cubicBezTo>
                <a:cubicBezTo>
                  <a:pt x="364" y="272"/>
                  <a:pt x="365" y="270"/>
                  <a:pt x="366" y="270"/>
                </a:cubicBezTo>
                <a:cubicBezTo>
                  <a:pt x="368" y="269"/>
                  <a:pt x="371" y="266"/>
                  <a:pt x="373" y="264"/>
                </a:cubicBezTo>
                <a:cubicBezTo>
                  <a:pt x="376" y="262"/>
                  <a:pt x="379" y="259"/>
                  <a:pt x="380" y="258"/>
                </a:cubicBezTo>
                <a:cubicBezTo>
                  <a:pt x="380" y="257"/>
                  <a:pt x="382" y="256"/>
                  <a:pt x="384" y="255"/>
                </a:cubicBezTo>
                <a:cubicBezTo>
                  <a:pt x="385" y="254"/>
                  <a:pt x="387" y="253"/>
                  <a:pt x="387" y="250"/>
                </a:cubicBezTo>
                <a:cubicBezTo>
                  <a:pt x="387" y="250"/>
                  <a:pt x="387" y="249"/>
                  <a:pt x="386" y="248"/>
                </a:cubicBezTo>
                <a:cubicBezTo>
                  <a:pt x="385" y="246"/>
                  <a:pt x="384" y="244"/>
                  <a:pt x="384" y="243"/>
                </a:cubicBezTo>
                <a:cubicBezTo>
                  <a:pt x="385" y="244"/>
                  <a:pt x="385" y="244"/>
                  <a:pt x="386" y="244"/>
                </a:cubicBezTo>
                <a:cubicBezTo>
                  <a:pt x="388" y="244"/>
                  <a:pt x="389" y="243"/>
                  <a:pt x="389" y="242"/>
                </a:cubicBezTo>
                <a:cubicBezTo>
                  <a:pt x="390" y="241"/>
                  <a:pt x="391" y="240"/>
                  <a:pt x="391" y="238"/>
                </a:cubicBezTo>
                <a:cubicBezTo>
                  <a:pt x="391" y="238"/>
                  <a:pt x="391" y="237"/>
                  <a:pt x="391" y="237"/>
                </a:cubicBezTo>
                <a:cubicBezTo>
                  <a:pt x="391" y="236"/>
                  <a:pt x="390" y="236"/>
                  <a:pt x="390" y="235"/>
                </a:cubicBezTo>
                <a:cubicBezTo>
                  <a:pt x="391" y="235"/>
                  <a:pt x="391" y="235"/>
                  <a:pt x="391" y="235"/>
                </a:cubicBezTo>
                <a:cubicBezTo>
                  <a:pt x="391" y="235"/>
                  <a:pt x="391" y="235"/>
                  <a:pt x="391" y="235"/>
                </a:cubicBezTo>
                <a:cubicBezTo>
                  <a:pt x="391" y="235"/>
                  <a:pt x="391" y="235"/>
                  <a:pt x="391" y="235"/>
                </a:cubicBezTo>
                <a:cubicBezTo>
                  <a:pt x="392" y="235"/>
                  <a:pt x="393" y="234"/>
                  <a:pt x="394" y="234"/>
                </a:cubicBezTo>
                <a:cubicBezTo>
                  <a:pt x="395" y="233"/>
                  <a:pt x="395" y="232"/>
                  <a:pt x="395" y="231"/>
                </a:cubicBezTo>
                <a:cubicBezTo>
                  <a:pt x="395" y="230"/>
                  <a:pt x="395" y="230"/>
                  <a:pt x="395" y="229"/>
                </a:cubicBezTo>
                <a:cubicBezTo>
                  <a:pt x="395" y="229"/>
                  <a:pt x="396" y="228"/>
                  <a:pt x="396" y="228"/>
                </a:cubicBezTo>
                <a:cubicBezTo>
                  <a:pt x="397" y="228"/>
                  <a:pt x="397" y="228"/>
                  <a:pt x="397" y="228"/>
                </a:cubicBezTo>
                <a:cubicBezTo>
                  <a:pt x="398" y="229"/>
                  <a:pt x="398" y="229"/>
                  <a:pt x="399" y="229"/>
                </a:cubicBezTo>
                <a:cubicBezTo>
                  <a:pt x="401" y="229"/>
                  <a:pt x="403" y="228"/>
                  <a:pt x="404" y="228"/>
                </a:cubicBezTo>
                <a:cubicBezTo>
                  <a:pt x="406" y="228"/>
                  <a:pt x="407" y="227"/>
                  <a:pt x="408" y="226"/>
                </a:cubicBezTo>
                <a:cubicBezTo>
                  <a:pt x="408" y="225"/>
                  <a:pt x="409" y="225"/>
                  <a:pt x="409" y="224"/>
                </a:cubicBezTo>
                <a:cubicBezTo>
                  <a:pt x="408" y="223"/>
                  <a:pt x="408" y="222"/>
                  <a:pt x="407" y="221"/>
                </a:cubicBezTo>
                <a:cubicBezTo>
                  <a:pt x="407" y="220"/>
                  <a:pt x="406" y="219"/>
                  <a:pt x="406" y="219"/>
                </a:cubicBezTo>
                <a:cubicBezTo>
                  <a:pt x="406" y="218"/>
                  <a:pt x="407" y="217"/>
                  <a:pt x="408" y="216"/>
                </a:cubicBezTo>
                <a:cubicBezTo>
                  <a:pt x="409" y="215"/>
                  <a:pt x="410" y="214"/>
                  <a:pt x="411" y="214"/>
                </a:cubicBezTo>
                <a:cubicBezTo>
                  <a:pt x="412" y="214"/>
                  <a:pt x="413" y="214"/>
                  <a:pt x="415" y="214"/>
                </a:cubicBezTo>
                <a:cubicBezTo>
                  <a:pt x="415" y="214"/>
                  <a:pt x="416" y="214"/>
                  <a:pt x="416" y="213"/>
                </a:cubicBezTo>
                <a:cubicBezTo>
                  <a:pt x="417" y="213"/>
                  <a:pt x="418" y="213"/>
                  <a:pt x="418" y="212"/>
                </a:cubicBezTo>
                <a:cubicBezTo>
                  <a:pt x="419" y="211"/>
                  <a:pt x="419" y="211"/>
                  <a:pt x="419" y="211"/>
                </a:cubicBezTo>
                <a:cubicBezTo>
                  <a:pt x="419" y="212"/>
                  <a:pt x="419" y="213"/>
                  <a:pt x="419" y="215"/>
                </a:cubicBezTo>
                <a:cubicBezTo>
                  <a:pt x="419" y="215"/>
                  <a:pt x="419" y="216"/>
                  <a:pt x="420" y="217"/>
                </a:cubicBezTo>
                <a:cubicBezTo>
                  <a:pt x="421" y="218"/>
                  <a:pt x="422" y="219"/>
                  <a:pt x="423" y="219"/>
                </a:cubicBezTo>
                <a:cubicBezTo>
                  <a:pt x="425" y="219"/>
                  <a:pt x="427" y="218"/>
                  <a:pt x="428" y="217"/>
                </a:cubicBezTo>
                <a:cubicBezTo>
                  <a:pt x="429" y="216"/>
                  <a:pt x="429" y="216"/>
                  <a:pt x="430" y="215"/>
                </a:cubicBezTo>
                <a:cubicBezTo>
                  <a:pt x="430" y="215"/>
                  <a:pt x="430" y="215"/>
                  <a:pt x="430" y="215"/>
                </a:cubicBezTo>
                <a:cubicBezTo>
                  <a:pt x="430" y="215"/>
                  <a:pt x="430" y="215"/>
                  <a:pt x="430" y="215"/>
                </a:cubicBezTo>
                <a:cubicBezTo>
                  <a:pt x="430" y="215"/>
                  <a:pt x="430" y="215"/>
                  <a:pt x="430" y="215"/>
                </a:cubicBezTo>
                <a:cubicBezTo>
                  <a:pt x="431" y="214"/>
                  <a:pt x="437" y="213"/>
                  <a:pt x="439" y="212"/>
                </a:cubicBezTo>
                <a:cubicBezTo>
                  <a:pt x="439" y="212"/>
                  <a:pt x="441" y="212"/>
                  <a:pt x="443" y="211"/>
                </a:cubicBezTo>
                <a:cubicBezTo>
                  <a:pt x="444" y="211"/>
                  <a:pt x="445" y="211"/>
                  <a:pt x="446" y="210"/>
                </a:cubicBezTo>
                <a:cubicBezTo>
                  <a:pt x="447" y="210"/>
                  <a:pt x="448" y="209"/>
                  <a:pt x="448" y="207"/>
                </a:cubicBezTo>
                <a:cubicBezTo>
                  <a:pt x="448" y="207"/>
                  <a:pt x="448" y="207"/>
                  <a:pt x="448" y="206"/>
                </a:cubicBezTo>
                <a:cubicBezTo>
                  <a:pt x="447" y="203"/>
                  <a:pt x="446" y="201"/>
                  <a:pt x="445" y="199"/>
                </a:cubicBezTo>
                <a:cubicBezTo>
                  <a:pt x="444" y="199"/>
                  <a:pt x="444" y="198"/>
                  <a:pt x="443" y="198"/>
                </a:cubicBezTo>
                <a:cubicBezTo>
                  <a:pt x="441" y="198"/>
                  <a:pt x="441" y="199"/>
                  <a:pt x="440" y="199"/>
                </a:cubicBezTo>
                <a:cubicBezTo>
                  <a:pt x="440" y="200"/>
                  <a:pt x="439" y="201"/>
                  <a:pt x="439" y="202"/>
                </a:cubicBezTo>
                <a:cubicBezTo>
                  <a:pt x="438" y="202"/>
                  <a:pt x="438" y="202"/>
                  <a:pt x="438" y="202"/>
                </a:cubicBezTo>
                <a:cubicBezTo>
                  <a:pt x="438" y="202"/>
                  <a:pt x="438" y="202"/>
                  <a:pt x="438" y="202"/>
                </a:cubicBezTo>
                <a:cubicBezTo>
                  <a:pt x="438" y="202"/>
                  <a:pt x="437" y="201"/>
                  <a:pt x="437" y="200"/>
                </a:cubicBezTo>
                <a:cubicBezTo>
                  <a:pt x="437" y="199"/>
                  <a:pt x="437" y="199"/>
                  <a:pt x="437" y="198"/>
                </a:cubicBezTo>
                <a:cubicBezTo>
                  <a:pt x="437" y="197"/>
                  <a:pt x="436" y="196"/>
                  <a:pt x="435" y="196"/>
                </a:cubicBezTo>
                <a:cubicBezTo>
                  <a:pt x="434" y="196"/>
                  <a:pt x="434" y="196"/>
                  <a:pt x="433" y="197"/>
                </a:cubicBezTo>
                <a:cubicBezTo>
                  <a:pt x="432" y="198"/>
                  <a:pt x="431" y="198"/>
                  <a:pt x="431" y="199"/>
                </a:cubicBezTo>
                <a:cubicBezTo>
                  <a:pt x="431" y="199"/>
                  <a:pt x="431" y="199"/>
                  <a:pt x="431" y="199"/>
                </a:cubicBezTo>
                <a:cubicBezTo>
                  <a:pt x="430" y="199"/>
                  <a:pt x="430" y="198"/>
                  <a:pt x="430" y="198"/>
                </a:cubicBezTo>
                <a:cubicBezTo>
                  <a:pt x="430" y="197"/>
                  <a:pt x="430" y="197"/>
                  <a:pt x="430" y="197"/>
                </a:cubicBezTo>
                <a:cubicBezTo>
                  <a:pt x="430" y="197"/>
                  <a:pt x="431" y="196"/>
                  <a:pt x="431" y="194"/>
                </a:cubicBezTo>
                <a:cubicBezTo>
                  <a:pt x="431" y="193"/>
                  <a:pt x="431" y="192"/>
                  <a:pt x="430" y="191"/>
                </a:cubicBezTo>
                <a:cubicBezTo>
                  <a:pt x="429" y="188"/>
                  <a:pt x="427" y="187"/>
                  <a:pt x="424" y="187"/>
                </a:cubicBezTo>
                <a:cubicBezTo>
                  <a:pt x="422" y="187"/>
                  <a:pt x="421" y="188"/>
                  <a:pt x="419" y="189"/>
                </a:cubicBezTo>
                <a:cubicBezTo>
                  <a:pt x="417" y="190"/>
                  <a:pt x="416" y="191"/>
                  <a:pt x="416" y="191"/>
                </a:cubicBezTo>
                <a:cubicBezTo>
                  <a:pt x="416" y="191"/>
                  <a:pt x="416" y="191"/>
                  <a:pt x="416" y="191"/>
                </a:cubicBezTo>
                <a:cubicBezTo>
                  <a:pt x="418" y="189"/>
                  <a:pt x="421" y="188"/>
                  <a:pt x="423" y="185"/>
                </a:cubicBezTo>
                <a:cubicBezTo>
                  <a:pt x="423" y="185"/>
                  <a:pt x="423" y="185"/>
                  <a:pt x="424" y="185"/>
                </a:cubicBezTo>
                <a:cubicBezTo>
                  <a:pt x="424" y="185"/>
                  <a:pt x="425" y="185"/>
                  <a:pt x="426" y="185"/>
                </a:cubicBezTo>
                <a:cubicBezTo>
                  <a:pt x="427" y="186"/>
                  <a:pt x="428" y="186"/>
                  <a:pt x="428" y="186"/>
                </a:cubicBezTo>
                <a:cubicBezTo>
                  <a:pt x="428" y="187"/>
                  <a:pt x="429" y="187"/>
                  <a:pt x="430" y="186"/>
                </a:cubicBezTo>
                <a:cubicBezTo>
                  <a:pt x="430" y="187"/>
                  <a:pt x="430" y="187"/>
                  <a:pt x="430" y="187"/>
                </a:cubicBezTo>
                <a:cubicBezTo>
                  <a:pt x="430" y="188"/>
                  <a:pt x="430" y="189"/>
                  <a:pt x="430" y="190"/>
                </a:cubicBezTo>
                <a:cubicBezTo>
                  <a:pt x="430" y="191"/>
                  <a:pt x="431" y="192"/>
                  <a:pt x="433" y="192"/>
                </a:cubicBezTo>
                <a:cubicBezTo>
                  <a:pt x="434" y="192"/>
                  <a:pt x="436" y="192"/>
                  <a:pt x="437" y="191"/>
                </a:cubicBezTo>
                <a:cubicBezTo>
                  <a:pt x="438" y="191"/>
                  <a:pt x="438" y="190"/>
                  <a:pt x="439" y="190"/>
                </a:cubicBezTo>
                <a:cubicBezTo>
                  <a:pt x="439" y="189"/>
                  <a:pt x="440" y="189"/>
                  <a:pt x="440" y="188"/>
                </a:cubicBezTo>
                <a:cubicBezTo>
                  <a:pt x="441" y="188"/>
                  <a:pt x="441" y="188"/>
                  <a:pt x="441" y="188"/>
                </a:cubicBezTo>
                <a:cubicBezTo>
                  <a:pt x="442" y="188"/>
                  <a:pt x="443" y="187"/>
                  <a:pt x="445" y="186"/>
                </a:cubicBezTo>
                <a:cubicBezTo>
                  <a:pt x="446" y="185"/>
                  <a:pt x="448" y="185"/>
                  <a:pt x="451" y="184"/>
                </a:cubicBezTo>
                <a:cubicBezTo>
                  <a:pt x="452" y="183"/>
                  <a:pt x="452" y="182"/>
                  <a:pt x="453" y="181"/>
                </a:cubicBezTo>
                <a:cubicBezTo>
                  <a:pt x="454" y="180"/>
                  <a:pt x="454" y="180"/>
                  <a:pt x="454" y="180"/>
                </a:cubicBezTo>
                <a:cubicBezTo>
                  <a:pt x="455" y="180"/>
                  <a:pt x="455" y="180"/>
                  <a:pt x="455" y="180"/>
                </a:cubicBezTo>
                <a:cubicBezTo>
                  <a:pt x="455" y="181"/>
                  <a:pt x="454" y="181"/>
                  <a:pt x="453" y="182"/>
                </a:cubicBezTo>
                <a:cubicBezTo>
                  <a:pt x="451" y="184"/>
                  <a:pt x="450" y="186"/>
                  <a:pt x="449" y="188"/>
                </a:cubicBezTo>
                <a:cubicBezTo>
                  <a:pt x="449" y="190"/>
                  <a:pt x="448" y="192"/>
                  <a:pt x="448" y="192"/>
                </a:cubicBezTo>
                <a:cubicBezTo>
                  <a:pt x="447" y="193"/>
                  <a:pt x="447" y="194"/>
                  <a:pt x="447" y="195"/>
                </a:cubicBezTo>
                <a:cubicBezTo>
                  <a:pt x="447" y="196"/>
                  <a:pt x="447" y="197"/>
                  <a:pt x="448" y="198"/>
                </a:cubicBezTo>
                <a:cubicBezTo>
                  <a:pt x="449" y="198"/>
                  <a:pt x="449" y="198"/>
                  <a:pt x="450" y="198"/>
                </a:cubicBezTo>
                <a:cubicBezTo>
                  <a:pt x="451" y="198"/>
                  <a:pt x="451" y="198"/>
                  <a:pt x="451" y="198"/>
                </a:cubicBezTo>
                <a:cubicBezTo>
                  <a:pt x="452" y="198"/>
                  <a:pt x="452" y="198"/>
                  <a:pt x="453" y="198"/>
                </a:cubicBezTo>
                <a:cubicBezTo>
                  <a:pt x="454" y="198"/>
                  <a:pt x="455" y="198"/>
                  <a:pt x="456" y="198"/>
                </a:cubicBezTo>
                <a:cubicBezTo>
                  <a:pt x="457" y="198"/>
                  <a:pt x="458" y="198"/>
                  <a:pt x="459" y="198"/>
                </a:cubicBezTo>
                <a:cubicBezTo>
                  <a:pt x="459" y="198"/>
                  <a:pt x="459" y="198"/>
                  <a:pt x="459" y="198"/>
                </a:cubicBezTo>
                <a:cubicBezTo>
                  <a:pt x="460" y="198"/>
                  <a:pt x="461" y="198"/>
                  <a:pt x="461" y="199"/>
                </a:cubicBezTo>
                <a:cubicBezTo>
                  <a:pt x="461" y="200"/>
                  <a:pt x="462" y="200"/>
                  <a:pt x="463" y="200"/>
                </a:cubicBezTo>
                <a:cubicBezTo>
                  <a:pt x="464" y="200"/>
                  <a:pt x="465" y="199"/>
                  <a:pt x="466" y="199"/>
                </a:cubicBezTo>
                <a:cubicBezTo>
                  <a:pt x="466" y="199"/>
                  <a:pt x="466" y="199"/>
                  <a:pt x="466" y="199"/>
                </a:cubicBezTo>
                <a:cubicBezTo>
                  <a:pt x="466" y="199"/>
                  <a:pt x="466" y="199"/>
                  <a:pt x="466" y="199"/>
                </a:cubicBezTo>
                <a:cubicBezTo>
                  <a:pt x="467" y="198"/>
                  <a:pt x="467" y="198"/>
                  <a:pt x="468" y="198"/>
                </a:cubicBezTo>
                <a:cubicBezTo>
                  <a:pt x="469" y="198"/>
                  <a:pt x="469" y="199"/>
                  <a:pt x="469" y="199"/>
                </a:cubicBezTo>
                <a:cubicBezTo>
                  <a:pt x="470" y="199"/>
                  <a:pt x="470" y="200"/>
                  <a:pt x="471" y="200"/>
                </a:cubicBezTo>
                <a:cubicBezTo>
                  <a:pt x="473" y="200"/>
                  <a:pt x="473" y="199"/>
                  <a:pt x="474" y="199"/>
                </a:cubicBezTo>
                <a:cubicBezTo>
                  <a:pt x="474" y="198"/>
                  <a:pt x="474" y="197"/>
                  <a:pt x="474" y="196"/>
                </a:cubicBezTo>
                <a:cubicBezTo>
                  <a:pt x="474" y="196"/>
                  <a:pt x="474" y="195"/>
                  <a:pt x="474" y="194"/>
                </a:cubicBezTo>
                <a:cubicBezTo>
                  <a:pt x="472" y="192"/>
                  <a:pt x="471" y="190"/>
                  <a:pt x="470" y="188"/>
                </a:cubicBezTo>
                <a:cubicBezTo>
                  <a:pt x="470" y="186"/>
                  <a:pt x="468" y="184"/>
                  <a:pt x="466" y="184"/>
                </a:cubicBezTo>
                <a:cubicBezTo>
                  <a:pt x="465" y="184"/>
                  <a:pt x="464" y="184"/>
                  <a:pt x="463" y="184"/>
                </a:cubicBezTo>
                <a:cubicBezTo>
                  <a:pt x="463" y="185"/>
                  <a:pt x="463" y="185"/>
                  <a:pt x="463" y="185"/>
                </a:cubicBezTo>
                <a:cubicBezTo>
                  <a:pt x="462" y="185"/>
                  <a:pt x="462" y="184"/>
                  <a:pt x="462" y="184"/>
                </a:cubicBezTo>
                <a:cubicBezTo>
                  <a:pt x="461" y="184"/>
                  <a:pt x="461" y="183"/>
                  <a:pt x="460" y="183"/>
                </a:cubicBezTo>
                <a:cubicBezTo>
                  <a:pt x="459" y="182"/>
                  <a:pt x="459" y="182"/>
                  <a:pt x="459" y="182"/>
                </a:cubicBezTo>
                <a:cubicBezTo>
                  <a:pt x="460" y="181"/>
                  <a:pt x="461" y="180"/>
                  <a:pt x="462" y="178"/>
                </a:cubicBezTo>
                <a:cubicBezTo>
                  <a:pt x="462" y="177"/>
                  <a:pt x="463" y="176"/>
                  <a:pt x="463" y="175"/>
                </a:cubicBezTo>
                <a:cubicBezTo>
                  <a:pt x="464" y="174"/>
                  <a:pt x="465" y="173"/>
                  <a:pt x="465" y="171"/>
                </a:cubicBezTo>
                <a:cubicBezTo>
                  <a:pt x="465" y="170"/>
                  <a:pt x="463" y="168"/>
                  <a:pt x="462" y="168"/>
                </a:cubicBezTo>
                <a:cubicBezTo>
                  <a:pt x="460" y="167"/>
                  <a:pt x="458" y="167"/>
                  <a:pt x="458" y="166"/>
                </a:cubicBezTo>
                <a:cubicBezTo>
                  <a:pt x="457" y="166"/>
                  <a:pt x="457" y="165"/>
                  <a:pt x="457" y="164"/>
                </a:cubicBezTo>
                <a:cubicBezTo>
                  <a:pt x="456" y="163"/>
                  <a:pt x="455" y="161"/>
                  <a:pt x="453" y="159"/>
                </a:cubicBezTo>
                <a:cubicBezTo>
                  <a:pt x="452" y="159"/>
                  <a:pt x="451" y="158"/>
                  <a:pt x="451" y="158"/>
                </a:cubicBezTo>
                <a:cubicBezTo>
                  <a:pt x="450" y="157"/>
                  <a:pt x="449" y="157"/>
                  <a:pt x="448" y="157"/>
                </a:cubicBezTo>
                <a:cubicBezTo>
                  <a:pt x="447" y="157"/>
                  <a:pt x="446" y="157"/>
                  <a:pt x="445" y="156"/>
                </a:cubicBezTo>
                <a:cubicBezTo>
                  <a:pt x="444" y="156"/>
                  <a:pt x="444" y="156"/>
                  <a:pt x="444" y="156"/>
                </a:cubicBezTo>
                <a:cubicBezTo>
                  <a:pt x="444" y="156"/>
                  <a:pt x="444" y="156"/>
                  <a:pt x="444" y="156"/>
                </a:cubicBezTo>
                <a:cubicBezTo>
                  <a:pt x="443" y="153"/>
                  <a:pt x="440" y="149"/>
                  <a:pt x="438" y="147"/>
                </a:cubicBezTo>
                <a:cubicBezTo>
                  <a:pt x="437" y="146"/>
                  <a:pt x="435" y="143"/>
                  <a:pt x="433" y="141"/>
                </a:cubicBezTo>
                <a:cubicBezTo>
                  <a:pt x="432" y="140"/>
                  <a:pt x="432" y="138"/>
                  <a:pt x="431" y="137"/>
                </a:cubicBezTo>
                <a:cubicBezTo>
                  <a:pt x="430" y="136"/>
                  <a:pt x="430" y="136"/>
                  <a:pt x="429" y="135"/>
                </a:cubicBezTo>
                <a:cubicBezTo>
                  <a:pt x="428" y="135"/>
                  <a:pt x="428" y="135"/>
                  <a:pt x="427" y="135"/>
                </a:cubicBezTo>
                <a:cubicBezTo>
                  <a:pt x="425" y="135"/>
                  <a:pt x="424" y="137"/>
                  <a:pt x="421" y="140"/>
                </a:cubicBezTo>
                <a:cubicBezTo>
                  <a:pt x="419" y="143"/>
                  <a:pt x="418" y="144"/>
                  <a:pt x="417" y="144"/>
                </a:cubicBezTo>
                <a:cubicBezTo>
                  <a:pt x="416" y="144"/>
                  <a:pt x="416" y="144"/>
                  <a:pt x="416" y="144"/>
                </a:cubicBezTo>
                <a:cubicBezTo>
                  <a:pt x="414" y="143"/>
                  <a:pt x="414" y="143"/>
                  <a:pt x="413" y="143"/>
                </a:cubicBezTo>
                <a:cubicBezTo>
                  <a:pt x="413" y="142"/>
                  <a:pt x="412" y="142"/>
                  <a:pt x="411" y="140"/>
                </a:cubicBezTo>
                <a:cubicBezTo>
                  <a:pt x="411" y="140"/>
                  <a:pt x="411" y="140"/>
                  <a:pt x="411" y="140"/>
                </a:cubicBezTo>
                <a:cubicBezTo>
                  <a:pt x="411" y="140"/>
                  <a:pt x="411" y="139"/>
                  <a:pt x="412" y="139"/>
                </a:cubicBezTo>
                <a:cubicBezTo>
                  <a:pt x="412" y="139"/>
                  <a:pt x="413" y="138"/>
                  <a:pt x="413" y="136"/>
                </a:cubicBezTo>
                <a:cubicBezTo>
                  <a:pt x="413" y="136"/>
                  <a:pt x="413" y="136"/>
                  <a:pt x="413" y="135"/>
                </a:cubicBezTo>
                <a:cubicBezTo>
                  <a:pt x="412" y="133"/>
                  <a:pt x="410" y="133"/>
                  <a:pt x="408" y="132"/>
                </a:cubicBezTo>
                <a:cubicBezTo>
                  <a:pt x="406" y="132"/>
                  <a:pt x="404" y="131"/>
                  <a:pt x="402" y="131"/>
                </a:cubicBezTo>
                <a:cubicBezTo>
                  <a:pt x="401" y="131"/>
                  <a:pt x="400" y="130"/>
                  <a:pt x="398" y="129"/>
                </a:cubicBezTo>
                <a:cubicBezTo>
                  <a:pt x="396" y="128"/>
                  <a:pt x="394" y="126"/>
                  <a:pt x="391" y="126"/>
                </a:cubicBezTo>
                <a:cubicBezTo>
                  <a:pt x="391" y="126"/>
                  <a:pt x="390" y="126"/>
                  <a:pt x="389" y="126"/>
                </a:cubicBezTo>
                <a:cubicBezTo>
                  <a:pt x="385" y="126"/>
                  <a:pt x="380" y="127"/>
                  <a:pt x="379" y="127"/>
                </a:cubicBezTo>
                <a:cubicBezTo>
                  <a:pt x="378" y="127"/>
                  <a:pt x="377" y="127"/>
                  <a:pt x="376" y="128"/>
                </a:cubicBezTo>
                <a:cubicBezTo>
                  <a:pt x="375" y="130"/>
                  <a:pt x="375" y="132"/>
                  <a:pt x="375" y="135"/>
                </a:cubicBezTo>
                <a:cubicBezTo>
                  <a:pt x="375" y="136"/>
                  <a:pt x="375" y="136"/>
                  <a:pt x="375" y="137"/>
                </a:cubicBezTo>
                <a:cubicBezTo>
                  <a:pt x="375" y="138"/>
                  <a:pt x="375" y="139"/>
                  <a:pt x="375" y="140"/>
                </a:cubicBezTo>
                <a:cubicBezTo>
                  <a:pt x="375" y="140"/>
                  <a:pt x="375" y="140"/>
                  <a:pt x="375" y="140"/>
                </a:cubicBezTo>
                <a:cubicBezTo>
                  <a:pt x="374" y="140"/>
                  <a:pt x="374" y="141"/>
                  <a:pt x="373" y="141"/>
                </a:cubicBezTo>
                <a:cubicBezTo>
                  <a:pt x="373" y="141"/>
                  <a:pt x="372" y="141"/>
                  <a:pt x="372" y="141"/>
                </a:cubicBezTo>
                <a:cubicBezTo>
                  <a:pt x="372" y="142"/>
                  <a:pt x="371" y="142"/>
                  <a:pt x="371" y="143"/>
                </a:cubicBezTo>
                <a:cubicBezTo>
                  <a:pt x="371" y="144"/>
                  <a:pt x="372" y="145"/>
                  <a:pt x="372" y="145"/>
                </a:cubicBezTo>
                <a:cubicBezTo>
                  <a:pt x="373" y="145"/>
                  <a:pt x="373" y="146"/>
                  <a:pt x="374" y="146"/>
                </a:cubicBezTo>
                <a:cubicBezTo>
                  <a:pt x="375" y="147"/>
                  <a:pt x="376" y="148"/>
                  <a:pt x="378" y="150"/>
                </a:cubicBezTo>
                <a:cubicBezTo>
                  <a:pt x="379" y="151"/>
                  <a:pt x="379" y="152"/>
                  <a:pt x="380" y="153"/>
                </a:cubicBezTo>
                <a:cubicBezTo>
                  <a:pt x="380" y="153"/>
                  <a:pt x="380" y="154"/>
                  <a:pt x="379" y="154"/>
                </a:cubicBezTo>
                <a:cubicBezTo>
                  <a:pt x="379" y="155"/>
                  <a:pt x="379" y="156"/>
                  <a:pt x="378" y="157"/>
                </a:cubicBezTo>
                <a:cubicBezTo>
                  <a:pt x="377" y="158"/>
                  <a:pt x="375" y="159"/>
                  <a:pt x="375" y="159"/>
                </a:cubicBezTo>
                <a:cubicBezTo>
                  <a:pt x="375" y="159"/>
                  <a:pt x="375" y="159"/>
                  <a:pt x="375" y="159"/>
                </a:cubicBezTo>
                <a:cubicBezTo>
                  <a:pt x="374" y="157"/>
                  <a:pt x="372" y="156"/>
                  <a:pt x="371" y="156"/>
                </a:cubicBezTo>
                <a:cubicBezTo>
                  <a:pt x="370" y="156"/>
                  <a:pt x="369" y="156"/>
                  <a:pt x="369" y="157"/>
                </a:cubicBezTo>
                <a:cubicBezTo>
                  <a:pt x="368" y="157"/>
                  <a:pt x="367" y="158"/>
                  <a:pt x="367" y="159"/>
                </a:cubicBezTo>
                <a:cubicBezTo>
                  <a:pt x="367" y="160"/>
                  <a:pt x="368" y="160"/>
                  <a:pt x="368" y="160"/>
                </a:cubicBezTo>
                <a:cubicBezTo>
                  <a:pt x="368" y="162"/>
                  <a:pt x="369" y="163"/>
                  <a:pt x="370" y="164"/>
                </a:cubicBezTo>
                <a:cubicBezTo>
                  <a:pt x="370" y="165"/>
                  <a:pt x="371" y="165"/>
                  <a:pt x="371" y="166"/>
                </a:cubicBezTo>
                <a:cubicBezTo>
                  <a:pt x="371" y="167"/>
                  <a:pt x="371" y="168"/>
                  <a:pt x="371" y="170"/>
                </a:cubicBezTo>
                <a:cubicBezTo>
                  <a:pt x="372" y="171"/>
                  <a:pt x="372" y="173"/>
                  <a:pt x="372" y="174"/>
                </a:cubicBezTo>
                <a:cubicBezTo>
                  <a:pt x="372" y="174"/>
                  <a:pt x="372" y="175"/>
                  <a:pt x="372" y="175"/>
                </a:cubicBezTo>
                <a:cubicBezTo>
                  <a:pt x="372" y="175"/>
                  <a:pt x="371" y="175"/>
                  <a:pt x="371" y="175"/>
                </a:cubicBezTo>
                <a:cubicBezTo>
                  <a:pt x="370" y="175"/>
                  <a:pt x="369" y="175"/>
                  <a:pt x="368" y="175"/>
                </a:cubicBezTo>
                <a:cubicBezTo>
                  <a:pt x="367" y="175"/>
                  <a:pt x="367" y="175"/>
                  <a:pt x="367" y="175"/>
                </a:cubicBezTo>
                <a:cubicBezTo>
                  <a:pt x="367" y="174"/>
                  <a:pt x="367" y="174"/>
                  <a:pt x="367" y="174"/>
                </a:cubicBezTo>
                <a:cubicBezTo>
                  <a:pt x="368" y="173"/>
                  <a:pt x="368" y="172"/>
                  <a:pt x="368" y="171"/>
                </a:cubicBezTo>
                <a:cubicBezTo>
                  <a:pt x="368" y="169"/>
                  <a:pt x="367" y="166"/>
                  <a:pt x="367" y="166"/>
                </a:cubicBezTo>
                <a:cubicBezTo>
                  <a:pt x="367" y="165"/>
                  <a:pt x="366" y="164"/>
                  <a:pt x="365" y="164"/>
                </a:cubicBezTo>
                <a:cubicBezTo>
                  <a:pt x="365" y="164"/>
                  <a:pt x="364" y="165"/>
                  <a:pt x="364" y="165"/>
                </a:cubicBezTo>
                <a:cubicBezTo>
                  <a:pt x="364" y="165"/>
                  <a:pt x="363" y="166"/>
                  <a:pt x="363" y="166"/>
                </a:cubicBezTo>
                <a:cubicBezTo>
                  <a:pt x="363" y="166"/>
                  <a:pt x="362" y="165"/>
                  <a:pt x="362" y="165"/>
                </a:cubicBezTo>
                <a:cubicBezTo>
                  <a:pt x="362" y="164"/>
                  <a:pt x="362" y="163"/>
                  <a:pt x="362" y="163"/>
                </a:cubicBezTo>
                <a:cubicBezTo>
                  <a:pt x="362" y="161"/>
                  <a:pt x="361" y="160"/>
                  <a:pt x="360" y="159"/>
                </a:cubicBezTo>
                <a:cubicBezTo>
                  <a:pt x="359" y="158"/>
                  <a:pt x="358" y="157"/>
                  <a:pt x="357" y="157"/>
                </a:cubicBezTo>
                <a:cubicBezTo>
                  <a:pt x="356" y="157"/>
                  <a:pt x="355" y="158"/>
                  <a:pt x="355" y="158"/>
                </a:cubicBezTo>
                <a:cubicBezTo>
                  <a:pt x="354" y="158"/>
                  <a:pt x="354" y="158"/>
                  <a:pt x="353" y="158"/>
                </a:cubicBezTo>
                <a:cubicBezTo>
                  <a:pt x="351" y="158"/>
                  <a:pt x="348" y="156"/>
                  <a:pt x="343" y="155"/>
                </a:cubicBezTo>
                <a:cubicBezTo>
                  <a:pt x="338" y="154"/>
                  <a:pt x="336" y="154"/>
                  <a:pt x="331" y="151"/>
                </a:cubicBezTo>
                <a:cubicBezTo>
                  <a:pt x="329" y="150"/>
                  <a:pt x="328" y="149"/>
                  <a:pt x="326" y="149"/>
                </a:cubicBezTo>
                <a:cubicBezTo>
                  <a:pt x="324" y="149"/>
                  <a:pt x="323" y="150"/>
                  <a:pt x="322" y="150"/>
                </a:cubicBezTo>
                <a:cubicBezTo>
                  <a:pt x="322" y="150"/>
                  <a:pt x="322" y="149"/>
                  <a:pt x="321" y="148"/>
                </a:cubicBezTo>
                <a:cubicBezTo>
                  <a:pt x="321" y="146"/>
                  <a:pt x="320" y="145"/>
                  <a:pt x="318" y="144"/>
                </a:cubicBezTo>
                <a:cubicBezTo>
                  <a:pt x="316" y="144"/>
                  <a:pt x="315" y="144"/>
                  <a:pt x="315" y="144"/>
                </a:cubicBezTo>
                <a:cubicBezTo>
                  <a:pt x="315" y="143"/>
                  <a:pt x="315" y="143"/>
                  <a:pt x="315" y="143"/>
                </a:cubicBezTo>
                <a:cubicBezTo>
                  <a:pt x="315" y="143"/>
                  <a:pt x="314" y="142"/>
                  <a:pt x="314" y="141"/>
                </a:cubicBezTo>
                <a:cubicBezTo>
                  <a:pt x="314" y="141"/>
                  <a:pt x="314" y="140"/>
                  <a:pt x="314" y="140"/>
                </a:cubicBezTo>
                <a:cubicBezTo>
                  <a:pt x="314" y="138"/>
                  <a:pt x="314" y="137"/>
                  <a:pt x="315" y="136"/>
                </a:cubicBezTo>
                <a:cubicBezTo>
                  <a:pt x="316" y="135"/>
                  <a:pt x="319" y="133"/>
                  <a:pt x="322" y="131"/>
                </a:cubicBezTo>
                <a:cubicBezTo>
                  <a:pt x="325" y="128"/>
                  <a:pt x="327" y="126"/>
                  <a:pt x="328" y="125"/>
                </a:cubicBezTo>
                <a:cubicBezTo>
                  <a:pt x="330" y="124"/>
                  <a:pt x="330" y="123"/>
                  <a:pt x="333" y="123"/>
                </a:cubicBezTo>
                <a:cubicBezTo>
                  <a:pt x="334" y="123"/>
                  <a:pt x="335" y="123"/>
                  <a:pt x="336" y="123"/>
                </a:cubicBezTo>
                <a:cubicBezTo>
                  <a:pt x="337" y="123"/>
                  <a:pt x="338" y="123"/>
                  <a:pt x="339" y="123"/>
                </a:cubicBezTo>
                <a:cubicBezTo>
                  <a:pt x="340" y="123"/>
                  <a:pt x="340" y="123"/>
                  <a:pt x="341" y="122"/>
                </a:cubicBezTo>
                <a:cubicBezTo>
                  <a:pt x="342" y="122"/>
                  <a:pt x="342" y="121"/>
                  <a:pt x="342" y="120"/>
                </a:cubicBezTo>
                <a:cubicBezTo>
                  <a:pt x="342" y="120"/>
                  <a:pt x="342" y="119"/>
                  <a:pt x="342" y="118"/>
                </a:cubicBezTo>
                <a:cubicBezTo>
                  <a:pt x="343" y="119"/>
                  <a:pt x="343" y="119"/>
                  <a:pt x="343" y="119"/>
                </a:cubicBezTo>
                <a:cubicBezTo>
                  <a:pt x="344" y="119"/>
                  <a:pt x="344" y="120"/>
                  <a:pt x="344" y="120"/>
                </a:cubicBezTo>
                <a:cubicBezTo>
                  <a:pt x="344" y="120"/>
                  <a:pt x="344" y="120"/>
                  <a:pt x="344" y="120"/>
                </a:cubicBezTo>
                <a:cubicBezTo>
                  <a:pt x="343" y="121"/>
                  <a:pt x="342" y="122"/>
                  <a:pt x="342" y="123"/>
                </a:cubicBezTo>
                <a:cubicBezTo>
                  <a:pt x="342" y="125"/>
                  <a:pt x="343" y="126"/>
                  <a:pt x="344" y="126"/>
                </a:cubicBezTo>
                <a:cubicBezTo>
                  <a:pt x="345" y="126"/>
                  <a:pt x="346" y="126"/>
                  <a:pt x="346" y="126"/>
                </a:cubicBezTo>
                <a:cubicBezTo>
                  <a:pt x="348" y="126"/>
                  <a:pt x="350" y="125"/>
                  <a:pt x="351" y="124"/>
                </a:cubicBezTo>
                <a:cubicBezTo>
                  <a:pt x="353" y="124"/>
                  <a:pt x="354" y="123"/>
                  <a:pt x="354" y="123"/>
                </a:cubicBezTo>
                <a:cubicBezTo>
                  <a:pt x="354" y="123"/>
                  <a:pt x="355" y="123"/>
                  <a:pt x="355" y="122"/>
                </a:cubicBezTo>
                <a:cubicBezTo>
                  <a:pt x="356" y="122"/>
                  <a:pt x="357" y="122"/>
                  <a:pt x="358" y="122"/>
                </a:cubicBezTo>
                <a:cubicBezTo>
                  <a:pt x="358" y="122"/>
                  <a:pt x="358" y="122"/>
                  <a:pt x="358" y="122"/>
                </a:cubicBezTo>
                <a:cubicBezTo>
                  <a:pt x="358" y="122"/>
                  <a:pt x="358" y="122"/>
                  <a:pt x="358" y="122"/>
                </a:cubicBezTo>
                <a:cubicBezTo>
                  <a:pt x="359" y="123"/>
                  <a:pt x="359" y="124"/>
                  <a:pt x="359" y="125"/>
                </a:cubicBezTo>
                <a:cubicBezTo>
                  <a:pt x="359" y="125"/>
                  <a:pt x="359" y="125"/>
                  <a:pt x="359" y="125"/>
                </a:cubicBezTo>
                <a:cubicBezTo>
                  <a:pt x="359" y="125"/>
                  <a:pt x="358" y="124"/>
                  <a:pt x="357" y="124"/>
                </a:cubicBezTo>
                <a:cubicBezTo>
                  <a:pt x="355" y="124"/>
                  <a:pt x="354" y="125"/>
                  <a:pt x="353" y="126"/>
                </a:cubicBezTo>
                <a:cubicBezTo>
                  <a:pt x="353" y="126"/>
                  <a:pt x="352" y="127"/>
                  <a:pt x="352" y="127"/>
                </a:cubicBezTo>
                <a:cubicBezTo>
                  <a:pt x="353" y="129"/>
                  <a:pt x="354" y="130"/>
                  <a:pt x="355" y="130"/>
                </a:cubicBezTo>
                <a:cubicBezTo>
                  <a:pt x="355" y="131"/>
                  <a:pt x="357" y="131"/>
                  <a:pt x="358" y="131"/>
                </a:cubicBezTo>
                <a:cubicBezTo>
                  <a:pt x="358" y="131"/>
                  <a:pt x="360" y="131"/>
                  <a:pt x="361" y="129"/>
                </a:cubicBezTo>
                <a:cubicBezTo>
                  <a:pt x="361" y="129"/>
                  <a:pt x="361" y="128"/>
                  <a:pt x="361" y="128"/>
                </a:cubicBezTo>
                <a:cubicBezTo>
                  <a:pt x="361" y="127"/>
                  <a:pt x="361" y="127"/>
                  <a:pt x="361" y="127"/>
                </a:cubicBezTo>
                <a:cubicBezTo>
                  <a:pt x="361" y="127"/>
                  <a:pt x="362" y="128"/>
                  <a:pt x="363" y="127"/>
                </a:cubicBezTo>
                <a:cubicBezTo>
                  <a:pt x="364" y="127"/>
                  <a:pt x="366" y="127"/>
                  <a:pt x="367" y="126"/>
                </a:cubicBezTo>
                <a:cubicBezTo>
                  <a:pt x="368" y="125"/>
                  <a:pt x="369" y="124"/>
                  <a:pt x="369" y="122"/>
                </a:cubicBezTo>
                <a:cubicBezTo>
                  <a:pt x="369" y="121"/>
                  <a:pt x="368" y="119"/>
                  <a:pt x="367" y="118"/>
                </a:cubicBezTo>
                <a:cubicBezTo>
                  <a:pt x="365" y="117"/>
                  <a:pt x="363" y="116"/>
                  <a:pt x="361" y="116"/>
                </a:cubicBezTo>
                <a:cubicBezTo>
                  <a:pt x="360" y="115"/>
                  <a:pt x="359" y="115"/>
                  <a:pt x="358" y="113"/>
                </a:cubicBezTo>
                <a:cubicBezTo>
                  <a:pt x="357" y="113"/>
                  <a:pt x="357" y="112"/>
                  <a:pt x="357" y="112"/>
                </a:cubicBezTo>
                <a:cubicBezTo>
                  <a:pt x="358" y="111"/>
                  <a:pt x="360" y="110"/>
                  <a:pt x="361" y="110"/>
                </a:cubicBezTo>
                <a:cubicBezTo>
                  <a:pt x="361" y="110"/>
                  <a:pt x="362" y="110"/>
                  <a:pt x="364" y="109"/>
                </a:cubicBezTo>
                <a:cubicBezTo>
                  <a:pt x="365" y="108"/>
                  <a:pt x="367" y="107"/>
                  <a:pt x="367" y="105"/>
                </a:cubicBezTo>
                <a:cubicBezTo>
                  <a:pt x="367" y="104"/>
                  <a:pt x="367" y="104"/>
                  <a:pt x="367" y="103"/>
                </a:cubicBezTo>
                <a:cubicBezTo>
                  <a:pt x="366" y="101"/>
                  <a:pt x="365" y="100"/>
                  <a:pt x="364" y="99"/>
                </a:cubicBezTo>
                <a:cubicBezTo>
                  <a:pt x="363" y="99"/>
                  <a:pt x="363" y="99"/>
                  <a:pt x="362" y="98"/>
                </a:cubicBezTo>
                <a:cubicBezTo>
                  <a:pt x="363" y="98"/>
                  <a:pt x="364" y="97"/>
                  <a:pt x="365" y="97"/>
                </a:cubicBezTo>
                <a:cubicBezTo>
                  <a:pt x="365" y="97"/>
                  <a:pt x="365" y="97"/>
                  <a:pt x="366" y="97"/>
                </a:cubicBezTo>
                <a:cubicBezTo>
                  <a:pt x="367" y="97"/>
                  <a:pt x="368" y="97"/>
                  <a:pt x="368" y="97"/>
                </a:cubicBezTo>
                <a:cubicBezTo>
                  <a:pt x="369" y="97"/>
                  <a:pt x="370" y="97"/>
                  <a:pt x="370" y="97"/>
                </a:cubicBezTo>
                <a:cubicBezTo>
                  <a:pt x="370" y="97"/>
                  <a:pt x="370" y="97"/>
                  <a:pt x="371" y="97"/>
                </a:cubicBezTo>
                <a:cubicBezTo>
                  <a:pt x="371" y="97"/>
                  <a:pt x="372" y="97"/>
                  <a:pt x="373" y="97"/>
                </a:cubicBezTo>
                <a:cubicBezTo>
                  <a:pt x="373" y="97"/>
                  <a:pt x="374" y="97"/>
                  <a:pt x="374" y="96"/>
                </a:cubicBezTo>
                <a:cubicBezTo>
                  <a:pt x="374" y="97"/>
                  <a:pt x="374" y="97"/>
                  <a:pt x="374" y="97"/>
                </a:cubicBezTo>
                <a:cubicBezTo>
                  <a:pt x="375" y="98"/>
                  <a:pt x="376" y="98"/>
                  <a:pt x="376" y="98"/>
                </a:cubicBezTo>
                <a:cubicBezTo>
                  <a:pt x="377" y="98"/>
                  <a:pt x="377" y="98"/>
                  <a:pt x="378" y="98"/>
                </a:cubicBezTo>
                <a:cubicBezTo>
                  <a:pt x="378" y="97"/>
                  <a:pt x="379" y="97"/>
                  <a:pt x="379" y="97"/>
                </a:cubicBezTo>
                <a:cubicBezTo>
                  <a:pt x="380" y="97"/>
                  <a:pt x="380" y="98"/>
                  <a:pt x="381" y="98"/>
                </a:cubicBezTo>
                <a:cubicBezTo>
                  <a:pt x="381" y="99"/>
                  <a:pt x="381" y="99"/>
                  <a:pt x="381" y="99"/>
                </a:cubicBezTo>
                <a:cubicBezTo>
                  <a:pt x="381" y="99"/>
                  <a:pt x="381" y="100"/>
                  <a:pt x="381" y="101"/>
                </a:cubicBezTo>
                <a:cubicBezTo>
                  <a:pt x="380" y="101"/>
                  <a:pt x="380" y="102"/>
                  <a:pt x="380" y="102"/>
                </a:cubicBezTo>
                <a:cubicBezTo>
                  <a:pt x="380" y="102"/>
                  <a:pt x="380" y="102"/>
                  <a:pt x="380" y="102"/>
                </a:cubicBezTo>
                <a:cubicBezTo>
                  <a:pt x="379" y="103"/>
                  <a:pt x="378" y="103"/>
                  <a:pt x="378" y="103"/>
                </a:cubicBezTo>
                <a:cubicBezTo>
                  <a:pt x="377" y="104"/>
                  <a:pt x="376" y="104"/>
                  <a:pt x="376" y="106"/>
                </a:cubicBezTo>
                <a:cubicBezTo>
                  <a:pt x="376" y="107"/>
                  <a:pt x="377" y="108"/>
                  <a:pt x="378" y="108"/>
                </a:cubicBezTo>
                <a:cubicBezTo>
                  <a:pt x="378" y="108"/>
                  <a:pt x="379" y="108"/>
                  <a:pt x="380" y="108"/>
                </a:cubicBezTo>
                <a:cubicBezTo>
                  <a:pt x="383" y="109"/>
                  <a:pt x="386" y="109"/>
                  <a:pt x="386" y="109"/>
                </a:cubicBezTo>
                <a:cubicBezTo>
                  <a:pt x="387" y="109"/>
                  <a:pt x="387" y="108"/>
                  <a:pt x="387" y="108"/>
                </a:cubicBezTo>
                <a:cubicBezTo>
                  <a:pt x="387" y="108"/>
                  <a:pt x="390" y="105"/>
                  <a:pt x="391" y="103"/>
                </a:cubicBezTo>
                <a:cubicBezTo>
                  <a:pt x="391" y="102"/>
                  <a:pt x="391" y="102"/>
                  <a:pt x="391" y="102"/>
                </a:cubicBezTo>
                <a:cubicBezTo>
                  <a:pt x="391" y="103"/>
                  <a:pt x="392" y="103"/>
                  <a:pt x="392" y="103"/>
                </a:cubicBezTo>
                <a:cubicBezTo>
                  <a:pt x="393" y="104"/>
                  <a:pt x="393" y="104"/>
                  <a:pt x="394" y="104"/>
                </a:cubicBezTo>
                <a:cubicBezTo>
                  <a:pt x="389" y="106"/>
                  <a:pt x="388" y="108"/>
                  <a:pt x="387" y="110"/>
                </a:cubicBezTo>
                <a:cubicBezTo>
                  <a:pt x="386" y="111"/>
                  <a:pt x="386" y="111"/>
                  <a:pt x="386" y="111"/>
                </a:cubicBezTo>
                <a:cubicBezTo>
                  <a:pt x="386" y="112"/>
                  <a:pt x="386" y="112"/>
                  <a:pt x="385" y="112"/>
                </a:cubicBezTo>
                <a:cubicBezTo>
                  <a:pt x="385" y="112"/>
                  <a:pt x="384" y="111"/>
                  <a:pt x="383" y="111"/>
                </a:cubicBezTo>
                <a:cubicBezTo>
                  <a:pt x="382" y="111"/>
                  <a:pt x="380" y="110"/>
                  <a:pt x="379" y="110"/>
                </a:cubicBezTo>
                <a:cubicBezTo>
                  <a:pt x="377" y="110"/>
                  <a:pt x="375" y="111"/>
                  <a:pt x="374" y="113"/>
                </a:cubicBezTo>
                <a:cubicBezTo>
                  <a:pt x="373" y="114"/>
                  <a:pt x="373" y="116"/>
                  <a:pt x="373" y="117"/>
                </a:cubicBezTo>
                <a:cubicBezTo>
                  <a:pt x="373" y="118"/>
                  <a:pt x="373" y="119"/>
                  <a:pt x="373" y="120"/>
                </a:cubicBezTo>
                <a:cubicBezTo>
                  <a:pt x="374" y="121"/>
                  <a:pt x="374" y="122"/>
                  <a:pt x="374" y="122"/>
                </a:cubicBezTo>
                <a:cubicBezTo>
                  <a:pt x="375" y="123"/>
                  <a:pt x="375" y="123"/>
                  <a:pt x="376" y="123"/>
                </a:cubicBezTo>
                <a:cubicBezTo>
                  <a:pt x="377" y="123"/>
                  <a:pt x="377" y="123"/>
                  <a:pt x="377" y="123"/>
                </a:cubicBezTo>
                <a:cubicBezTo>
                  <a:pt x="378" y="122"/>
                  <a:pt x="380" y="122"/>
                  <a:pt x="382" y="121"/>
                </a:cubicBezTo>
                <a:cubicBezTo>
                  <a:pt x="382" y="121"/>
                  <a:pt x="383" y="121"/>
                  <a:pt x="384" y="121"/>
                </a:cubicBezTo>
                <a:cubicBezTo>
                  <a:pt x="386" y="121"/>
                  <a:pt x="390" y="122"/>
                  <a:pt x="393" y="122"/>
                </a:cubicBezTo>
                <a:cubicBezTo>
                  <a:pt x="393" y="122"/>
                  <a:pt x="393" y="122"/>
                  <a:pt x="394" y="122"/>
                </a:cubicBezTo>
                <a:cubicBezTo>
                  <a:pt x="394" y="122"/>
                  <a:pt x="394" y="122"/>
                  <a:pt x="394" y="122"/>
                </a:cubicBezTo>
                <a:cubicBezTo>
                  <a:pt x="395" y="123"/>
                  <a:pt x="396" y="123"/>
                  <a:pt x="397" y="124"/>
                </a:cubicBezTo>
                <a:cubicBezTo>
                  <a:pt x="397" y="124"/>
                  <a:pt x="398" y="125"/>
                  <a:pt x="399" y="125"/>
                </a:cubicBezTo>
                <a:cubicBezTo>
                  <a:pt x="400" y="125"/>
                  <a:pt x="400" y="125"/>
                  <a:pt x="400" y="125"/>
                </a:cubicBezTo>
                <a:cubicBezTo>
                  <a:pt x="401" y="125"/>
                  <a:pt x="402" y="127"/>
                  <a:pt x="404" y="128"/>
                </a:cubicBezTo>
                <a:cubicBezTo>
                  <a:pt x="404" y="128"/>
                  <a:pt x="405" y="129"/>
                  <a:pt x="405" y="129"/>
                </a:cubicBezTo>
                <a:cubicBezTo>
                  <a:pt x="406" y="129"/>
                  <a:pt x="407" y="128"/>
                  <a:pt x="407" y="128"/>
                </a:cubicBezTo>
                <a:cubicBezTo>
                  <a:pt x="408" y="127"/>
                  <a:pt x="408" y="127"/>
                  <a:pt x="408" y="127"/>
                </a:cubicBezTo>
                <a:cubicBezTo>
                  <a:pt x="408" y="127"/>
                  <a:pt x="408" y="127"/>
                  <a:pt x="408" y="127"/>
                </a:cubicBezTo>
                <a:cubicBezTo>
                  <a:pt x="410" y="129"/>
                  <a:pt x="410" y="129"/>
                  <a:pt x="410" y="130"/>
                </a:cubicBezTo>
                <a:cubicBezTo>
                  <a:pt x="410" y="130"/>
                  <a:pt x="411" y="131"/>
                  <a:pt x="412" y="131"/>
                </a:cubicBezTo>
                <a:cubicBezTo>
                  <a:pt x="412" y="131"/>
                  <a:pt x="412" y="131"/>
                  <a:pt x="413" y="131"/>
                </a:cubicBezTo>
                <a:cubicBezTo>
                  <a:pt x="413" y="131"/>
                  <a:pt x="413" y="131"/>
                  <a:pt x="413" y="131"/>
                </a:cubicBezTo>
                <a:cubicBezTo>
                  <a:pt x="415" y="131"/>
                  <a:pt x="419" y="131"/>
                  <a:pt x="419" y="131"/>
                </a:cubicBezTo>
                <a:cubicBezTo>
                  <a:pt x="420" y="131"/>
                  <a:pt x="420" y="131"/>
                  <a:pt x="420" y="131"/>
                </a:cubicBezTo>
                <a:cubicBezTo>
                  <a:pt x="421" y="131"/>
                  <a:pt x="421" y="130"/>
                  <a:pt x="421" y="130"/>
                </a:cubicBezTo>
                <a:cubicBezTo>
                  <a:pt x="421" y="130"/>
                  <a:pt x="421" y="130"/>
                  <a:pt x="421" y="130"/>
                </a:cubicBezTo>
                <a:cubicBezTo>
                  <a:pt x="422" y="128"/>
                  <a:pt x="422" y="128"/>
                  <a:pt x="422" y="128"/>
                </a:cubicBezTo>
                <a:cubicBezTo>
                  <a:pt x="422" y="128"/>
                  <a:pt x="422" y="128"/>
                  <a:pt x="422" y="128"/>
                </a:cubicBezTo>
                <a:cubicBezTo>
                  <a:pt x="423" y="128"/>
                  <a:pt x="423" y="128"/>
                  <a:pt x="423" y="128"/>
                </a:cubicBezTo>
                <a:cubicBezTo>
                  <a:pt x="423" y="128"/>
                  <a:pt x="424" y="129"/>
                  <a:pt x="425" y="130"/>
                </a:cubicBezTo>
                <a:cubicBezTo>
                  <a:pt x="426" y="130"/>
                  <a:pt x="426" y="130"/>
                  <a:pt x="427" y="131"/>
                </a:cubicBezTo>
                <a:cubicBezTo>
                  <a:pt x="427" y="131"/>
                  <a:pt x="427" y="131"/>
                  <a:pt x="428" y="131"/>
                </a:cubicBezTo>
                <a:cubicBezTo>
                  <a:pt x="429" y="131"/>
                  <a:pt x="430" y="131"/>
                  <a:pt x="430" y="130"/>
                </a:cubicBezTo>
                <a:cubicBezTo>
                  <a:pt x="431" y="130"/>
                  <a:pt x="431" y="129"/>
                  <a:pt x="431" y="129"/>
                </a:cubicBezTo>
                <a:cubicBezTo>
                  <a:pt x="431" y="128"/>
                  <a:pt x="431" y="128"/>
                  <a:pt x="431" y="128"/>
                </a:cubicBezTo>
                <a:cubicBezTo>
                  <a:pt x="430" y="127"/>
                  <a:pt x="430" y="126"/>
                  <a:pt x="430" y="124"/>
                </a:cubicBezTo>
                <a:cubicBezTo>
                  <a:pt x="430" y="122"/>
                  <a:pt x="429" y="121"/>
                  <a:pt x="428" y="119"/>
                </a:cubicBezTo>
                <a:cubicBezTo>
                  <a:pt x="426" y="118"/>
                  <a:pt x="424" y="117"/>
                  <a:pt x="423" y="116"/>
                </a:cubicBezTo>
                <a:cubicBezTo>
                  <a:pt x="422" y="116"/>
                  <a:pt x="421" y="115"/>
                  <a:pt x="421" y="115"/>
                </a:cubicBezTo>
                <a:cubicBezTo>
                  <a:pt x="421" y="115"/>
                  <a:pt x="421" y="115"/>
                  <a:pt x="421" y="115"/>
                </a:cubicBezTo>
                <a:cubicBezTo>
                  <a:pt x="421" y="115"/>
                  <a:pt x="421" y="115"/>
                  <a:pt x="421" y="115"/>
                </a:cubicBezTo>
                <a:cubicBezTo>
                  <a:pt x="420" y="114"/>
                  <a:pt x="420" y="114"/>
                  <a:pt x="420" y="114"/>
                </a:cubicBezTo>
                <a:cubicBezTo>
                  <a:pt x="421" y="114"/>
                  <a:pt x="424" y="115"/>
                  <a:pt x="426" y="116"/>
                </a:cubicBezTo>
                <a:cubicBezTo>
                  <a:pt x="428" y="117"/>
                  <a:pt x="430" y="119"/>
                  <a:pt x="432" y="119"/>
                </a:cubicBezTo>
                <a:cubicBezTo>
                  <a:pt x="433" y="119"/>
                  <a:pt x="434" y="119"/>
                  <a:pt x="435" y="118"/>
                </a:cubicBezTo>
                <a:cubicBezTo>
                  <a:pt x="436" y="117"/>
                  <a:pt x="439" y="116"/>
                  <a:pt x="440" y="114"/>
                </a:cubicBezTo>
                <a:cubicBezTo>
                  <a:pt x="441" y="113"/>
                  <a:pt x="444" y="109"/>
                  <a:pt x="444" y="109"/>
                </a:cubicBezTo>
                <a:cubicBezTo>
                  <a:pt x="444" y="109"/>
                  <a:pt x="444" y="108"/>
                  <a:pt x="444" y="108"/>
                </a:cubicBezTo>
                <a:cubicBezTo>
                  <a:pt x="444" y="107"/>
                  <a:pt x="443" y="107"/>
                  <a:pt x="443" y="107"/>
                </a:cubicBezTo>
                <a:cubicBezTo>
                  <a:pt x="442" y="107"/>
                  <a:pt x="440" y="106"/>
                  <a:pt x="438" y="106"/>
                </a:cubicBezTo>
                <a:cubicBezTo>
                  <a:pt x="436" y="106"/>
                  <a:pt x="435" y="105"/>
                  <a:pt x="434" y="105"/>
                </a:cubicBezTo>
                <a:cubicBezTo>
                  <a:pt x="434" y="105"/>
                  <a:pt x="433" y="104"/>
                  <a:pt x="433" y="104"/>
                </a:cubicBezTo>
                <a:cubicBezTo>
                  <a:pt x="433" y="104"/>
                  <a:pt x="433" y="104"/>
                  <a:pt x="433" y="104"/>
                </a:cubicBezTo>
                <a:cubicBezTo>
                  <a:pt x="432" y="103"/>
                  <a:pt x="430" y="101"/>
                  <a:pt x="428" y="100"/>
                </a:cubicBezTo>
                <a:cubicBezTo>
                  <a:pt x="427" y="99"/>
                  <a:pt x="425" y="99"/>
                  <a:pt x="424" y="99"/>
                </a:cubicBezTo>
                <a:cubicBezTo>
                  <a:pt x="423" y="99"/>
                  <a:pt x="422" y="99"/>
                  <a:pt x="422" y="99"/>
                </a:cubicBezTo>
                <a:cubicBezTo>
                  <a:pt x="421" y="99"/>
                  <a:pt x="421" y="100"/>
                  <a:pt x="420" y="99"/>
                </a:cubicBezTo>
                <a:cubicBezTo>
                  <a:pt x="420" y="99"/>
                  <a:pt x="420" y="100"/>
                  <a:pt x="419" y="99"/>
                </a:cubicBezTo>
                <a:cubicBezTo>
                  <a:pt x="419" y="97"/>
                  <a:pt x="418" y="95"/>
                  <a:pt x="418" y="93"/>
                </a:cubicBezTo>
                <a:cubicBezTo>
                  <a:pt x="418" y="92"/>
                  <a:pt x="418" y="91"/>
                  <a:pt x="417" y="91"/>
                </a:cubicBezTo>
                <a:cubicBezTo>
                  <a:pt x="417" y="90"/>
                  <a:pt x="417" y="89"/>
                  <a:pt x="416" y="88"/>
                </a:cubicBezTo>
                <a:cubicBezTo>
                  <a:pt x="415" y="88"/>
                  <a:pt x="411" y="88"/>
                  <a:pt x="407" y="87"/>
                </a:cubicBezTo>
                <a:cubicBezTo>
                  <a:pt x="405" y="86"/>
                  <a:pt x="403" y="86"/>
                  <a:pt x="402" y="86"/>
                </a:cubicBezTo>
                <a:cubicBezTo>
                  <a:pt x="400" y="85"/>
                  <a:pt x="399" y="85"/>
                  <a:pt x="399" y="85"/>
                </a:cubicBezTo>
                <a:cubicBezTo>
                  <a:pt x="398" y="84"/>
                  <a:pt x="395" y="83"/>
                  <a:pt x="393" y="82"/>
                </a:cubicBezTo>
                <a:cubicBezTo>
                  <a:pt x="390" y="81"/>
                  <a:pt x="388" y="80"/>
                  <a:pt x="386" y="79"/>
                </a:cubicBezTo>
                <a:cubicBezTo>
                  <a:pt x="383" y="77"/>
                  <a:pt x="379" y="74"/>
                  <a:pt x="376" y="74"/>
                </a:cubicBezTo>
                <a:cubicBezTo>
                  <a:pt x="373" y="74"/>
                  <a:pt x="364" y="75"/>
                  <a:pt x="361" y="75"/>
                </a:cubicBezTo>
                <a:cubicBezTo>
                  <a:pt x="361" y="75"/>
                  <a:pt x="361" y="75"/>
                  <a:pt x="361" y="75"/>
                </a:cubicBezTo>
                <a:cubicBezTo>
                  <a:pt x="360" y="75"/>
                  <a:pt x="360" y="75"/>
                  <a:pt x="359" y="75"/>
                </a:cubicBezTo>
                <a:cubicBezTo>
                  <a:pt x="356" y="75"/>
                  <a:pt x="352" y="76"/>
                  <a:pt x="350" y="76"/>
                </a:cubicBezTo>
                <a:cubicBezTo>
                  <a:pt x="349" y="76"/>
                  <a:pt x="349" y="77"/>
                  <a:pt x="348" y="77"/>
                </a:cubicBezTo>
                <a:cubicBezTo>
                  <a:pt x="348" y="78"/>
                  <a:pt x="348" y="78"/>
                  <a:pt x="348" y="79"/>
                </a:cubicBezTo>
                <a:cubicBezTo>
                  <a:pt x="348" y="80"/>
                  <a:pt x="349" y="82"/>
                  <a:pt x="349" y="82"/>
                </a:cubicBezTo>
                <a:cubicBezTo>
                  <a:pt x="348" y="83"/>
                  <a:pt x="349" y="82"/>
                  <a:pt x="348" y="83"/>
                </a:cubicBezTo>
                <a:cubicBezTo>
                  <a:pt x="347" y="83"/>
                  <a:pt x="347" y="83"/>
                  <a:pt x="346" y="83"/>
                </a:cubicBezTo>
                <a:cubicBezTo>
                  <a:pt x="346" y="83"/>
                  <a:pt x="346" y="82"/>
                  <a:pt x="347" y="81"/>
                </a:cubicBezTo>
                <a:cubicBezTo>
                  <a:pt x="347" y="80"/>
                  <a:pt x="347" y="80"/>
                  <a:pt x="347" y="79"/>
                </a:cubicBezTo>
                <a:cubicBezTo>
                  <a:pt x="347" y="77"/>
                  <a:pt x="346" y="76"/>
                  <a:pt x="345" y="74"/>
                </a:cubicBezTo>
                <a:cubicBezTo>
                  <a:pt x="345" y="74"/>
                  <a:pt x="344" y="74"/>
                  <a:pt x="344" y="73"/>
                </a:cubicBezTo>
                <a:cubicBezTo>
                  <a:pt x="344" y="73"/>
                  <a:pt x="344" y="73"/>
                  <a:pt x="344" y="73"/>
                </a:cubicBezTo>
                <a:cubicBezTo>
                  <a:pt x="345" y="73"/>
                  <a:pt x="345" y="73"/>
                  <a:pt x="346" y="74"/>
                </a:cubicBezTo>
                <a:cubicBezTo>
                  <a:pt x="350" y="74"/>
                  <a:pt x="357" y="75"/>
                  <a:pt x="361" y="75"/>
                </a:cubicBezTo>
                <a:cubicBezTo>
                  <a:pt x="362" y="75"/>
                  <a:pt x="362" y="75"/>
                  <a:pt x="363" y="75"/>
                </a:cubicBezTo>
                <a:cubicBezTo>
                  <a:pt x="365" y="74"/>
                  <a:pt x="367" y="74"/>
                  <a:pt x="368" y="73"/>
                </a:cubicBezTo>
                <a:cubicBezTo>
                  <a:pt x="369" y="72"/>
                  <a:pt x="369" y="71"/>
                  <a:pt x="370" y="71"/>
                </a:cubicBezTo>
                <a:cubicBezTo>
                  <a:pt x="370" y="70"/>
                  <a:pt x="370" y="70"/>
                  <a:pt x="370" y="70"/>
                </a:cubicBezTo>
                <a:cubicBezTo>
                  <a:pt x="370" y="69"/>
                  <a:pt x="369" y="68"/>
                  <a:pt x="369" y="68"/>
                </a:cubicBezTo>
                <a:cubicBezTo>
                  <a:pt x="368" y="67"/>
                  <a:pt x="366" y="67"/>
                  <a:pt x="364" y="66"/>
                </a:cubicBezTo>
                <a:cubicBezTo>
                  <a:pt x="362" y="66"/>
                  <a:pt x="360" y="65"/>
                  <a:pt x="359" y="65"/>
                </a:cubicBezTo>
                <a:cubicBezTo>
                  <a:pt x="358" y="65"/>
                  <a:pt x="358" y="65"/>
                  <a:pt x="358" y="65"/>
                </a:cubicBezTo>
                <a:cubicBezTo>
                  <a:pt x="358" y="66"/>
                  <a:pt x="354" y="66"/>
                  <a:pt x="351" y="66"/>
                </a:cubicBezTo>
                <a:cubicBezTo>
                  <a:pt x="347" y="66"/>
                  <a:pt x="344" y="66"/>
                  <a:pt x="342" y="65"/>
                </a:cubicBezTo>
                <a:cubicBezTo>
                  <a:pt x="341" y="65"/>
                  <a:pt x="339" y="65"/>
                  <a:pt x="337" y="65"/>
                </a:cubicBezTo>
                <a:cubicBezTo>
                  <a:pt x="335" y="65"/>
                  <a:pt x="333" y="65"/>
                  <a:pt x="332" y="65"/>
                </a:cubicBezTo>
                <a:cubicBezTo>
                  <a:pt x="332" y="65"/>
                  <a:pt x="332" y="65"/>
                  <a:pt x="332" y="65"/>
                </a:cubicBezTo>
                <a:cubicBezTo>
                  <a:pt x="330" y="66"/>
                  <a:pt x="329" y="64"/>
                  <a:pt x="326" y="62"/>
                </a:cubicBezTo>
                <a:cubicBezTo>
                  <a:pt x="326" y="62"/>
                  <a:pt x="324" y="60"/>
                  <a:pt x="322" y="59"/>
                </a:cubicBezTo>
                <a:cubicBezTo>
                  <a:pt x="321" y="58"/>
                  <a:pt x="319" y="56"/>
                  <a:pt x="317" y="56"/>
                </a:cubicBezTo>
                <a:cubicBezTo>
                  <a:pt x="314" y="56"/>
                  <a:pt x="315" y="56"/>
                  <a:pt x="309" y="54"/>
                </a:cubicBezTo>
                <a:cubicBezTo>
                  <a:pt x="308" y="54"/>
                  <a:pt x="306" y="53"/>
                  <a:pt x="305" y="53"/>
                </a:cubicBezTo>
                <a:cubicBezTo>
                  <a:pt x="304" y="52"/>
                  <a:pt x="303" y="52"/>
                  <a:pt x="303" y="52"/>
                </a:cubicBezTo>
                <a:cubicBezTo>
                  <a:pt x="303" y="52"/>
                  <a:pt x="303" y="52"/>
                  <a:pt x="303" y="52"/>
                </a:cubicBezTo>
                <a:cubicBezTo>
                  <a:pt x="303" y="52"/>
                  <a:pt x="303" y="52"/>
                  <a:pt x="303" y="52"/>
                </a:cubicBezTo>
                <a:cubicBezTo>
                  <a:pt x="303" y="52"/>
                  <a:pt x="302" y="51"/>
                  <a:pt x="302" y="51"/>
                </a:cubicBezTo>
                <a:cubicBezTo>
                  <a:pt x="301" y="51"/>
                  <a:pt x="300" y="52"/>
                  <a:pt x="300" y="52"/>
                </a:cubicBezTo>
                <a:cubicBezTo>
                  <a:pt x="300" y="52"/>
                  <a:pt x="300" y="52"/>
                  <a:pt x="300" y="53"/>
                </a:cubicBezTo>
                <a:cubicBezTo>
                  <a:pt x="300" y="53"/>
                  <a:pt x="299" y="54"/>
                  <a:pt x="299" y="55"/>
                </a:cubicBezTo>
                <a:cubicBezTo>
                  <a:pt x="299" y="56"/>
                  <a:pt x="300" y="58"/>
                  <a:pt x="302" y="60"/>
                </a:cubicBezTo>
                <a:cubicBezTo>
                  <a:pt x="304" y="61"/>
                  <a:pt x="308" y="63"/>
                  <a:pt x="311" y="65"/>
                </a:cubicBezTo>
                <a:cubicBezTo>
                  <a:pt x="313" y="65"/>
                  <a:pt x="315" y="66"/>
                  <a:pt x="317" y="66"/>
                </a:cubicBezTo>
                <a:cubicBezTo>
                  <a:pt x="319" y="67"/>
                  <a:pt x="320" y="67"/>
                  <a:pt x="320" y="68"/>
                </a:cubicBezTo>
                <a:cubicBezTo>
                  <a:pt x="323" y="72"/>
                  <a:pt x="329" y="73"/>
                  <a:pt x="329" y="73"/>
                </a:cubicBezTo>
                <a:cubicBezTo>
                  <a:pt x="329" y="74"/>
                  <a:pt x="329" y="74"/>
                  <a:pt x="329" y="74"/>
                </a:cubicBezTo>
                <a:cubicBezTo>
                  <a:pt x="336" y="74"/>
                  <a:pt x="336" y="74"/>
                  <a:pt x="336" y="74"/>
                </a:cubicBezTo>
                <a:cubicBezTo>
                  <a:pt x="334" y="75"/>
                  <a:pt x="332" y="76"/>
                  <a:pt x="330" y="77"/>
                </a:cubicBezTo>
                <a:cubicBezTo>
                  <a:pt x="329" y="77"/>
                  <a:pt x="328" y="78"/>
                  <a:pt x="327" y="79"/>
                </a:cubicBezTo>
                <a:cubicBezTo>
                  <a:pt x="327" y="79"/>
                  <a:pt x="326" y="80"/>
                  <a:pt x="326" y="81"/>
                </a:cubicBezTo>
                <a:cubicBezTo>
                  <a:pt x="326" y="82"/>
                  <a:pt x="326" y="83"/>
                  <a:pt x="326" y="83"/>
                </a:cubicBezTo>
                <a:cubicBezTo>
                  <a:pt x="327" y="84"/>
                  <a:pt x="327" y="85"/>
                  <a:pt x="327" y="86"/>
                </a:cubicBezTo>
                <a:cubicBezTo>
                  <a:pt x="327" y="88"/>
                  <a:pt x="328" y="89"/>
                  <a:pt x="330" y="91"/>
                </a:cubicBezTo>
                <a:cubicBezTo>
                  <a:pt x="331" y="93"/>
                  <a:pt x="333" y="94"/>
                  <a:pt x="335" y="94"/>
                </a:cubicBezTo>
                <a:cubicBezTo>
                  <a:pt x="334" y="94"/>
                  <a:pt x="334" y="94"/>
                  <a:pt x="334" y="94"/>
                </a:cubicBezTo>
                <a:cubicBezTo>
                  <a:pt x="333" y="94"/>
                  <a:pt x="332" y="95"/>
                  <a:pt x="330" y="96"/>
                </a:cubicBezTo>
                <a:cubicBezTo>
                  <a:pt x="330" y="96"/>
                  <a:pt x="329" y="97"/>
                  <a:pt x="329" y="97"/>
                </a:cubicBezTo>
                <a:cubicBezTo>
                  <a:pt x="329" y="96"/>
                  <a:pt x="329" y="96"/>
                  <a:pt x="329" y="96"/>
                </a:cubicBezTo>
                <a:cubicBezTo>
                  <a:pt x="327" y="93"/>
                  <a:pt x="324" y="90"/>
                  <a:pt x="323" y="90"/>
                </a:cubicBezTo>
                <a:cubicBezTo>
                  <a:pt x="323" y="89"/>
                  <a:pt x="320" y="86"/>
                  <a:pt x="319" y="84"/>
                </a:cubicBezTo>
                <a:cubicBezTo>
                  <a:pt x="318" y="83"/>
                  <a:pt x="317" y="83"/>
                  <a:pt x="317" y="83"/>
                </a:cubicBezTo>
                <a:cubicBezTo>
                  <a:pt x="319" y="82"/>
                  <a:pt x="321" y="82"/>
                  <a:pt x="322" y="82"/>
                </a:cubicBezTo>
                <a:cubicBezTo>
                  <a:pt x="324" y="81"/>
                  <a:pt x="325" y="79"/>
                  <a:pt x="325" y="78"/>
                </a:cubicBezTo>
                <a:cubicBezTo>
                  <a:pt x="325" y="76"/>
                  <a:pt x="324" y="74"/>
                  <a:pt x="322" y="74"/>
                </a:cubicBezTo>
                <a:cubicBezTo>
                  <a:pt x="322" y="74"/>
                  <a:pt x="321" y="74"/>
                  <a:pt x="320" y="73"/>
                </a:cubicBezTo>
                <a:cubicBezTo>
                  <a:pt x="319" y="73"/>
                  <a:pt x="318" y="72"/>
                  <a:pt x="317" y="72"/>
                </a:cubicBezTo>
                <a:cubicBezTo>
                  <a:pt x="316" y="72"/>
                  <a:pt x="316" y="72"/>
                  <a:pt x="316" y="72"/>
                </a:cubicBezTo>
                <a:cubicBezTo>
                  <a:pt x="316" y="72"/>
                  <a:pt x="317" y="71"/>
                  <a:pt x="317" y="70"/>
                </a:cubicBezTo>
                <a:cubicBezTo>
                  <a:pt x="316" y="69"/>
                  <a:pt x="316" y="69"/>
                  <a:pt x="316" y="69"/>
                </a:cubicBezTo>
                <a:cubicBezTo>
                  <a:pt x="315" y="67"/>
                  <a:pt x="313" y="65"/>
                  <a:pt x="310" y="65"/>
                </a:cubicBezTo>
                <a:cubicBezTo>
                  <a:pt x="308" y="65"/>
                  <a:pt x="306" y="66"/>
                  <a:pt x="306" y="68"/>
                </a:cubicBezTo>
                <a:cubicBezTo>
                  <a:pt x="305" y="69"/>
                  <a:pt x="305" y="69"/>
                  <a:pt x="305" y="69"/>
                </a:cubicBezTo>
                <a:cubicBezTo>
                  <a:pt x="306" y="71"/>
                  <a:pt x="307" y="72"/>
                  <a:pt x="308" y="73"/>
                </a:cubicBezTo>
                <a:cubicBezTo>
                  <a:pt x="310" y="73"/>
                  <a:pt x="311" y="73"/>
                  <a:pt x="312" y="74"/>
                </a:cubicBezTo>
                <a:cubicBezTo>
                  <a:pt x="313" y="73"/>
                  <a:pt x="313" y="73"/>
                  <a:pt x="313" y="73"/>
                </a:cubicBezTo>
                <a:cubicBezTo>
                  <a:pt x="312" y="74"/>
                  <a:pt x="311" y="74"/>
                  <a:pt x="310" y="75"/>
                </a:cubicBezTo>
                <a:cubicBezTo>
                  <a:pt x="309" y="75"/>
                  <a:pt x="308" y="76"/>
                  <a:pt x="308" y="77"/>
                </a:cubicBezTo>
                <a:cubicBezTo>
                  <a:pt x="307" y="78"/>
                  <a:pt x="306" y="78"/>
                  <a:pt x="306" y="80"/>
                </a:cubicBezTo>
                <a:cubicBezTo>
                  <a:pt x="306" y="81"/>
                  <a:pt x="306" y="81"/>
                  <a:pt x="306" y="81"/>
                </a:cubicBezTo>
                <a:cubicBezTo>
                  <a:pt x="307" y="82"/>
                  <a:pt x="308" y="83"/>
                  <a:pt x="311" y="83"/>
                </a:cubicBezTo>
                <a:cubicBezTo>
                  <a:pt x="310" y="84"/>
                  <a:pt x="310" y="84"/>
                  <a:pt x="310" y="85"/>
                </a:cubicBezTo>
                <a:cubicBezTo>
                  <a:pt x="310" y="86"/>
                  <a:pt x="310" y="86"/>
                  <a:pt x="310" y="86"/>
                </a:cubicBezTo>
                <a:cubicBezTo>
                  <a:pt x="310" y="89"/>
                  <a:pt x="311" y="90"/>
                  <a:pt x="312" y="93"/>
                </a:cubicBezTo>
                <a:cubicBezTo>
                  <a:pt x="313" y="95"/>
                  <a:pt x="313" y="99"/>
                  <a:pt x="313" y="101"/>
                </a:cubicBezTo>
                <a:cubicBezTo>
                  <a:pt x="313" y="101"/>
                  <a:pt x="313" y="102"/>
                  <a:pt x="313" y="102"/>
                </a:cubicBezTo>
                <a:cubicBezTo>
                  <a:pt x="311" y="102"/>
                  <a:pt x="310" y="103"/>
                  <a:pt x="308" y="103"/>
                </a:cubicBezTo>
                <a:cubicBezTo>
                  <a:pt x="308" y="103"/>
                  <a:pt x="308" y="103"/>
                  <a:pt x="308" y="103"/>
                </a:cubicBezTo>
                <a:cubicBezTo>
                  <a:pt x="308" y="103"/>
                  <a:pt x="308" y="103"/>
                  <a:pt x="308" y="103"/>
                </a:cubicBezTo>
                <a:cubicBezTo>
                  <a:pt x="308" y="103"/>
                  <a:pt x="308" y="103"/>
                  <a:pt x="308" y="103"/>
                </a:cubicBezTo>
                <a:cubicBezTo>
                  <a:pt x="307" y="102"/>
                  <a:pt x="307" y="102"/>
                  <a:pt x="307" y="101"/>
                </a:cubicBezTo>
                <a:cubicBezTo>
                  <a:pt x="307" y="98"/>
                  <a:pt x="307" y="96"/>
                  <a:pt x="307" y="95"/>
                </a:cubicBezTo>
                <a:cubicBezTo>
                  <a:pt x="307" y="94"/>
                  <a:pt x="307" y="94"/>
                  <a:pt x="307" y="94"/>
                </a:cubicBezTo>
                <a:cubicBezTo>
                  <a:pt x="307" y="94"/>
                  <a:pt x="307" y="94"/>
                  <a:pt x="307" y="94"/>
                </a:cubicBezTo>
                <a:cubicBezTo>
                  <a:pt x="307" y="94"/>
                  <a:pt x="307" y="94"/>
                  <a:pt x="307" y="93"/>
                </a:cubicBezTo>
                <a:cubicBezTo>
                  <a:pt x="307" y="93"/>
                  <a:pt x="307" y="92"/>
                  <a:pt x="306" y="92"/>
                </a:cubicBezTo>
                <a:cubicBezTo>
                  <a:pt x="306" y="92"/>
                  <a:pt x="305" y="92"/>
                  <a:pt x="305" y="92"/>
                </a:cubicBezTo>
                <a:cubicBezTo>
                  <a:pt x="304" y="92"/>
                  <a:pt x="303" y="92"/>
                  <a:pt x="301" y="92"/>
                </a:cubicBezTo>
                <a:cubicBezTo>
                  <a:pt x="301" y="92"/>
                  <a:pt x="300" y="92"/>
                  <a:pt x="300" y="92"/>
                </a:cubicBezTo>
                <a:cubicBezTo>
                  <a:pt x="299" y="92"/>
                  <a:pt x="299" y="92"/>
                  <a:pt x="298" y="92"/>
                </a:cubicBezTo>
                <a:cubicBezTo>
                  <a:pt x="297" y="92"/>
                  <a:pt x="296" y="92"/>
                  <a:pt x="295" y="92"/>
                </a:cubicBezTo>
                <a:cubicBezTo>
                  <a:pt x="294" y="93"/>
                  <a:pt x="294" y="94"/>
                  <a:pt x="294" y="95"/>
                </a:cubicBezTo>
                <a:cubicBezTo>
                  <a:pt x="294" y="97"/>
                  <a:pt x="295" y="98"/>
                  <a:pt x="296" y="98"/>
                </a:cubicBezTo>
                <a:cubicBezTo>
                  <a:pt x="297" y="98"/>
                  <a:pt x="298" y="99"/>
                  <a:pt x="298" y="100"/>
                </a:cubicBezTo>
                <a:cubicBezTo>
                  <a:pt x="298" y="101"/>
                  <a:pt x="298" y="102"/>
                  <a:pt x="297" y="102"/>
                </a:cubicBezTo>
                <a:cubicBezTo>
                  <a:pt x="297" y="102"/>
                  <a:pt x="295" y="102"/>
                  <a:pt x="293" y="102"/>
                </a:cubicBezTo>
                <a:cubicBezTo>
                  <a:pt x="288" y="102"/>
                  <a:pt x="283" y="102"/>
                  <a:pt x="280" y="102"/>
                </a:cubicBezTo>
                <a:cubicBezTo>
                  <a:pt x="278" y="102"/>
                  <a:pt x="276" y="102"/>
                  <a:pt x="274" y="102"/>
                </a:cubicBezTo>
                <a:cubicBezTo>
                  <a:pt x="273" y="102"/>
                  <a:pt x="273" y="102"/>
                  <a:pt x="272" y="102"/>
                </a:cubicBezTo>
                <a:cubicBezTo>
                  <a:pt x="272" y="102"/>
                  <a:pt x="272" y="102"/>
                  <a:pt x="272" y="102"/>
                </a:cubicBezTo>
                <a:cubicBezTo>
                  <a:pt x="272" y="102"/>
                  <a:pt x="272" y="102"/>
                  <a:pt x="272" y="102"/>
                </a:cubicBezTo>
                <a:cubicBezTo>
                  <a:pt x="272" y="101"/>
                  <a:pt x="272" y="101"/>
                  <a:pt x="272" y="101"/>
                </a:cubicBezTo>
                <a:cubicBezTo>
                  <a:pt x="272" y="101"/>
                  <a:pt x="274" y="100"/>
                  <a:pt x="276" y="100"/>
                </a:cubicBezTo>
                <a:cubicBezTo>
                  <a:pt x="276" y="100"/>
                  <a:pt x="276" y="100"/>
                  <a:pt x="277" y="100"/>
                </a:cubicBezTo>
                <a:cubicBezTo>
                  <a:pt x="280" y="100"/>
                  <a:pt x="286" y="100"/>
                  <a:pt x="289" y="95"/>
                </a:cubicBezTo>
                <a:cubicBezTo>
                  <a:pt x="289" y="94"/>
                  <a:pt x="290" y="93"/>
                  <a:pt x="290" y="92"/>
                </a:cubicBezTo>
                <a:cubicBezTo>
                  <a:pt x="290" y="90"/>
                  <a:pt x="288" y="89"/>
                  <a:pt x="286" y="88"/>
                </a:cubicBezTo>
                <a:cubicBezTo>
                  <a:pt x="284" y="88"/>
                  <a:pt x="283" y="88"/>
                  <a:pt x="281" y="88"/>
                </a:cubicBezTo>
                <a:cubicBezTo>
                  <a:pt x="279" y="88"/>
                  <a:pt x="278" y="87"/>
                  <a:pt x="275" y="84"/>
                </a:cubicBezTo>
                <a:cubicBezTo>
                  <a:pt x="275" y="83"/>
                  <a:pt x="275" y="83"/>
                  <a:pt x="275" y="82"/>
                </a:cubicBezTo>
                <a:cubicBezTo>
                  <a:pt x="275" y="82"/>
                  <a:pt x="275" y="81"/>
                  <a:pt x="275" y="81"/>
                </a:cubicBezTo>
                <a:cubicBezTo>
                  <a:pt x="276" y="80"/>
                  <a:pt x="277" y="79"/>
                  <a:pt x="277" y="78"/>
                </a:cubicBezTo>
                <a:cubicBezTo>
                  <a:pt x="277" y="77"/>
                  <a:pt x="277" y="77"/>
                  <a:pt x="277" y="77"/>
                </a:cubicBezTo>
                <a:cubicBezTo>
                  <a:pt x="277" y="76"/>
                  <a:pt x="276" y="76"/>
                  <a:pt x="276" y="75"/>
                </a:cubicBezTo>
                <a:cubicBezTo>
                  <a:pt x="276" y="75"/>
                  <a:pt x="276" y="75"/>
                  <a:pt x="276" y="75"/>
                </a:cubicBezTo>
                <a:cubicBezTo>
                  <a:pt x="277" y="75"/>
                  <a:pt x="277" y="75"/>
                  <a:pt x="277" y="75"/>
                </a:cubicBezTo>
                <a:cubicBezTo>
                  <a:pt x="279" y="74"/>
                  <a:pt x="279" y="73"/>
                  <a:pt x="280" y="71"/>
                </a:cubicBezTo>
                <a:cubicBezTo>
                  <a:pt x="280" y="71"/>
                  <a:pt x="281" y="70"/>
                  <a:pt x="281" y="70"/>
                </a:cubicBezTo>
                <a:cubicBezTo>
                  <a:pt x="281" y="70"/>
                  <a:pt x="281" y="70"/>
                  <a:pt x="281" y="70"/>
                </a:cubicBezTo>
                <a:cubicBezTo>
                  <a:pt x="282" y="70"/>
                  <a:pt x="284" y="69"/>
                  <a:pt x="286" y="69"/>
                </a:cubicBezTo>
                <a:cubicBezTo>
                  <a:pt x="287" y="69"/>
                  <a:pt x="287" y="69"/>
                  <a:pt x="288" y="70"/>
                </a:cubicBezTo>
                <a:cubicBezTo>
                  <a:pt x="288" y="70"/>
                  <a:pt x="288" y="70"/>
                  <a:pt x="288" y="70"/>
                </a:cubicBezTo>
                <a:cubicBezTo>
                  <a:pt x="288" y="71"/>
                  <a:pt x="289" y="71"/>
                  <a:pt x="289" y="72"/>
                </a:cubicBezTo>
                <a:cubicBezTo>
                  <a:pt x="289" y="73"/>
                  <a:pt x="291" y="73"/>
                  <a:pt x="291" y="73"/>
                </a:cubicBezTo>
                <a:cubicBezTo>
                  <a:pt x="292" y="73"/>
                  <a:pt x="292" y="73"/>
                  <a:pt x="293" y="73"/>
                </a:cubicBezTo>
                <a:cubicBezTo>
                  <a:pt x="294" y="73"/>
                  <a:pt x="294" y="73"/>
                  <a:pt x="294" y="73"/>
                </a:cubicBezTo>
                <a:cubicBezTo>
                  <a:pt x="294" y="73"/>
                  <a:pt x="294" y="73"/>
                  <a:pt x="294" y="73"/>
                </a:cubicBezTo>
                <a:cubicBezTo>
                  <a:pt x="296" y="73"/>
                  <a:pt x="298" y="71"/>
                  <a:pt x="299" y="70"/>
                </a:cubicBezTo>
                <a:cubicBezTo>
                  <a:pt x="300" y="69"/>
                  <a:pt x="301" y="68"/>
                  <a:pt x="301" y="66"/>
                </a:cubicBezTo>
                <a:cubicBezTo>
                  <a:pt x="301" y="66"/>
                  <a:pt x="301" y="66"/>
                  <a:pt x="301" y="66"/>
                </a:cubicBezTo>
                <a:cubicBezTo>
                  <a:pt x="301" y="63"/>
                  <a:pt x="299" y="61"/>
                  <a:pt x="295" y="61"/>
                </a:cubicBezTo>
                <a:cubicBezTo>
                  <a:pt x="294" y="61"/>
                  <a:pt x="294" y="61"/>
                  <a:pt x="293" y="61"/>
                </a:cubicBezTo>
                <a:cubicBezTo>
                  <a:pt x="293" y="61"/>
                  <a:pt x="292" y="61"/>
                  <a:pt x="290" y="61"/>
                </a:cubicBezTo>
                <a:cubicBezTo>
                  <a:pt x="288" y="61"/>
                  <a:pt x="285" y="61"/>
                  <a:pt x="283" y="61"/>
                </a:cubicBezTo>
                <a:cubicBezTo>
                  <a:pt x="281" y="61"/>
                  <a:pt x="279" y="61"/>
                  <a:pt x="278" y="61"/>
                </a:cubicBezTo>
                <a:cubicBezTo>
                  <a:pt x="276" y="61"/>
                  <a:pt x="275" y="61"/>
                  <a:pt x="274" y="63"/>
                </a:cubicBezTo>
                <a:cubicBezTo>
                  <a:pt x="274" y="63"/>
                  <a:pt x="274" y="63"/>
                  <a:pt x="274" y="63"/>
                </a:cubicBezTo>
                <a:cubicBezTo>
                  <a:pt x="273" y="64"/>
                  <a:pt x="273" y="65"/>
                  <a:pt x="273" y="67"/>
                </a:cubicBezTo>
                <a:cubicBezTo>
                  <a:pt x="273" y="68"/>
                  <a:pt x="273" y="70"/>
                  <a:pt x="273" y="70"/>
                </a:cubicBezTo>
                <a:cubicBezTo>
                  <a:pt x="273" y="71"/>
                  <a:pt x="273" y="71"/>
                  <a:pt x="273" y="72"/>
                </a:cubicBezTo>
                <a:cubicBezTo>
                  <a:pt x="273" y="73"/>
                  <a:pt x="273" y="73"/>
                  <a:pt x="273" y="74"/>
                </a:cubicBezTo>
                <a:cubicBezTo>
                  <a:pt x="274" y="75"/>
                  <a:pt x="274" y="75"/>
                  <a:pt x="274" y="75"/>
                </a:cubicBezTo>
                <a:cubicBezTo>
                  <a:pt x="273" y="75"/>
                  <a:pt x="273" y="75"/>
                  <a:pt x="273" y="75"/>
                </a:cubicBezTo>
                <a:cubicBezTo>
                  <a:pt x="272" y="75"/>
                  <a:pt x="270" y="75"/>
                  <a:pt x="268" y="75"/>
                </a:cubicBezTo>
                <a:cubicBezTo>
                  <a:pt x="268" y="75"/>
                  <a:pt x="268" y="75"/>
                  <a:pt x="268" y="75"/>
                </a:cubicBezTo>
                <a:cubicBezTo>
                  <a:pt x="268" y="75"/>
                  <a:pt x="269" y="75"/>
                  <a:pt x="269" y="74"/>
                </a:cubicBezTo>
                <a:cubicBezTo>
                  <a:pt x="270" y="74"/>
                  <a:pt x="271" y="73"/>
                  <a:pt x="271" y="72"/>
                </a:cubicBezTo>
                <a:cubicBezTo>
                  <a:pt x="271" y="70"/>
                  <a:pt x="272" y="65"/>
                  <a:pt x="272" y="65"/>
                </a:cubicBezTo>
                <a:cubicBezTo>
                  <a:pt x="272" y="65"/>
                  <a:pt x="272" y="64"/>
                  <a:pt x="272" y="64"/>
                </a:cubicBezTo>
                <a:cubicBezTo>
                  <a:pt x="272" y="64"/>
                  <a:pt x="271" y="61"/>
                  <a:pt x="268" y="61"/>
                </a:cubicBezTo>
                <a:cubicBezTo>
                  <a:pt x="268" y="61"/>
                  <a:pt x="267" y="61"/>
                  <a:pt x="266" y="62"/>
                </a:cubicBezTo>
                <a:cubicBezTo>
                  <a:pt x="264" y="63"/>
                  <a:pt x="264" y="63"/>
                  <a:pt x="263" y="63"/>
                </a:cubicBezTo>
                <a:cubicBezTo>
                  <a:pt x="263" y="63"/>
                  <a:pt x="263" y="63"/>
                  <a:pt x="263" y="63"/>
                </a:cubicBezTo>
                <a:cubicBezTo>
                  <a:pt x="263" y="63"/>
                  <a:pt x="263" y="63"/>
                  <a:pt x="263" y="63"/>
                </a:cubicBezTo>
                <a:cubicBezTo>
                  <a:pt x="263" y="63"/>
                  <a:pt x="262" y="62"/>
                  <a:pt x="262" y="61"/>
                </a:cubicBezTo>
                <a:cubicBezTo>
                  <a:pt x="261" y="60"/>
                  <a:pt x="260" y="59"/>
                  <a:pt x="258" y="59"/>
                </a:cubicBezTo>
                <a:cubicBezTo>
                  <a:pt x="257" y="59"/>
                  <a:pt x="257" y="59"/>
                  <a:pt x="256" y="59"/>
                </a:cubicBezTo>
                <a:cubicBezTo>
                  <a:pt x="252" y="60"/>
                  <a:pt x="251" y="63"/>
                  <a:pt x="250" y="64"/>
                </a:cubicBezTo>
                <a:cubicBezTo>
                  <a:pt x="250" y="64"/>
                  <a:pt x="248" y="65"/>
                  <a:pt x="248" y="65"/>
                </a:cubicBezTo>
                <a:cubicBezTo>
                  <a:pt x="248" y="65"/>
                  <a:pt x="248" y="65"/>
                  <a:pt x="248" y="65"/>
                </a:cubicBezTo>
                <a:cubicBezTo>
                  <a:pt x="247" y="64"/>
                  <a:pt x="242" y="61"/>
                  <a:pt x="242" y="61"/>
                </a:cubicBezTo>
                <a:cubicBezTo>
                  <a:pt x="242" y="61"/>
                  <a:pt x="242" y="61"/>
                  <a:pt x="242" y="61"/>
                </a:cubicBezTo>
                <a:cubicBezTo>
                  <a:pt x="243" y="61"/>
                  <a:pt x="246" y="60"/>
                  <a:pt x="247" y="60"/>
                </a:cubicBezTo>
                <a:cubicBezTo>
                  <a:pt x="247" y="60"/>
                  <a:pt x="247" y="60"/>
                  <a:pt x="247" y="60"/>
                </a:cubicBezTo>
                <a:cubicBezTo>
                  <a:pt x="248" y="61"/>
                  <a:pt x="249" y="61"/>
                  <a:pt x="250" y="61"/>
                </a:cubicBezTo>
                <a:cubicBezTo>
                  <a:pt x="251" y="61"/>
                  <a:pt x="252" y="61"/>
                  <a:pt x="253" y="60"/>
                </a:cubicBezTo>
                <a:cubicBezTo>
                  <a:pt x="254" y="60"/>
                  <a:pt x="255" y="59"/>
                  <a:pt x="255" y="58"/>
                </a:cubicBezTo>
                <a:cubicBezTo>
                  <a:pt x="255" y="57"/>
                  <a:pt x="255" y="57"/>
                  <a:pt x="255" y="57"/>
                </a:cubicBezTo>
                <a:cubicBezTo>
                  <a:pt x="255" y="57"/>
                  <a:pt x="255" y="57"/>
                  <a:pt x="255" y="57"/>
                </a:cubicBezTo>
                <a:cubicBezTo>
                  <a:pt x="255" y="57"/>
                  <a:pt x="255" y="55"/>
                  <a:pt x="255" y="53"/>
                </a:cubicBezTo>
                <a:cubicBezTo>
                  <a:pt x="255" y="53"/>
                  <a:pt x="255" y="52"/>
                  <a:pt x="254" y="51"/>
                </a:cubicBezTo>
                <a:cubicBezTo>
                  <a:pt x="254" y="50"/>
                  <a:pt x="253" y="49"/>
                  <a:pt x="252" y="49"/>
                </a:cubicBezTo>
                <a:cubicBezTo>
                  <a:pt x="251" y="49"/>
                  <a:pt x="251" y="49"/>
                  <a:pt x="251" y="49"/>
                </a:cubicBezTo>
                <a:cubicBezTo>
                  <a:pt x="248" y="49"/>
                  <a:pt x="244" y="52"/>
                  <a:pt x="241" y="54"/>
                </a:cubicBezTo>
                <a:cubicBezTo>
                  <a:pt x="239" y="54"/>
                  <a:pt x="238" y="56"/>
                  <a:pt x="238" y="57"/>
                </a:cubicBezTo>
                <a:cubicBezTo>
                  <a:pt x="238" y="59"/>
                  <a:pt x="239" y="60"/>
                  <a:pt x="240" y="61"/>
                </a:cubicBezTo>
                <a:cubicBezTo>
                  <a:pt x="239" y="61"/>
                  <a:pt x="238" y="60"/>
                  <a:pt x="236" y="60"/>
                </a:cubicBezTo>
                <a:cubicBezTo>
                  <a:pt x="235" y="60"/>
                  <a:pt x="234" y="60"/>
                  <a:pt x="233" y="60"/>
                </a:cubicBezTo>
                <a:cubicBezTo>
                  <a:pt x="232" y="59"/>
                  <a:pt x="232" y="59"/>
                  <a:pt x="232" y="59"/>
                </a:cubicBezTo>
                <a:cubicBezTo>
                  <a:pt x="231" y="57"/>
                  <a:pt x="229" y="55"/>
                  <a:pt x="225" y="55"/>
                </a:cubicBezTo>
                <a:cubicBezTo>
                  <a:pt x="224" y="55"/>
                  <a:pt x="224" y="55"/>
                  <a:pt x="223" y="55"/>
                </a:cubicBezTo>
                <a:cubicBezTo>
                  <a:pt x="221" y="55"/>
                  <a:pt x="217" y="56"/>
                  <a:pt x="214" y="57"/>
                </a:cubicBezTo>
                <a:cubicBezTo>
                  <a:pt x="213" y="58"/>
                  <a:pt x="212" y="58"/>
                  <a:pt x="211" y="58"/>
                </a:cubicBezTo>
                <a:cubicBezTo>
                  <a:pt x="210" y="59"/>
                  <a:pt x="210" y="59"/>
                  <a:pt x="209" y="59"/>
                </a:cubicBezTo>
                <a:cubicBezTo>
                  <a:pt x="209" y="59"/>
                  <a:pt x="209" y="59"/>
                  <a:pt x="209" y="59"/>
                </a:cubicBezTo>
                <a:cubicBezTo>
                  <a:pt x="209" y="59"/>
                  <a:pt x="208" y="59"/>
                  <a:pt x="208" y="59"/>
                </a:cubicBezTo>
                <a:cubicBezTo>
                  <a:pt x="207" y="60"/>
                  <a:pt x="207" y="61"/>
                  <a:pt x="207" y="61"/>
                </a:cubicBezTo>
                <a:cubicBezTo>
                  <a:pt x="207" y="61"/>
                  <a:pt x="207" y="62"/>
                  <a:pt x="207" y="62"/>
                </a:cubicBezTo>
                <a:cubicBezTo>
                  <a:pt x="207" y="62"/>
                  <a:pt x="206" y="62"/>
                  <a:pt x="205" y="62"/>
                </a:cubicBezTo>
                <a:cubicBezTo>
                  <a:pt x="204" y="63"/>
                  <a:pt x="203" y="64"/>
                  <a:pt x="203" y="65"/>
                </a:cubicBezTo>
                <a:cubicBezTo>
                  <a:pt x="203" y="66"/>
                  <a:pt x="203" y="66"/>
                  <a:pt x="203" y="66"/>
                </a:cubicBezTo>
                <a:cubicBezTo>
                  <a:pt x="203" y="67"/>
                  <a:pt x="203" y="68"/>
                  <a:pt x="204" y="68"/>
                </a:cubicBezTo>
                <a:cubicBezTo>
                  <a:pt x="205" y="69"/>
                  <a:pt x="207" y="69"/>
                  <a:pt x="209" y="69"/>
                </a:cubicBezTo>
                <a:cubicBezTo>
                  <a:pt x="209" y="69"/>
                  <a:pt x="209" y="69"/>
                  <a:pt x="209" y="69"/>
                </a:cubicBezTo>
                <a:cubicBezTo>
                  <a:pt x="211" y="69"/>
                  <a:pt x="212" y="69"/>
                  <a:pt x="214" y="69"/>
                </a:cubicBezTo>
                <a:cubicBezTo>
                  <a:pt x="216" y="69"/>
                  <a:pt x="217" y="69"/>
                  <a:pt x="219" y="68"/>
                </a:cubicBezTo>
                <a:cubicBezTo>
                  <a:pt x="219" y="68"/>
                  <a:pt x="222" y="67"/>
                  <a:pt x="224" y="67"/>
                </a:cubicBezTo>
                <a:cubicBezTo>
                  <a:pt x="224" y="67"/>
                  <a:pt x="224" y="67"/>
                  <a:pt x="224" y="67"/>
                </a:cubicBezTo>
                <a:cubicBezTo>
                  <a:pt x="224" y="68"/>
                  <a:pt x="224" y="69"/>
                  <a:pt x="224" y="69"/>
                </a:cubicBezTo>
                <a:cubicBezTo>
                  <a:pt x="224" y="69"/>
                  <a:pt x="224" y="69"/>
                  <a:pt x="224" y="69"/>
                </a:cubicBezTo>
                <a:cubicBezTo>
                  <a:pt x="223" y="69"/>
                  <a:pt x="223" y="69"/>
                  <a:pt x="223" y="69"/>
                </a:cubicBezTo>
                <a:cubicBezTo>
                  <a:pt x="221" y="69"/>
                  <a:pt x="220" y="70"/>
                  <a:pt x="219" y="70"/>
                </a:cubicBezTo>
                <a:cubicBezTo>
                  <a:pt x="218" y="71"/>
                  <a:pt x="217" y="71"/>
                  <a:pt x="216" y="71"/>
                </a:cubicBezTo>
                <a:cubicBezTo>
                  <a:pt x="216" y="71"/>
                  <a:pt x="216" y="71"/>
                  <a:pt x="215" y="71"/>
                </a:cubicBezTo>
                <a:cubicBezTo>
                  <a:pt x="214" y="71"/>
                  <a:pt x="213" y="71"/>
                  <a:pt x="212" y="71"/>
                </a:cubicBezTo>
                <a:cubicBezTo>
                  <a:pt x="210" y="71"/>
                  <a:pt x="208" y="71"/>
                  <a:pt x="206" y="71"/>
                </a:cubicBezTo>
                <a:cubicBezTo>
                  <a:pt x="206" y="71"/>
                  <a:pt x="205" y="71"/>
                  <a:pt x="205" y="71"/>
                </a:cubicBezTo>
                <a:cubicBezTo>
                  <a:pt x="203" y="71"/>
                  <a:pt x="202" y="71"/>
                  <a:pt x="201" y="71"/>
                </a:cubicBezTo>
                <a:cubicBezTo>
                  <a:pt x="199" y="71"/>
                  <a:pt x="198" y="71"/>
                  <a:pt x="197" y="72"/>
                </a:cubicBezTo>
                <a:cubicBezTo>
                  <a:pt x="196" y="72"/>
                  <a:pt x="196" y="73"/>
                  <a:pt x="195" y="74"/>
                </a:cubicBezTo>
                <a:cubicBezTo>
                  <a:pt x="195" y="76"/>
                  <a:pt x="195" y="78"/>
                  <a:pt x="194" y="79"/>
                </a:cubicBezTo>
                <a:cubicBezTo>
                  <a:pt x="194" y="80"/>
                  <a:pt x="193" y="80"/>
                  <a:pt x="193" y="80"/>
                </a:cubicBezTo>
                <a:cubicBezTo>
                  <a:pt x="193" y="81"/>
                  <a:pt x="193" y="81"/>
                  <a:pt x="193" y="81"/>
                </a:cubicBezTo>
                <a:cubicBezTo>
                  <a:pt x="192" y="81"/>
                  <a:pt x="191" y="81"/>
                  <a:pt x="191" y="81"/>
                </a:cubicBezTo>
                <a:cubicBezTo>
                  <a:pt x="190" y="82"/>
                  <a:pt x="189" y="82"/>
                  <a:pt x="189" y="84"/>
                </a:cubicBezTo>
                <a:cubicBezTo>
                  <a:pt x="189" y="85"/>
                  <a:pt x="190" y="86"/>
                  <a:pt x="191" y="86"/>
                </a:cubicBezTo>
                <a:cubicBezTo>
                  <a:pt x="192" y="87"/>
                  <a:pt x="193" y="87"/>
                  <a:pt x="195" y="87"/>
                </a:cubicBezTo>
                <a:cubicBezTo>
                  <a:pt x="198" y="87"/>
                  <a:pt x="197" y="88"/>
                  <a:pt x="198" y="88"/>
                </a:cubicBezTo>
                <a:cubicBezTo>
                  <a:pt x="198" y="89"/>
                  <a:pt x="198" y="89"/>
                  <a:pt x="199" y="90"/>
                </a:cubicBezTo>
                <a:cubicBezTo>
                  <a:pt x="200" y="90"/>
                  <a:pt x="201" y="91"/>
                  <a:pt x="202" y="91"/>
                </a:cubicBezTo>
                <a:cubicBezTo>
                  <a:pt x="203" y="91"/>
                  <a:pt x="203" y="91"/>
                  <a:pt x="203" y="91"/>
                </a:cubicBezTo>
                <a:cubicBezTo>
                  <a:pt x="206" y="90"/>
                  <a:pt x="209" y="90"/>
                  <a:pt x="211" y="90"/>
                </a:cubicBezTo>
                <a:cubicBezTo>
                  <a:pt x="213" y="89"/>
                  <a:pt x="216" y="88"/>
                  <a:pt x="217" y="86"/>
                </a:cubicBezTo>
                <a:cubicBezTo>
                  <a:pt x="217" y="85"/>
                  <a:pt x="217" y="85"/>
                  <a:pt x="217" y="85"/>
                </a:cubicBezTo>
                <a:cubicBezTo>
                  <a:pt x="219" y="88"/>
                  <a:pt x="222" y="93"/>
                  <a:pt x="222" y="93"/>
                </a:cubicBezTo>
                <a:cubicBezTo>
                  <a:pt x="222" y="93"/>
                  <a:pt x="222" y="93"/>
                  <a:pt x="222" y="93"/>
                </a:cubicBezTo>
                <a:cubicBezTo>
                  <a:pt x="222" y="93"/>
                  <a:pt x="225" y="95"/>
                  <a:pt x="226" y="97"/>
                </a:cubicBezTo>
                <a:cubicBezTo>
                  <a:pt x="226" y="97"/>
                  <a:pt x="226" y="97"/>
                  <a:pt x="226" y="97"/>
                </a:cubicBezTo>
                <a:cubicBezTo>
                  <a:pt x="225" y="97"/>
                  <a:pt x="225" y="97"/>
                  <a:pt x="225" y="97"/>
                </a:cubicBezTo>
                <a:cubicBezTo>
                  <a:pt x="223" y="95"/>
                  <a:pt x="221" y="95"/>
                  <a:pt x="220" y="95"/>
                </a:cubicBezTo>
                <a:cubicBezTo>
                  <a:pt x="218" y="94"/>
                  <a:pt x="216" y="94"/>
                  <a:pt x="216" y="93"/>
                </a:cubicBezTo>
                <a:cubicBezTo>
                  <a:pt x="215" y="92"/>
                  <a:pt x="213" y="92"/>
                  <a:pt x="211" y="91"/>
                </a:cubicBezTo>
                <a:cubicBezTo>
                  <a:pt x="209" y="91"/>
                  <a:pt x="207" y="91"/>
                  <a:pt x="205" y="91"/>
                </a:cubicBezTo>
                <a:cubicBezTo>
                  <a:pt x="204" y="91"/>
                  <a:pt x="202" y="91"/>
                  <a:pt x="201" y="91"/>
                </a:cubicBezTo>
                <a:cubicBezTo>
                  <a:pt x="201" y="91"/>
                  <a:pt x="201" y="91"/>
                  <a:pt x="201" y="91"/>
                </a:cubicBezTo>
                <a:cubicBezTo>
                  <a:pt x="200" y="91"/>
                  <a:pt x="199" y="91"/>
                  <a:pt x="197" y="91"/>
                </a:cubicBezTo>
                <a:cubicBezTo>
                  <a:pt x="196" y="90"/>
                  <a:pt x="195" y="90"/>
                  <a:pt x="194" y="90"/>
                </a:cubicBezTo>
                <a:cubicBezTo>
                  <a:pt x="193" y="90"/>
                  <a:pt x="192" y="90"/>
                  <a:pt x="192" y="91"/>
                </a:cubicBezTo>
                <a:cubicBezTo>
                  <a:pt x="191" y="91"/>
                  <a:pt x="190" y="92"/>
                  <a:pt x="189" y="93"/>
                </a:cubicBezTo>
                <a:cubicBezTo>
                  <a:pt x="189" y="92"/>
                  <a:pt x="188" y="91"/>
                  <a:pt x="187" y="90"/>
                </a:cubicBezTo>
                <a:cubicBezTo>
                  <a:pt x="187" y="89"/>
                  <a:pt x="186" y="89"/>
                  <a:pt x="185" y="89"/>
                </a:cubicBezTo>
                <a:cubicBezTo>
                  <a:pt x="184" y="89"/>
                  <a:pt x="183" y="90"/>
                  <a:pt x="182" y="90"/>
                </a:cubicBezTo>
                <a:cubicBezTo>
                  <a:pt x="182" y="91"/>
                  <a:pt x="182" y="91"/>
                  <a:pt x="182" y="91"/>
                </a:cubicBezTo>
                <a:cubicBezTo>
                  <a:pt x="182" y="91"/>
                  <a:pt x="182" y="91"/>
                  <a:pt x="182" y="91"/>
                </a:cubicBezTo>
                <a:cubicBezTo>
                  <a:pt x="181" y="91"/>
                  <a:pt x="178" y="89"/>
                  <a:pt x="175" y="89"/>
                </a:cubicBezTo>
                <a:cubicBezTo>
                  <a:pt x="174" y="89"/>
                  <a:pt x="173" y="89"/>
                  <a:pt x="172" y="90"/>
                </a:cubicBezTo>
                <a:cubicBezTo>
                  <a:pt x="170" y="90"/>
                  <a:pt x="169" y="91"/>
                  <a:pt x="169" y="92"/>
                </a:cubicBezTo>
                <a:cubicBezTo>
                  <a:pt x="168" y="92"/>
                  <a:pt x="168" y="92"/>
                  <a:pt x="166" y="92"/>
                </a:cubicBezTo>
                <a:cubicBezTo>
                  <a:pt x="166" y="92"/>
                  <a:pt x="165" y="92"/>
                  <a:pt x="165" y="92"/>
                </a:cubicBezTo>
                <a:cubicBezTo>
                  <a:pt x="160" y="92"/>
                  <a:pt x="159" y="91"/>
                  <a:pt x="157" y="91"/>
                </a:cubicBezTo>
                <a:cubicBezTo>
                  <a:pt x="156" y="91"/>
                  <a:pt x="156" y="91"/>
                  <a:pt x="155" y="91"/>
                </a:cubicBezTo>
                <a:cubicBezTo>
                  <a:pt x="154" y="92"/>
                  <a:pt x="154" y="92"/>
                  <a:pt x="154" y="92"/>
                </a:cubicBezTo>
                <a:cubicBezTo>
                  <a:pt x="153" y="92"/>
                  <a:pt x="152" y="93"/>
                  <a:pt x="152" y="93"/>
                </a:cubicBezTo>
                <a:cubicBezTo>
                  <a:pt x="152" y="93"/>
                  <a:pt x="152" y="94"/>
                  <a:pt x="151" y="95"/>
                </a:cubicBezTo>
                <a:cubicBezTo>
                  <a:pt x="150" y="96"/>
                  <a:pt x="149" y="96"/>
                  <a:pt x="149" y="96"/>
                </a:cubicBezTo>
                <a:cubicBezTo>
                  <a:pt x="148" y="97"/>
                  <a:pt x="148" y="97"/>
                  <a:pt x="148" y="97"/>
                </a:cubicBezTo>
                <a:cubicBezTo>
                  <a:pt x="148" y="97"/>
                  <a:pt x="148" y="97"/>
                  <a:pt x="148" y="97"/>
                </a:cubicBezTo>
                <a:cubicBezTo>
                  <a:pt x="148" y="97"/>
                  <a:pt x="148" y="97"/>
                  <a:pt x="148" y="97"/>
                </a:cubicBezTo>
                <a:cubicBezTo>
                  <a:pt x="146" y="94"/>
                  <a:pt x="144" y="93"/>
                  <a:pt x="143" y="93"/>
                </a:cubicBezTo>
                <a:cubicBezTo>
                  <a:pt x="143" y="93"/>
                  <a:pt x="143" y="93"/>
                  <a:pt x="142" y="92"/>
                </a:cubicBezTo>
                <a:cubicBezTo>
                  <a:pt x="141" y="92"/>
                  <a:pt x="140" y="92"/>
                  <a:pt x="138" y="92"/>
                </a:cubicBezTo>
                <a:cubicBezTo>
                  <a:pt x="137" y="92"/>
                  <a:pt x="136" y="92"/>
                  <a:pt x="135" y="92"/>
                </a:cubicBezTo>
                <a:cubicBezTo>
                  <a:pt x="135" y="92"/>
                  <a:pt x="134" y="92"/>
                  <a:pt x="133" y="92"/>
                </a:cubicBezTo>
                <a:cubicBezTo>
                  <a:pt x="131" y="92"/>
                  <a:pt x="129" y="92"/>
                  <a:pt x="128" y="91"/>
                </a:cubicBezTo>
                <a:cubicBezTo>
                  <a:pt x="126" y="91"/>
                  <a:pt x="125" y="90"/>
                  <a:pt x="123" y="90"/>
                </a:cubicBezTo>
                <a:cubicBezTo>
                  <a:pt x="122" y="90"/>
                  <a:pt x="110" y="89"/>
                  <a:pt x="108" y="89"/>
                </a:cubicBezTo>
                <a:cubicBezTo>
                  <a:pt x="106" y="88"/>
                  <a:pt x="103" y="88"/>
                  <a:pt x="101" y="88"/>
                </a:cubicBezTo>
                <a:cubicBezTo>
                  <a:pt x="99" y="88"/>
                  <a:pt x="97" y="88"/>
                  <a:pt x="95" y="88"/>
                </a:cubicBezTo>
                <a:cubicBezTo>
                  <a:pt x="94" y="89"/>
                  <a:pt x="89" y="89"/>
                  <a:pt x="87" y="89"/>
                </a:cubicBezTo>
                <a:cubicBezTo>
                  <a:pt x="87" y="88"/>
                  <a:pt x="86" y="88"/>
                  <a:pt x="85" y="87"/>
                </a:cubicBezTo>
                <a:cubicBezTo>
                  <a:pt x="84" y="87"/>
                  <a:pt x="84" y="86"/>
                  <a:pt x="83" y="86"/>
                </a:cubicBezTo>
                <a:cubicBezTo>
                  <a:pt x="82" y="85"/>
                  <a:pt x="82" y="85"/>
                  <a:pt x="81" y="85"/>
                </a:cubicBezTo>
                <a:cubicBezTo>
                  <a:pt x="80" y="85"/>
                  <a:pt x="79" y="85"/>
                  <a:pt x="78" y="85"/>
                </a:cubicBezTo>
                <a:cubicBezTo>
                  <a:pt x="78" y="86"/>
                  <a:pt x="77" y="86"/>
                  <a:pt x="77" y="86"/>
                </a:cubicBezTo>
                <a:cubicBezTo>
                  <a:pt x="76" y="86"/>
                  <a:pt x="76" y="86"/>
                  <a:pt x="76" y="85"/>
                </a:cubicBezTo>
                <a:cubicBezTo>
                  <a:pt x="74" y="83"/>
                  <a:pt x="71" y="82"/>
                  <a:pt x="71" y="82"/>
                </a:cubicBezTo>
                <a:cubicBezTo>
                  <a:pt x="70" y="82"/>
                  <a:pt x="70" y="82"/>
                  <a:pt x="69" y="82"/>
                </a:cubicBezTo>
                <a:cubicBezTo>
                  <a:pt x="69" y="82"/>
                  <a:pt x="68" y="82"/>
                  <a:pt x="68" y="83"/>
                </a:cubicBezTo>
                <a:cubicBezTo>
                  <a:pt x="68" y="83"/>
                  <a:pt x="68" y="84"/>
                  <a:pt x="67" y="85"/>
                </a:cubicBezTo>
                <a:cubicBezTo>
                  <a:pt x="67" y="86"/>
                  <a:pt x="66" y="87"/>
                  <a:pt x="66" y="87"/>
                </a:cubicBezTo>
                <a:cubicBezTo>
                  <a:pt x="64" y="88"/>
                  <a:pt x="60" y="89"/>
                  <a:pt x="59" y="89"/>
                </a:cubicBezTo>
                <a:cubicBezTo>
                  <a:pt x="59" y="89"/>
                  <a:pt x="59" y="89"/>
                  <a:pt x="59" y="89"/>
                </a:cubicBezTo>
                <a:cubicBezTo>
                  <a:pt x="58" y="88"/>
                  <a:pt x="58" y="88"/>
                  <a:pt x="58" y="88"/>
                </a:cubicBezTo>
                <a:cubicBezTo>
                  <a:pt x="56" y="88"/>
                  <a:pt x="54" y="89"/>
                  <a:pt x="52" y="90"/>
                </a:cubicBezTo>
                <a:cubicBezTo>
                  <a:pt x="50" y="91"/>
                  <a:pt x="48" y="92"/>
                  <a:pt x="48" y="92"/>
                </a:cubicBezTo>
                <a:cubicBezTo>
                  <a:pt x="47" y="92"/>
                  <a:pt x="47" y="92"/>
                  <a:pt x="47" y="92"/>
                </a:cubicBezTo>
                <a:cubicBezTo>
                  <a:pt x="47" y="92"/>
                  <a:pt x="46" y="93"/>
                  <a:pt x="45" y="94"/>
                </a:cubicBezTo>
                <a:cubicBezTo>
                  <a:pt x="44" y="95"/>
                  <a:pt x="44" y="95"/>
                  <a:pt x="43" y="96"/>
                </a:cubicBezTo>
                <a:cubicBezTo>
                  <a:pt x="42" y="96"/>
                  <a:pt x="42" y="96"/>
                  <a:pt x="42" y="96"/>
                </a:cubicBezTo>
                <a:cubicBezTo>
                  <a:pt x="42" y="96"/>
                  <a:pt x="42" y="96"/>
                  <a:pt x="42" y="96"/>
                </a:cubicBezTo>
                <a:cubicBezTo>
                  <a:pt x="41" y="96"/>
                  <a:pt x="40" y="96"/>
                  <a:pt x="38" y="96"/>
                </a:cubicBezTo>
                <a:cubicBezTo>
                  <a:pt x="37" y="96"/>
                  <a:pt x="37" y="96"/>
                  <a:pt x="36" y="96"/>
                </a:cubicBezTo>
                <a:cubicBezTo>
                  <a:pt x="36" y="96"/>
                  <a:pt x="34" y="97"/>
                  <a:pt x="34" y="98"/>
                </a:cubicBezTo>
                <a:cubicBezTo>
                  <a:pt x="35" y="99"/>
                  <a:pt x="35" y="99"/>
                  <a:pt x="35" y="99"/>
                </a:cubicBezTo>
                <a:cubicBezTo>
                  <a:pt x="35" y="99"/>
                  <a:pt x="35" y="101"/>
                  <a:pt x="36" y="102"/>
                </a:cubicBezTo>
                <a:cubicBezTo>
                  <a:pt x="36" y="104"/>
                  <a:pt x="39" y="105"/>
                  <a:pt x="41" y="105"/>
                </a:cubicBezTo>
                <a:cubicBezTo>
                  <a:pt x="44" y="105"/>
                  <a:pt x="45" y="105"/>
                  <a:pt x="45" y="106"/>
                </a:cubicBezTo>
                <a:cubicBezTo>
                  <a:pt x="46" y="106"/>
                  <a:pt x="47" y="107"/>
                  <a:pt x="49" y="107"/>
                </a:cubicBezTo>
                <a:cubicBezTo>
                  <a:pt x="50" y="108"/>
                  <a:pt x="50" y="108"/>
                  <a:pt x="51" y="108"/>
                </a:cubicBezTo>
                <a:cubicBezTo>
                  <a:pt x="51" y="108"/>
                  <a:pt x="52" y="108"/>
                  <a:pt x="53" y="109"/>
                </a:cubicBezTo>
                <a:cubicBezTo>
                  <a:pt x="53" y="110"/>
                  <a:pt x="53" y="110"/>
                  <a:pt x="54" y="111"/>
                </a:cubicBezTo>
                <a:cubicBezTo>
                  <a:pt x="53" y="111"/>
                  <a:pt x="53" y="111"/>
                  <a:pt x="53" y="111"/>
                </a:cubicBezTo>
                <a:cubicBezTo>
                  <a:pt x="51" y="110"/>
                  <a:pt x="48" y="110"/>
                  <a:pt x="46" y="108"/>
                </a:cubicBezTo>
                <a:cubicBezTo>
                  <a:pt x="44" y="106"/>
                  <a:pt x="44" y="106"/>
                  <a:pt x="44" y="106"/>
                </a:cubicBezTo>
                <a:cubicBezTo>
                  <a:pt x="44" y="106"/>
                  <a:pt x="43" y="105"/>
                  <a:pt x="42" y="106"/>
                </a:cubicBezTo>
                <a:cubicBezTo>
                  <a:pt x="39" y="108"/>
                  <a:pt x="39" y="108"/>
                  <a:pt x="39" y="108"/>
                </a:cubicBezTo>
                <a:cubicBezTo>
                  <a:pt x="34" y="108"/>
                  <a:pt x="28" y="111"/>
                  <a:pt x="28" y="111"/>
                </a:cubicBezTo>
                <a:cubicBezTo>
                  <a:pt x="27" y="111"/>
                  <a:pt x="27" y="112"/>
                  <a:pt x="27" y="113"/>
                </a:cubicBezTo>
                <a:cubicBezTo>
                  <a:pt x="28" y="113"/>
                  <a:pt x="29" y="117"/>
                  <a:pt x="33" y="120"/>
                </a:cubicBezTo>
                <a:cubicBezTo>
                  <a:pt x="36" y="122"/>
                  <a:pt x="43" y="122"/>
                  <a:pt x="44" y="122"/>
                </a:cubicBezTo>
                <a:cubicBezTo>
                  <a:pt x="44" y="122"/>
                  <a:pt x="44" y="122"/>
                  <a:pt x="44" y="122"/>
                </a:cubicBezTo>
                <a:cubicBezTo>
                  <a:pt x="42" y="123"/>
                  <a:pt x="41" y="124"/>
                  <a:pt x="40" y="125"/>
                </a:cubicBezTo>
                <a:cubicBezTo>
                  <a:pt x="39" y="126"/>
                  <a:pt x="37" y="127"/>
                  <a:pt x="36" y="127"/>
                </a:cubicBezTo>
                <a:cubicBezTo>
                  <a:pt x="36" y="128"/>
                  <a:pt x="34" y="129"/>
                  <a:pt x="34" y="131"/>
                </a:cubicBezTo>
                <a:cubicBezTo>
                  <a:pt x="34" y="132"/>
                  <a:pt x="35" y="132"/>
                  <a:pt x="35" y="133"/>
                </a:cubicBezTo>
                <a:cubicBezTo>
                  <a:pt x="36" y="134"/>
                  <a:pt x="36" y="136"/>
                  <a:pt x="37" y="137"/>
                </a:cubicBezTo>
                <a:cubicBezTo>
                  <a:pt x="37" y="137"/>
                  <a:pt x="37" y="137"/>
                  <a:pt x="36" y="137"/>
                </a:cubicBezTo>
                <a:cubicBezTo>
                  <a:pt x="36" y="137"/>
                  <a:pt x="36" y="137"/>
                  <a:pt x="36" y="137"/>
                </a:cubicBezTo>
                <a:cubicBezTo>
                  <a:pt x="35" y="137"/>
                  <a:pt x="34" y="137"/>
                  <a:pt x="34" y="137"/>
                </a:cubicBezTo>
                <a:cubicBezTo>
                  <a:pt x="33" y="137"/>
                  <a:pt x="33" y="137"/>
                  <a:pt x="31" y="138"/>
                </a:cubicBezTo>
                <a:cubicBezTo>
                  <a:pt x="30" y="138"/>
                  <a:pt x="30" y="139"/>
                  <a:pt x="30" y="140"/>
                </a:cubicBezTo>
                <a:cubicBezTo>
                  <a:pt x="30" y="141"/>
                  <a:pt x="30" y="141"/>
                  <a:pt x="31" y="142"/>
                </a:cubicBezTo>
                <a:cubicBezTo>
                  <a:pt x="31" y="142"/>
                  <a:pt x="32" y="143"/>
                  <a:pt x="33" y="143"/>
                </a:cubicBezTo>
                <a:cubicBezTo>
                  <a:pt x="33" y="144"/>
                  <a:pt x="34" y="144"/>
                  <a:pt x="35" y="144"/>
                </a:cubicBezTo>
                <a:cubicBezTo>
                  <a:pt x="37" y="144"/>
                  <a:pt x="37" y="143"/>
                  <a:pt x="38" y="142"/>
                </a:cubicBezTo>
                <a:cubicBezTo>
                  <a:pt x="39" y="142"/>
                  <a:pt x="39" y="141"/>
                  <a:pt x="39" y="139"/>
                </a:cubicBezTo>
                <a:cubicBezTo>
                  <a:pt x="39" y="139"/>
                  <a:pt x="39" y="139"/>
                  <a:pt x="39" y="139"/>
                </a:cubicBezTo>
                <a:cubicBezTo>
                  <a:pt x="40" y="139"/>
                  <a:pt x="40" y="140"/>
                  <a:pt x="41" y="141"/>
                </a:cubicBezTo>
                <a:cubicBezTo>
                  <a:pt x="41" y="141"/>
                  <a:pt x="41" y="141"/>
                  <a:pt x="41" y="141"/>
                </a:cubicBezTo>
                <a:cubicBezTo>
                  <a:pt x="41" y="142"/>
                  <a:pt x="41" y="142"/>
                  <a:pt x="41" y="142"/>
                </a:cubicBezTo>
                <a:cubicBezTo>
                  <a:pt x="42" y="143"/>
                  <a:pt x="43" y="144"/>
                  <a:pt x="44" y="144"/>
                </a:cubicBezTo>
                <a:cubicBezTo>
                  <a:pt x="45" y="144"/>
                  <a:pt x="47" y="143"/>
                  <a:pt x="48" y="142"/>
                </a:cubicBezTo>
                <a:cubicBezTo>
                  <a:pt x="49" y="141"/>
                  <a:pt x="50" y="141"/>
                  <a:pt x="51" y="139"/>
                </a:cubicBezTo>
                <a:cubicBezTo>
                  <a:pt x="51" y="140"/>
                  <a:pt x="51" y="140"/>
                  <a:pt x="51" y="140"/>
                </a:cubicBezTo>
                <a:cubicBezTo>
                  <a:pt x="51" y="141"/>
                  <a:pt x="51" y="141"/>
                  <a:pt x="51" y="142"/>
                </a:cubicBezTo>
                <a:cubicBezTo>
                  <a:pt x="51" y="144"/>
                  <a:pt x="52" y="146"/>
                  <a:pt x="53" y="146"/>
                </a:cubicBezTo>
                <a:cubicBezTo>
                  <a:pt x="54" y="147"/>
                  <a:pt x="55" y="147"/>
                  <a:pt x="55" y="147"/>
                </a:cubicBezTo>
                <a:cubicBezTo>
                  <a:pt x="56" y="148"/>
                  <a:pt x="57" y="147"/>
                  <a:pt x="57" y="146"/>
                </a:cubicBezTo>
                <a:cubicBezTo>
                  <a:pt x="57" y="146"/>
                  <a:pt x="58" y="146"/>
                  <a:pt x="58" y="145"/>
                </a:cubicBezTo>
                <a:cubicBezTo>
                  <a:pt x="58" y="145"/>
                  <a:pt x="58" y="145"/>
                  <a:pt x="58" y="145"/>
                </a:cubicBezTo>
                <a:cubicBezTo>
                  <a:pt x="59" y="145"/>
                  <a:pt x="60" y="146"/>
                  <a:pt x="60" y="146"/>
                </a:cubicBezTo>
                <a:cubicBezTo>
                  <a:pt x="61" y="147"/>
                  <a:pt x="62" y="148"/>
                  <a:pt x="62" y="148"/>
                </a:cubicBezTo>
                <a:cubicBezTo>
                  <a:pt x="62" y="149"/>
                  <a:pt x="63" y="149"/>
                  <a:pt x="64" y="148"/>
                </a:cubicBezTo>
                <a:cubicBezTo>
                  <a:pt x="64" y="148"/>
                  <a:pt x="65" y="148"/>
                  <a:pt x="65" y="147"/>
                </a:cubicBezTo>
                <a:cubicBezTo>
                  <a:pt x="66" y="147"/>
                  <a:pt x="67" y="147"/>
                  <a:pt x="67" y="147"/>
                </a:cubicBezTo>
                <a:cubicBezTo>
                  <a:pt x="67" y="147"/>
                  <a:pt x="67" y="147"/>
                  <a:pt x="67" y="147"/>
                </a:cubicBezTo>
                <a:cubicBezTo>
                  <a:pt x="67" y="147"/>
                  <a:pt x="67" y="147"/>
                  <a:pt x="66" y="148"/>
                </a:cubicBezTo>
                <a:cubicBezTo>
                  <a:pt x="66" y="149"/>
                  <a:pt x="65" y="149"/>
                  <a:pt x="64" y="150"/>
                </a:cubicBezTo>
                <a:cubicBezTo>
                  <a:pt x="63" y="150"/>
                  <a:pt x="61" y="151"/>
                  <a:pt x="58" y="152"/>
                </a:cubicBezTo>
                <a:cubicBezTo>
                  <a:pt x="56" y="153"/>
                  <a:pt x="54" y="155"/>
                  <a:pt x="53" y="155"/>
                </a:cubicBezTo>
                <a:cubicBezTo>
                  <a:pt x="52" y="156"/>
                  <a:pt x="50" y="157"/>
                  <a:pt x="48" y="158"/>
                </a:cubicBezTo>
                <a:cubicBezTo>
                  <a:pt x="47" y="158"/>
                  <a:pt x="46" y="159"/>
                  <a:pt x="46" y="159"/>
                </a:cubicBezTo>
                <a:cubicBezTo>
                  <a:pt x="45" y="159"/>
                  <a:pt x="45" y="160"/>
                  <a:pt x="45" y="160"/>
                </a:cubicBezTo>
                <a:cubicBezTo>
                  <a:pt x="44" y="160"/>
                  <a:pt x="44" y="160"/>
                  <a:pt x="44" y="160"/>
                </a:cubicBezTo>
                <a:cubicBezTo>
                  <a:pt x="44" y="160"/>
                  <a:pt x="44" y="160"/>
                  <a:pt x="44" y="160"/>
                </a:cubicBezTo>
                <a:cubicBezTo>
                  <a:pt x="43" y="160"/>
                  <a:pt x="42" y="161"/>
                  <a:pt x="42" y="161"/>
                </a:cubicBezTo>
                <a:cubicBezTo>
                  <a:pt x="41" y="162"/>
                  <a:pt x="41" y="163"/>
                  <a:pt x="41" y="164"/>
                </a:cubicBezTo>
                <a:cubicBezTo>
                  <a:pt x="41" y="164"/>
                  <a:pt x="41" y="165"/>
                  <a:pt x="42" y="166"/>
                </a:cubicBezTo>
                <a:cubicBezTo>
                  <a:pt x="43" y="167"/>
                  <a:pt x="44" y="167"/>
                  <a:pt x="45" y="167"/>
                </a:cubicBezTo>
                <a:cubicBezTo>
                  <a:pt x="45" y="167"/>
                  <a:pt x="45" y="167"/>
                  <a:pt x="45" y="167"/>
                </a:cubicBezTo>
                <a:cubicBezTo>
                  <a:pt x="49" y="167"/>
                  <a:pt x="57" y="163"/>
                  <a:pt x="59" y="162"/>
                </a:cubicBezTo>
                <a:cubicBezTo>
                  <a:pt x="60" y="162"/>
                  <a:pt x="60" y="162"/>
                  <a:pt x="60" y="162"/>
                </a:cubicBezTo>
                <a:cubicBezTo>
                  <a:pt x="60" y="162"/>
                  <a:pt x="60" y="162"/>
                  <a:pt x="60" y="162"/>
                </a:cubicBezTo>
                <a:cubicBezTo>
                  <a:pt x="60" y="162"/>
                  <a:pt x="60" y="162"/>
                  <a:pt x="61" y="162"/>
                </a:cubicBezTo>
                <a:cubicBezTo>
                  <a:pt x="62" y="162"/>
                  <a:pt x="64" y="162"/>
                  <a:pt x="66" y="160"/>
                </a:cubicBezTo>
                <a:cubicBezTo>
                  <a:pt x="69" y="158"/>
                  <a:pt x="72" y="157"/>
                  <a:pt x="73" y="156"/>
                </a:cubicBezTo>
                <a:cubicBezTo>
                  <a:pt x="74" y="155"/>
                  <a:pt x="75" y="155"/>
                  <a:pt x="76" y="154"/>
                </a:cubicBezTo>
                <a:cubicBezTo>
                  <a:pt x="76" y="154"/>
                  <a:pt x="76" y="154"/>
                  <a:pt x="76" y="154"/>
                </a:cubicBezTo>
                <a:cubicBezTo>
                  <a:pt x="77" y="154"/>
                  <a:pt x="77" y="154"/>
                  <a:pt x="77" y="154"/>
                </a:cubicBezTo>
                <a:cubicBezTo>
                  <a:pt x="77" y="155"/>
                  <a:pt x="78" y="157"/>
                  <a:pt x="81" y="158"/>
                </a:cubicBezTo>
                <a:cubicBezTo>
                  <a:pt x="81" y="158"/>
                  <a:pt x="82" y="158"/>
                  <a:pt x="82" y="158"/>
                </a:cubicBezTo>
                <a:cubicBezTo>
                  <a:pt x="86" y="158"/>
                  <a:pt x="88" y="155"/>
                  <a:pt x="89" y="154"/>
                </a:cubicBezTo>
                <a:cubicBezTo>
                  <a:pt x="91" y="153"/>
                  <a:pt x="91" y="150"/>
                  <a:pt x="92" y="148"/>
                </a:cubicBezTo>
                <a:cubicBezTo>
                  <a:pt x="92" y="148"/>
                  <a:pt x="92" y="147"/>
                  <a:pt x="91" y="147"/>
                </a:cubicBezTo>
                <a:cubicBezTo>
                  <a:pt x="91" y="146"/>
                  <a:pt x="90" y="146"/>
                  <a:pt x="89" y="146"/>
                </a:cubicBezTo>
                <a:cubicBezTo>
                  <a:pt x="89" y="146"/>
                  <a:pt x="89" y="146"/>
                  <a:pt x="89" y="146"/>
                </a:cubicBezTo>
                <a:cubicBezTo>
                  <a:pt x="89" y="146"/>
                  <a:pt x="88" y="146"/>
                  <a:pt x="88" y="146"/>
                </a:cubicBezTo>
                <a:cubicBezTo>
                  <a:pt x="89" y="145"/>
                  <a:pt x="89" y="144"/>
                  <a:pt x="90" y="142"/>
                </a:cubicBezTo>
                <a:cubicBezTo>
                  <a:pt x="90" y="141"/>
                  <a:pt x="90" y="139"/>
                  <a:pt x="91" y="138"/>
                </a:cubicBezTo>
                <a:cubicBezTo>
                  <a:pt x="91" y="138"/>
                  <a:pt x="91" y="139"/>
                  <a:pt x="90" y="140"/>
                </a:cubicBezTo>
                <a:cubicBezTo>
                  <a:pt x="90" y="140"/>
                  <a:pt x="90" y="141"/>
                  <a:pt x="90" y="142"/>
                </a:cubicBezTo>
                <a:cubicBezTo>
                  <a:pt x="90" y="143"/>
                  <a:pt x="90" y="143"/>
                  <a:pt x="91" y="144"/>
                </a:cubicBezTo>
                <a:cubicBezTo>
                  <a:pt x="92" y="145"/>
                  <a:pt x="92" y="145"/>
                  <a:pt x="93" y="145"/>
                </a:cubicBezTo>
                <a:cubicBezTo>
                  <a:pt x="95" y="145"/>
                  <a:pt x="97" y="144"/>
                  <a:pt x="99" y="142"/>
                </a:cubicBezTo>
                <a:cubicBezTo>
                  <a:pt x="99" y="142"/>
                  <a:pt x="99" y="142"/>
                  <a:pt x="100" y="141"/>
                </a:cubicBezTo>
                <a:cubicBezTo>
                  <a:pt x="102" y="141"/>
                  <a:pt x="103" y="141"/>
                  <a:pt x="105" y="139"/>
                </a:cubicBezTo>
                <a:cubicBezTo>
                  <a:pt x="107" y="138"/>
                  <a:pt x="108" y="137"/>
                  <a:pt x="109" y="136"/>
                </a:cubicBezTo>
                <a:cubicBezTo>
                  <a:pt x="110" y="135"/>
                  <a:pt x="109" y="135"/>
                  <a:pt x="110" y="135"/>
                </a:cubicBezTo>
                <a:cubicBezTo>
                  <a:pt x="110" y="135"/>
                  <a:pt x="110" y="135"/>
                  <a:pt x="110" y="135"/>
                </a:cubicBezTo>
                <a:cubicBezTo>
                  <a:pt x="110" y="135"/>
                  <a:pt x="111" y="136"/>
                  <a:pt x="112" y="137"/>
                </a:cubicBezTo>
                <a:cubicBezTo>
                  <a:pt x="113" y="138"/>
                  <a:pt x="115" y="138"/>
                  <a:pt x="116" y="138"/>
                </a:cubicBezTo>
                <a:cubicBezTo>
                  <a:pt x="117" y="138"/>
                  <a:pt x="118" y="138"/>
                  <a:pt x="118" y="138"/>
                </a:cubicBezTo>
                <a:cubicBezTo>
                  <a:pt x="119" y="138"/>
                  <a:pt x="119" y="138"/>
                  <a:pt x="119" y="138"/>
                </a:cubicBezTo>
                <a:cubicBezTo>
                  <a:pt x="119" y="138"/>
                  <a:pt x="121" y="138"/>
                  <a:pt x="123" y="139"/>
                </a:cubicBezTo>
                <a:cubicBezTo>
                  <a:pt x="124" y="139"/>
                  <a:pt x="126" y="140"/>
                  <a:pt x="128" y="140"/>
                </a:cubicBezTo>
                <a:cubicBezTo>
                  <a:pt x="129" y="140"/>
                  <a:pt x="133" y="141"/>
                  <a:pt x="136" y="142"/>
                </a:cubicBezTo>
                <a:cubicBezTo>
                  <a:pt x="137" y="143"/>
                  <a:pt x="139" y="144"/>
                  <a:pt x="140" y="144"/>
                </a:cubicBezTo>
                <a:cubicBezTo>
                  <a:pt x="142" y="145"/>
                  <a:pt x="143" y="145"/>
                  <a:pt x="144" y="145"/>
                </a:cubicBezTo>
                <a:cubicBezTo>
                  <a:pt x="144" y="145"/>
                  <a:pt x="146" y="146"/>
                  <a:pt x="147" y="147"/>
                </a:cubicBezTo>
                <a:cubicBezTo>
                  <a:pt x="149" y="148"/>
                  <a:pt x="150" y="149"/>
                  <a:pt x="150" y="151"/>
                </a:cubicBezTo>
                <a:cubicBezTo>
                  <a:pt x="150" y="154"/>
                  <a:pt x="151" y="155"/>
                  <a:pt x="152" y="156"/>
                </a:cubicBezTo>
                <a:cubicBezTo>
                  <a:pt x="153" y="158"/>
                  <a:pt x="155" y="158"/>
                  <a:pt x="155" y="158"/>
                </a:cubicBezTo>
                <a:cubicBezTo>
                  <a:pt x="156" y="158"/>
                  <a:pt x="156" y="158"/>
                  <a:pt x="156" y="158"/>
                </a:cubicBezTo>
                <a:cubicBezTo>
                  <a:pt x="157" y="158"/>
                  <a:pt x="158" y="158"/>
                  <a:pt x="159" y="159"/>
                </a:cubicBezTo>
                <a:cubicBezTo>
                  <a:pt x="160" y="159"/>
                  <a:pt x="160" y="159"/>
                  <a:pt x="161" y="160"/>
                </a:cubicBezTo>
                <a:cubicBezTo>
                  <a:pt x="161" y="160"/>
                  <a:pt x="161" y="160"/>
                  <a:pt x="161" y="160"/>
                </a:cubicBezTo>
                <a:cubicBezTo>
                  <a:pt x="161" y="161"/>
                  <a:pt x="161" y="163"/>
                  <a:pt x="161" y="165"/>
                </a:cubicBezTo>
                <a:cubicBezTo>
                  <a:pt x="161" y="168"/>
                  <a:pt x="161" y="171"/>
                  <a:pt x="164" y="173"/>
                </a:cubicBezTo>
                <a:cubicBezTo>
                  <a:pt x="165" y="174"/>
                  <a:pt x="166" y="175"/>
                  <a:pt x="168" y="176"/>
                </a:cubicBezTo>
                <a:cubicBezTo>
                  <a:pt x="169" y="177"/>
                  <a:pt x="170" y="178"/>
                  <a:pt x="172" y="178"/>
                </a:cubicBezTo>
                <a:cubicBezTo>
                  <a:pt x="172" y="178"/>
                  <a:pt x="173" y="178"/>
                  <a:pt x="173" y="177"/>
                </a:cubicBezTo>
                <a:cubicBezTo>
                  <a:pt x="175" y="176"/>
                  <a:pt x="174" y="175"/>
                  <a:pt x="174" y="174"/>
                </a:cubicBezTo>
                <a:cubicBezTo>
                  <a:pt x="174" y="173"/>
                  <a:pt x="174" y="172"/>
                  <a:pt x="174" y="172"/>
                </a:cubicBezTo>
                <a:cubicBezTo>
                  <a:pt x="175" y="172"/>
                  <a:pt x="175" y="172"/>
                  <a:pt x="175" y="172"/>
                </a:cubicBezTo>
                <a:cubicBezTo>
                  <a:pt x="175" y="173"/>
                  <a:pt x="176" y="174"/>
                  <a:pt x="177" y="174"/>
                </a:cubicBezTo>
                <a:cubicBezTo>
                  <a:pt x="178" y="174"/>
                  <a:pt x="178" y="174"/>
                  <a:pt x="178" y="174"/>
                </a:cubicBezTo>
                <a:cubicBezTo>
                  <a:pt x="179" y="175"/>
                  <a:pt x="180" y="177"/>
                  <a:pt x="180" y="178"/>
                </a:cubicBezTo>
                <a:cubicBezTo>
                  <a:pt x="180" y="179"/>
                  <a:pt x="180" y="179"/>
                  <a:pt x="180" y="179"/>
                </a:cubicBezTo>
                <a:cubicBezTo>
                  <a:pt x="180" y="180"/>
                  <a:pt x="180" y="180"/>
                  <a:pt x="180" y="181"/>
                </a:cubicBezTo>
                <a:cubicBezTo>
                  <a:pt x="180" y="184"/>
                  <a:pt x="182" y="188"/>
                  <a:pt x="186" y="188"/>
                </a:cubicBezTo>
                <a:cubicBezTo>
                  <a:pt x="186" y="188"/>
                  <a:pt x="188" y="189"/>
                  <a:pt x="189" y="190"/>
                </a:cubicBezTo>
                <a:cubicBezTo>
                  <a:pt x="190" y="191"/>
                  <a:pt x="190" y="191"/>
                  <a:pt x="191" y="192"/>
                </a:cubicBezTo>
                <a:cubicBezTo>
                  <a:pt x="192" y="193"/>
                  <a:pt x="192" y="193"/>
                  <a:pt x="193" y="194"/>
                </a:cubicBezTo>
                <a:cubicBezTo>
                  <a:pt x="193" y="194"/>
                  <a:pt x="194" y="194"/>
                  <a:pt x="194" y="195"/>
                </a:cubicBezTo>
                <a:cubicBezTo>
                  <a:pt x="195" y="195"/>
                  <a:pt x="195" y="195"/>
                  <a:pt x="195" y="195"/>
                </a:cubicBezTo>
                <a:cubicBezTo>
                  <a:pt x="195" y="195"/>
                  <a:pt x="195" y="195"/>
                  <a:pt x="195" y="195"/>
                </a:cubicBezTo>
                <a:cubicBezTo>
                  <a:pt x="195" y="195"/>
                  <a:pt x="195" y="195"/>
                  <a:pt x="195" y="195"/>
                </a:cubicBezTo>
                <a:cubicBezTo>
                  <a:pt x="195" y="197"/>
                  <a:pt x="195" y="198"/>
                  <a:pt x="196" y="200"/>
                </a:cubicBezTo>
                <a:cubicBezTo>
                  <a:pt x="196" y="203"/>
                  <a:pt x="196" y="205"/>
                  <a:pt x="196" y="206"/>
                </a:cubicBezTo>
                <a:cubicBezTo>
                  <a:pt x="196" y="209"/>
                  <a:pt x="195" y="220"/>
                  <a:pt x="195" y="224"/>
                </a:cubicBezTo>
                <a:cubicBezTo>
                  <a:pt x="195" y="225"/>
                  <a:pt x="195" y="225"/>
                  <a:pt x="195" y="225"/>
                </a:cubicBezTo>
                <a:cubicBezTo>
                  <a:pt x="195" y="230"/>
                  <a:pt x="198" y="237"/>
                  <a:pt x="201" y="241"/>
                </a:cubicBezTo>
                <a:cubicBezTo>
                  <a:pt x="203" y="243"/>
                  <a:pt x="204" y="245"/>
                  <a:pt x="206" y="248"/>
                </a:cubicBezTo>
                <a:cubicBezTo>
                  <a:pt x="207" y="250"/>
                  <a:pt x="208" y="253"/>
                  <a:pt x="210" y="254"/>
                </a:cubicBezTo>
                <a:cubicBezTo>
                  <a:pt x="210" y="254"/>
                  <a:pt x="211" y="256"/>
                  <a:pt x="212" y="257"/>
                </a:cubicBezTo>
                <a:cubicBezTo>
                  <a:pt x="213" y="258"/>
                  <a:pt x="214" y="260"/>
                  <a:pt x="217" y="260"/>
                </a:cubicBezTo>
                <a:cubicBezTo>
                  <a:pt x="217" y="260"/>
                  <a:pt x="217" y="260"/>
                  <a:pt x="217" y="260"/>
                </a:cubicBezTo>
                <a:cubicBezTo>
                  <a:pt x="218" y="260"/>
                  <a:pt x="218" y="260"/>
                  <a:pt x="218" y="260"/>
                </a:cubicBezTo>
                <a:cubicBezTo>
                  <a:pt x="218" y="260"/>
                  <a:pt x="219" y="260"/>
                  <a:pt x="220" y="261"/>
                </a:cubicBezTo>
                <a:cubicBezTo>
                  <a:pt x="221" y="262"/>
                  <a:pt x="222" y="264"/>
                  <a:pt x="223" y="267"/>
                </a:cubicBezTo>
                <a:cubicBezTo>
                  <a:pt x="224" y="269"/>
                  <a:pt x="225" y="273"/>
                  <a:pt x="227" y="276"/>
                </a:cubicBezTo>
                <a:cubicBezTo>
                  <a:pt x="227" y="278"/>
                  <a:pt x="228" y="279"/>
                  <a:pt x="229" y="280"/>
                </a:cubicBezTo>
                <a:cubicBezTo>
                  <a:pt x="229" y="281"/>
                  <a:pt x="230" y="282"/>
                  <a:pt x="231" y="283"/>
                </a:cubicBezTo>
                <a:cubicBezTo>
                  <a:pt x="232" y="283"/>
                  <a:pt x="232" y="284"/>
                  <a:pt x="233" y="284"/>
                </a:cubicBezTo>
                <a:cubicBezTo>
                  <a:pt x="234" y="285"/>
                  <a:pt x="234" y="285"/>
                  <a:pt x="234" y="286"/>
                </a:cubicBezTo>
                <a:cubicBezTo>
                  <a:pt x="234" y="286"/>
                  <a:pt x="234" y="286"/>
                  <a:pt x="234" y="286"/>
                </a:cubicBezTo>
                <a:cubicBezTo>
                  <a:pt x="233" y="287"/>
                  <a:pt x="231" y="289"/>
                  <a:pt x="231" y="292"/>
                </a:cubicBezTo>
                <a:cubicBezTo>
                  <a:pt x="231" y="292"/>
                  <a:pt x="231" y="293"/>
                  <a:pt x="232" y="294"/>
                </a:cubicBezTo>
                <a:cubicBezTo>
                  <a:pt x="232" y="295"/>
                  <a:pt x="233" y="295"/>
                  <a:pt x="234" y="295"/>
                </a:cubicBezTo>
                <a:cubicBezTo>
                  <a:pt x="236" y="295"/>
                  <a:pt x="237" y="294"/>
                  <a:pt x="237" y="294"/>
                </a:cubicBezTo>
                <a:cubicBezTo>
                  <a:pt x="238" y="294"/>
                  <a:pt x="238" y="294"/>
                  <a:pt x="239" y="295"/>
                </a:cubicBezTo>
                <a:cubicBezTo>
                  <a:pt x="240" y="297"/>
                  <a:pt x="241" y="299"/>
                  <a:pt x="242" y="300"/>
                </a:cubicBezTo>
                <a:cubicBezTo>
                  <a:pt x="243" y="301"/>
                  <a:pt x="243" y="302"/>
                  <a:pt x="243" y="302"/>
                </a:cubicBezTo>
                <a:cubicBezTo>
                  <a:pt x="243" y="302"/>
                  <a:pt x="243" y="302"/>
                  <a:pt x="243" y="302"/>
                </a:cubicBezTo>
                <a:cubicBezTo>
                  <a:pt x="243" y="303"/>
                  <a:pt x="243" y="303"/>
                  <a:pt x="243" y="303"/>
                </a:cubicBezTo>
                <a:cubicBezTo>
                  <a:pt x="243" y="305"/>
                  <a:pt x="245" y="306"/>
                  <a:pt x="246" y="306"/>
                </a:cubicBezTo>
                <a:cubicBezTo>
                  <a:pt x="247" y="307"/>
                  <a:pt x="248" y="307"/>
                  <a:pt x="248" y="307"/>
                </a:cubicBezTo>
                <a:cubicBezTo>
                  <a:pt x="248" y="308"/>
                  <a:pt x="248" y="308"/>
                  <a:pt x="248" y="308"/>
                </a:cubicBezTo>
                <a:cubicBezTo>
                  <a:pt x="249" y="308"/>
                  <a:pt x="250" y="309"/>
                  <a:pt x="251" y="310"/>
                </a:cubicBezTo>
                <a:cubicBezTo>
                  <a:pt x="252" y="311"/>
                  <a:pt x="253" y="313"/>
                  <a:pt x="255" y="313"/>
                </a:cubicBezTo>
                <a:cubicBezTo>
                  <a:pt x="256" y="313"/>
                  <a:pt x="257" y="312"/>
                  <a:pt x="257" y="311"/>
                </a:cubicBezTo>
                <a:cubicBezTo>
                  <a:pt x="258" y="311"/>
                  <a:pt x="259" y="309"/>
                  <a:pt x="259" y="308"/>
                </a:cubicBezTo>
                <a:cubicBezTo>
                  <a:pt x="259" y="306"/>
                  <a:pt x="257" y="304"/>
                  <a:pt x="255" y="303"/>
                </a:cubicBezTo>
                <a:cubicBezTo>
                  <a:pt x="254" y="301"/>
                  <a:pt x="252" y="300"/>
                  <a:pt x="252" y="299"/>
                </a:cubicBezTo>
                <a:cubicBezTo>
                  <a:pt x="251" y="299"/>
                  <a:pt x="251" y="298"/>
                  <a:pt x="251" y="296"/>
                </a:cubicBezTo>
                <a:cubicBezTo>
                  <a:pt x="250" y="294"/>
                  <a:pt x="250" y="291"/>
                  <a:pt x="247" y="289"/>
                </a:cubicBezTo>
                <a:cubicBezTo>
                  <a:pt x="245" y="287"/>
                  <a:pt x="244" y="285"/>
                  <a:pt x="243" y="284"/>
                </a:cubicBezTo>
                <a:cubicBezTo>
                  <a:pt x="246" y="287"/>
                  <a:pt x="249" y="290"/>
                  <a:pt x="251" y="292"/>
                </a:cubicBezTo>
                <a:cubicBezTo>
                  <a:pt x="252" y="293"/>
                  <a:pt x="254" y="297"/>
                  <a:pt x="256" y="300"/>
                </a:cubicBezTo>
                <a:cubicBezTo>
                  <a:pt x="257" y="301"/>
                  <a:pt x="258" y="303"/>
                  <a:pt x="259" y="304"/>
                </a:cubicBezTo>
                <a:cubicBezTo>
                  <a:pt x="259" y="305"/>
                  <a:pt x="259" y="305"/>
                  <a:pt x="260" y="305"/>
                </a:cubicBezTo>
                <a:cubicBezTo>
                  <a:pt x="260" y="306"/>
                  <a:pt x="261" y="306"/>
                  <a:pt x="262" y="306"/>
                </a:cubicBezTo>
                <a:cubicBezTo>
                  <a:pt x="262" y="307"/>
                  <a:pt x="263" y="308"/>
                  <a:pt x="264" y="309"/>
                </a:cubicBezTo>
                <a:cubicBezTo>
                  <a:pt x="265" y="310"/>
                  <a:pt x="266" y="312"/>
                  <a:pt x="267" y="312"/>
                </a:cubicBezTo>
                <a:cubicBezTo>
                  <a:pt x="267" y="312"/>
                  <a:pt x="267" y="313"/>
                  <a:pt x="267" y="314"/>
                </a:cubicBezTo>
                <a:cubicBezTo>
                  <a:pt x="268" y="315"/>
                  <a:pt x="268" y="316"/>
                  <a:pt x="268" y="317"/>
                </a:cubicBezTo>
                <a:cubicBezTo>
                  <a:pt x="268" y="317"/>
                  <a:pt x="268" y="317"/>
                  <a:pt x="268" y="317"/>
                </a:cubicBezTo>
                <a:cubicBezTo>
                  <a:pt x="268" y="317"/>
                  <a:pt x="268" y="318"/>
                  <a:pt x="268" y="319"/>
                </a:cubicBezTo>
                <a:cubicBezTo>
                  <a:pt x="268" y="322"/>
                  <a:pt x="270" y="326"/>
                  <a:pt x="272" y="328"/>
                </a:cubicBezTo>
                <a:cubicBezTo>
                  <a:pt x="275" y="330"/>
                  <a:pt x="284" y="335"/>
                  <a:pt x="285" y="336"/>
                </a:cubicBezTo>
                <a:cubicBezTo>
                  <a:pt x="285" y="336"/>
                  <a:pt x="286" y="337"/>
                  <a:pt x="288" y="339"/>
                </a:cubicBezTo>
                <a:cubicBezTo>
                  <a:pt x="289" y="341"/>
                  <a:pt x="291" y="342"/>
                  <a:pt x="293" y="342"/>
                </a:cubicBezTo>
                <a:cubicBezTo>
                  <a:pt x="297" y="342"/>
                  <a:pt x="299" y="343"/>
                  <a:pt x="299" y="343"/>
                </a:cubicBezTo>
                <a:cubicBezTo>
                  <a:pt x="300" y="344"/>
                  <a:pt x="300" y="345"/>
                  <a:pt x="301" y="346"/>
                </a:cubicBezTo>
                <a:cubicBezTo>
                  <a:pt x="302" y="347"/>
                  <a:pt x="303" y="348"/>
                  <a:pt x="305" y="348"/>
                </a:cubicBezTo>
                <a:cubicBezTo>
                  <a:pt x="306" y="348"/>
                  <a:pt x="307" y="347"/>
                  <a:pt x="308" y="346"/>
                </a:cubicBezTo>
                <a:cubicBezTo>
                  <a:pt x="309" y="345"/>
                  <a:pt x="310" y="344"/>
                  <a:pt x="310" y="344"/>
                </a:cubicBezTo>
                <a:cubicBezTo>
                  <a:pt x="310" y="343"/>
                  <a:pt x="310" y="343"/>
                  <a:pt x="312" y="343"/>
                </a:cubicBezTo>
                <a:cubicBezTo>
                  <a:pt x="313" y="343"/>
                  <a:pt x="313" y="344"/>
                  <a:pt x="314" y="344"/>
                </a:cubicBezTo>
                <a:cubicBezTo>
                  <a:pt x="315" y="345"/>
                  <a:pt x="315" y="346"/>
                  <a:pt x="316" y="347"/>
                </a:cubicBezTo>
                <a:cubicBezTo>
                  <a:pt x="317" y="348"/>
                  <a:pt x="319" y="350"/>
                  <a:pt x="320" y="352"/>
                </a:cubicBezTo>
                <a:cubicBezTo>
                  <a:pt x="322" y="353"/>
                  <a:pt x="324" y="355"/>
                  <a:pt x="326" y="355"/>
                </a:cubicBezTo>
                <a:cubicBezTo>
                  <a:pt x="326" y="355"/>
                  <a:pt x="326" y="355"/>
                  <a:pt x="326" y="355"/>
                </a:cubicBezTo>
                <a:cubicBezTo>
                  <a:pt x="327" y="355"/>
                  <a:pt x="327" y="355"/>
                  <a:pt x="327" y="355"/>
                </a:cubicBezTo>
                <a:cubicBezTo>
                  <a:pt x="327" y="355"/>
                  <a:pt x="328" y="355"/>
                  <a:pt x="329" y="355"/>
                </a:cubicBezTo>
                <a:cubicBezTo>
                  <a:pt x="330" y="356"/>
                  <a:pt x="331" y="357"/>
                  <a:pt x="332" y="357"/>
                </a:cubicBezTo>
                <a:cubicBezTo>
                  <a:pt x="333" y="357"/>
                  <a:pt x="334" y="357"/>
                  <a:pt x="334" y="356"/>
                </a:cubicBezTo>
                <a:cubicBezTo>
                  <a:pt x="334" y="356"/>
                  <a:pt x="334" y="356"/>
                  <a:pt x="334" y="356"/>
                </a:cubicBezTo>
                <a:cubicBezTo>
                  <a:pt x="335" y="356"/>
                  <a:pt x="337" y="357"/>
                  <a:pt x="338" y="358"/>
                </a:cubicBezTo>
                <a:cubicBezTo>
                  <a:pt x="339" y="359"/>
                  <a:pt x="343" y="361"/>
                  <a:pt x="342" y="364"/>
                </a:cubicBezTo>
                <a:cubicBezTo>
                  <a:pt x="342" y="365"/>
                  <a:pt x="342" y="365"/>
                  <a:pt x="342" y="365"/>
                </a:cubicBezTo>
                <a:cubicBezTo>
                  <a:pt x="342" y="365"/>
                  <a:pt x="342" y="365"/>
                  <a:pt x="342" y="365"/>
                </a:cubicBezTo>
                <a:cubicBezTo>
                  <a:pt x="342" y="370"/>
                  <a:pt x="346" y="372"/>
                  <a:pt x="348" y="373"/>
                </a:cubicBezTo>
                <a:cubicBezTo>
                  <a:pt x="349" y="374"/>
                  <a:pt x="352" y="377"/>
                  <a:pt x="354" y="379"/>
                </a:cubicBezTo>
                <a:cubicBezTo>
                  <a:pt x="355" y="380"/>
                  <a:pt x="356" y="381"/>
                  <a:pt x="358" y="381"/>
                </a:cubicBezTo>
                <a:cubicBezTo>
                  <a:pt x="358" y="381"/>
                  <a:pt x="359" y="382"/>
                  <a:pt x="359" y="382"/>
                </a:cubicBezTo>
                <a:cubicBezTo>
                  <a:pt x="360" y="382"/>
                  <a:pt x="360" y="382"/>
                  <a:pt x="360" y="382"/>
                </a:cubicBezTo>
                <a:cubicBezTo>
                  <a:pt x="360" y="382"/>
                  <a:pt x="360" y="382"/>
                  <a:pt x="360" y="382"/>
                </a:cubicBezTo>
                <a:cubicBezTo>
                  <a:pt x="360" y="382"/>
                  <a:pt x="360" y="383"/>
                  <a:pt x="361" y="384"/>
                </a:cubicBezTo>
                <a:cubicBezTo>
                  <a:pt x="361" y="384"/>
                  <a:pt x="362" y="385"/>
                  <a:pt x="364" y="385"/>
                </a:cubicBezTo>
                <a:cubicBezTo>
                  <a:pt x="365" y="385"/>
                  <a:pt x="366" y="385"/>
                  <a:pt x="367" y="384"/>
                </a:cubicBezTo>
                <a:cubicBezTo>
                  <a:pt x="369" y="383"/>
                  <a:pt x="370" y="380"/>
                  <a:pt x="370" y="379"/>
                </a:cubicBezTo>
                <a:cubicBezTo>
                  <a:pt x="370" y="379"/>
                  <a:pt x="370" y="379"/>
                  <a:pt x="370" y="379"/>
                </a:cubicBezTo>
                <a:cubicBezTo>
                  <a:pt x="371" y="379"/>
                  <a:pt x="371" y="379"/>
                  <a:pt x="372" y="379"/>
                </a:cubicBezTo>
                <a:cubicBezTo>
                  <a:pt x="372" y="379"/>
                  <a:pt x="373" y="381"/>
                  <a:pt x="373" y="383"/>
                </a:cubicBezTo>
                <a:cubicBezTo>
                  <a:pt x="374" y="383"/>
                  <a:pt x="374" y="384"/>
                  <a:pt x="374" y="385"/>
                </a:cubicBezTo>
                <a:cubicBezTo>
                  <a:pt x="375" y="385"/>
                  <a:pt x="375" y="386"/>
                  <a:pt x="375" y="387"/>
                </a:cubicBezTo>
                <a:cubicBezTo>
                  <a:pt x="375" y="387"/>
                  <a:pt x="375" y="387"/>
                  <a:pt x="375" y="387"/>
                </a:cubicBezTo>
                <a:cubicBezTo>
                  <a:pt x="376" y="387"/>
                  <a:pt x="376" y="388"/>
                  <a:pt x="376" y="389"/>
                </a:cubicBezTo>
                <a:cubicBezTo>
                  <a:pt x="377" y="390"/>
                  <a:pt x="377" y="392"/>
                  <a:pt x="377" y="393"/>
                </a:cubicBezTo>
                <a:cubicBezTo>
                  <a:pt x="377" y="394"/>
                  <a:pt x="377" y="395"/>
                  <a:pt x="377" y="396"/>
                </a:cubicBezTo>
                <a:cubicBezTo>
                  <a:pt x="376" y="398"/>
                  <a:pt x="376" y="400"/>
                  <a:pt x="375" y="402"/>
                </a:cubicBezTo>
                <a:cubicBezTo>
                  <a:pt x="375" y="403"/>
                  <a:pt x="375" y="403"/>
                  <a:pt x="375" y="403"/>
                </a:cubicBezTo>
                <a:cubicBezTo>
                  <a:pt x="374" y="404"/>
                  <a:pt x="374" y="404"/>
                  <a:pt x="373" y="405"/>
                </a:cubicBezTo>
                <a:cubicBezTo>
                  <a:pt x="373" y="406"/>
                  <a:pt x="372" y="407"/>
                  <a:pt x="372" y="408"/>
                </a:cubicBezTo>
                <a:cubicBezTo>
                  <a:pt x="371" y="409"/>
                  <a:pt x="370" y="410"/>
                  <a:pt x="370" y="410"/>
                </a:cubicBezTo>
                <a:cubicBezTo>
                  <a:pt x="369" y="411"/>
                  <a:pt x="367" y="412"/>
                  <a:pt x="366" y="414"/>
                </a:cubicBezTo>
                <a:cubicBezTo>
                  <a:pt x="364" y="416"/>
                  <a:pt x="363" y="417"/>
                  <a:pt x="362" y="420"/>
                </a:cubicBezTo>
                <a:cubicBezTo>
                  <a:pt x="362" y="420"/>
                  <a:pt x="362" y="420"/>
                  <a:pt x="362" y="420"/>
                </a:cubicBezTo>
                <a:cubicBezTo>
                  <a:pt x="363" y="421"/>
                  <a:pt x="363" y="423"/>
                  <a:pt x="364" y="425"/>
                </a:cubicBezTo>
                <a:cubicBezTo>
                  <a:pt x="365" y="427"/>
                  <a:pt x="365" y="428"/>
                  <a:pt x="365" y="430"/>
                </a:cubicBezTo>
                <a:cubicBezTo>
                  <a:pt x="365" y="430"/>
                  <a:pt x="365" y="430"/>
                  <a:pt x="365" y="430"/>
                </a:cubicBezTo>
                <a:cubicBezTo>
                  <a:pt x="365" y="431"/>
                  <a:pt x="364" y="432"/>
                  <a:pt x="363" y="433"/>
                </a:cubicBezTo>
                <a:cubicBezTo>
                  <a:pt x="362" y="435"/>
                  <a:pt x="361" y="437"/>
                  <a:pt x="361" y="439"/>
                </a:cubicBezTo>
                <a:cubicBezTo>
                  <a:pt x="361" y="440"/>
                  <a:pt x="361" y="440"/>
                  <a:pt x="361" y="441"/>
                </a:cubicBezTo>
                <a:cubicBezTo>
                  <a:pt x="362" y="444"/>
                  <a:pt x="364" y="446"/>
                  <a:pt x="366" y="447"/>
                </a:cubicBezTo>
                <a:cubicBezTo>
                  <a:pt x="368" y="448"/>
                  <a:pt x="369" y="449"/>
                  <a:pt x="369" y="450"/>
                </a:cubicBezTo>
                <a:cubicBezTo>
                  <a:pt x="369" y="453"/>
                  <a:pt x="371" y="456"/>
                  <a:pt x="372" y="459"/>
                </a:cubicBezTo>
                <a:cubicBezTo>
                  <a:pt x="374" y="462"/>
                  <a:pt x="375" y="465"/>
                  <a:pt x="375" y="467"/>
                </a:cubicBezTo>
                <a:cubicBezTo>
                  <a:pt x="376" y="469"/>
                  <a:pt x="377" y="471"/>
                  <a:pt x="379" y="474"/>
                </a:cubicBezTo>
                <a:cubicBezTo>
                  <a:pt x="380" y="476"/>
                  <a:pt x="381" y="478"/>
                  <a:pt x="381" y="480"/>
                </a:cubicBezTo>
                <a:cubicBezTo>
                  <a:pt x="381" y="484"/>
                  <a:pt x="384" y="486"/>
                  <a:pt x="386" y="488"/>
                </a:cubicBezTo>
                <a:cubicBezTo>
                  <a:pt x="389" y="490"/>
                  <a:pt x="391" y="491"/>
                  <a:pt x="392" y="491"/>
                </a:cubicBezTo>
                <a:cubicBezTo>
                  <a:pt x="392" y="491"/>
                  <a:pt x="393" y="492"/>
                  <a:pt x="395" y="493"/>
                </a:cubicBezTo>
                <a:cubicBezTo>
                  <a:pt x="396" y="494"/>
                  <a:pt x="397" y="495"/>
                  <a:pt x="399" y="496"/>
                </a:cubicBezTo>
                <a:cubicBezTo>
                  <a:pt x="400" y="497"/>
                  <a:pt x="402" y="499"/>
                  <a:pt x="404" y="502"/>
                </a:cubicBezTo>
                <a:cubicBezTo>
                  <a:pt x="405" y="504"/>
                  <a:pt x="405" y="507"/>
                  <a:pt x="405" y="509"/>
                </a:cubicBezTo>
                <a:cubicBezTo>
                  <a:pt x="405" y="509"/>
                  <a:pt x="405" y="510"/>
                  <a:pt x="405" y="510"/>
                </a:cubicBezTo>
                <a:cubicBezTo>
                  <a:pt x="405" y="511"/>
                  <a:pt x="404" y="524"/>
                  <a:pt x="403" y="530"/>
                </a:cubicBezTo>
                <a:cubicBezTo>
                  <a:pt x="403" y="532"/>
                  <a:pt x="403" y="533"/>
                  <a:pt x="403" y="535"/>
                </a:cubicBezTo>
                <a:cubicBezTo>
                  <a:pt x="403" y="538"/>
                  <a:pt x="403" y="541"/>
                  <a:pt x="403" y="542"/>
                </a:cubicBezTo>
                <a:cubicBezTo>
                  <a:pt x="403" y="543"/>
                  <a:pt x="403" y="544"/>
                  <a:pt x="403" y="544"/>
                </a:cubicBezTo>
                <a:cubicBezTo>
                  <a:pt x="401" y="545"/>
                  <a:pt x="399" y="547"/>
                  <a:pt x="399" y="550"/>
                </a:cubicBezTo>
                <a:cubicBezTo>
                  <a:pt x="399" y="551"/>
                  <a:pt x="399" y="552"/>
                  <a:pt x="400" y="553"/>
                </a:cubicBezTo>
                <a:cubicBezTo>
                  <a:pt x="400" y="553"/>
                  <a:pt x="400" y="553"/>
                  <a:pt x="400" y="553"/>
                </a:cubicBezTo>
                <a:cubicBezTo>
                  <a:pt x="400" y="553"/>
                  <a:pt x="400" y="553"/>
                  <a:pt x="399" y="554"/>
                </a:cubicBezTo>
                <a:cubicBezTo>
                  <a:pt x="398" y="555"/>
                  <a:pt x="398" y="555"/>
                  <a:pt x="398" y="555"/>
                </a:cubicBezTo>
                <a:cubicBezTo>
                  <a:pt x="398" y="555"/>
                  <a:pt x="397" y="556"/>
                  <a:pt x="397" y="557"/>
                </a:cubicBezTo>
                <a:cubicBezTo>
                  <a:pt x="397" y="558"/>
                  <a:pt x="398" y="559"/>
                  <a:pt x="398" y="560"/>
                </a:cubicBezTo>
                <a:cubicBezTo>
                  <a:pt x="399" y="562"/>
                  <a:pt x="399" y="563"/>
                  <a:pt x="399" y="565"/>
                </a:cubicBezTo>
                <a:cubicBezTo>
                  <a:pt x="399" y="565"/>
                  <a:pt x="399" y="566"/>
                  <a:pt x="399" y="566"/>
                </a:cubicBezTo>
                <a:cubicBezTo>
                  <a:pt x="397" y="569"/>
                  <a:pt x="396" y="573"/>
                  <a:pt x="396" y="575"/>
                </a:cubicBezTo>
                <a:cubicBezTo>
                  <a:pt x="395" y="577"/>
                  <a:pt x="393" y="579"/>
                  <a:pt x="393" y="583"/>
                </a:cubicBezTo>
                <a:cubicBezTo>
                  <a:pt x="393" y="583"/>
                  <a:pt x="393" y="584"/>
                  <a:pt x="393" y="584"/>
                </a:cubicBezTo>
                <a:cubicBezTo>
                  <a:pt x="393" y="585"/>
                  <a:pt x="393" y="585"/>
                  <a:pt x="393" y="585"/>
                </a:cubicBezTo>
                <a:cubicBezTo>
                  <a:pt x="393" y="585"/>
                  <a:pt x="393" y="585"/>
                  <a:pt x="392" y="586"/>
                </a:cubicBezTo>
                <a:cubicBezTo>
                  <a:pt x="391" y="586"/>
                  <a:pt x="390" y="588"/>
                  <a:pt x="390" y="590"/>
                </a:cubicBezTo>
                <a:cubicBezTo>
                  <a:pt x="390" y="592"/>
                  <a:pt x="391" y="593"/>
                  <a:pt x="392" y="594"/>
                </a:cubicBezTo>
                <a:cubicBezTo>
                  <a:pt x="393" y="594"/>
                  <a:pt x="392" y="594"/>
                  <a:pt x="393" y="595"/>
                </a:cubicBezTo>
                <a:cubicBezTo>
                  <a:pt x="392" y="596"/>
                  <a:pt x="392" y="596"/>
                  <a:pt x="392" y="596"/>
                </a:cubicBezTo>
                <a:cubicBezTo>
                  <a:pt x="392" y="598"/>
                  <a:pt x="392" y="599"/>
                  <a:pt x="391" y="600"/>
                </a:cubicBezTo>
                <a:cubicBezTo>
                  <a:pt x="391" y="601"/>
                  <a:pt x="390" y="603"/>
                  <a:pt x="390" y="605"/>
                </a:cubicBezTo>
                <a:cubicBezTo>
                  <a:pt x="390" y="607"/>
                  <a:pt x="391" y="608"/>
                  <a:pt x="391" y="610"/>
                </a:cubicBezTo>
                <a:cubicBezTo>
                  <a:pt x="391" y="612"/>
                  <a:pt x="392" y="613"/>
                  <a:pt x="392" y="613"/>
                </a:cubicBezTo>
                <a:cubicBezTo>
                  <a:pt x="392" y="613"/>
                  <a:pt x="391" y="615"/>
                  <a:pt x="391" y="616"/>
                </a:cubicBezTo>
                <a:cubicBezTo>
                  <a:pt x="390" y="617"/>
                  <a:pt x="389" y="619"/>
                  <a:pt x="388" y="621"/>
                </a:cubicBezTo>
                <a:cubicBezTo>
                  <a:pt x="386" y="623"/>
                  <a:pt x="384" y="625"/>
                  <a:pt x="384" y="628"/>
                </a:cubicBezTo>
                <a:cubicBezTo>
                  <a:pt x="384" y="629"/>
                  <a:pt x="384" y="629"/>
                  <a:pt x="384" y="629"/>
                </a:cubicBezTo>
                <a:cubicBezTo>
                  <a:pt x="385" y="630"/>
                  <a:pt x="385" y="631"/>
                  <a:pt x="386" y="632"/>
                </a:cubicBezTo>
                <a:cubicBezTo>
                  <a:pt x="386" y="633"/>
                  <a:pt x="386" y="633"/>
                  <a:pt x="386" y="633"/>
                </a:cubicBezTo>
                <a:cubicBezTo>
                  <a:pt x="387" y="634"/>
                  <a:pt x="387" y="634"/>
                  <a:pt x="387" y="634"/>
                </a:cubicBezTo>
                <a:cubicBezTo>
                  <a:pt x="386" y="634"/>
                  <a:pt x="386" y="635"/>
                  <a:pt x="385" y="636"/>
                </a:cubicBezTo>
                <a:cubicBezTo>
                  <a:pt x="384" y="638"/>
                  <a:pt x="384" y="640"/>
                  <a:pt x="384" y="641"/>
                </a:cubicBezTo>
                <a:cubicBezTo>
                  <a:pt x="384" y="642"/>
                  <a:pt x="384" y="642"/>
                  <a:pt x="384" y="642"/>
                </a:cubicBezTo>
                <a:cubicBezTo>
                  <a:pt x="384" y="644"/>
                  <a:pt x="386" y="645"/>
                  <a:pt x="387" y="646"/>
                </a:cubicBezTo>
                <a:cubicBezTo>
                  <a:pt x="387" y="646"/>
                  <a:pt x="387" y="646"/>
                  <a:pt x="388" y="646"/>
                </a:cubicBezTo>
                <a:cubicBezTo>
                  <a:pt x="387" y="646"/>
                  <a:pt x="387" y="647"/>
                  <a:pt x="387" y="647"/>
                </a:cubicBezTo>
                <a:cubicBezTo>
                  <a:pt x="386" y="648"/>
                  <a:pt x="385" y="648"/>
                  <a:pt x="385" y="650"/>
                </a:cubicBezTo>
                <a:cubicBezTo>
                  <a:pt x="385" y="651"/>
                  <a:pt x="386" y="652"/>
                  <a:pt x="386" y="652"/>
                </a:cubicBezTo>
                <a:cubicBezTo>
                  <a:pt x="387" y="653"/>
                  <a:pt x="388" y="654"/>
                  <a:pt x="389" y="654"/>
                </a:cubicBezTo>
                <a:cubicBezTo>
                  <a:pt x="389" y="655"/>
                  <a:pt x="390" y="655"/>
                  <a:pt x="390" y="656"/>
                </a:cubicBezTo>
                <a:cubicBezTo>
                  <a:pt x="390" y="656"/>
                  <a:pt x="390" y="657"/>
                  <a:pt x="390" y="657"/>
                </a:cubicBezTo>
                <a:cubicBezTo>
                  <a:pt x="389" y="657"/>
                  <a:pt x="389" y="658"/>
                  <a:pt x="389" y="658"/>
                </a:cubicBezTo>
                <a:cubicBezTo>
                  <a:pt x="389" y="663"/>
                  <a:pt x="395" y="665"/>
                  <a:pt x="394" y="665"/>
                </a:cubicBezTo>
                <a:cubicBezTo>
                  <a:pt x="395" y="666"/>
                  <a:pt x="396" y="667"/>
                  <a:pt x="397" y="668"/>
                </a:cubicBezTo>
                <a:cubicBezTo>
                  <a:pt x="398" y="669"/>
                  <a:pt x="398" y="670"/>
                  <a:pt x="400" y="670"/>
                </a:cubicBezTo>
                <a:cubicBezTo>
                  <a:pt x="400" y="670"/>
                  <a:pt x="400" y="671"/>
                  <a:pt x="401" y="671"/>
                </a:cubicBezTo>
                <a:cubicBezTo>
                  <a:pt x="401" y="671"/>
                  <a:pt x="402" y="671"/>
                  <a:pt x="402" y="671"/>
                </a:cubicBezTo>
                <a:cubicBezTo>
                  <a:pt x="402" y="672"/>
                  <a:pt x="404" y="672"/>
                  <a:pt x="405" y="673"/>
                </a:cubicBezTo>
                <a:cubicBezTo>
                  <a:pt x="407" y="674"/>
                  <a:pt x="409" y="675"/>
                  <a:pt x="411" y="675"/>
                </a:cubicBezTo>
                <a:cubicBezTo>
                  <a:pt x="414" y="675"/>
                  <a:pt x="419" y="673"/>
                  <a:pt x="420" y="672"/>
                </a:cubicBezTo>
                <a:cubicBezTo>
                  <a:pt x="420" y="672"/>
                  <a:pt x="422" y="672"/>
                  <a:pt x="424" y="671"/>
                </a:cubicBezTo>
                <a:cubicBezTo>
                  <a:pt x="425" y="671"/>
                  <a:pt x="426" y="671"/>
                  <a:pt x="427" y="671"/>
                </a:cubicBezTo>
                <a:cubicBezTo>
                  <a:pt x="428" y="670"/>
                  <a:pt x="429" y="670"/>
                  <a:pt x="430" y="669"/>
                </a:cubicBezTo>
                <a:cubicBezTo>
                  <a:pt x="430" y="669"/>
                  <a:pt x="430" y="668"/>
                  <a:pt x="430" y="668"/>
                </a:cubicBezTo>
                <a:cubicBezTo>
                  <a:pt x="430" y="667"/>
                  <a:pt x="429" y="666"/>
                  <a:pt x="429" y="666"/>
                </a:cubicBezTo>
                <a:cubicBezTo>
                  <a:pt x="427" y="666"/>
                  <a:pt x="426" y="666"/>
                  <a:pt x="424" y="665"/>
                </a:cubicBezTo>
                <a:cubicBezTo>
                  <a:pt x="423" y="665"/>
                  <a:pt x="421" y="665"/>
                  <a:pt x="420" y="665"/>
                </a:cubicBezTo>
                <a:cubicBezTo>
                  <a:pt x="419" y="664"/>
                  <a:pt x="417" y="663"/>
                  <a:pt x="416" y="661"/>
                </a:cubicBezTo>
                <a:cubicBezTo>
                  <a:pt x="414" y="659"/>
                  <a:pt x="413" y="657"/>
                  <a:pt x="413" y="656"/>
                </a:cubicBezTo>
                <a:cubicBezTo>
                  <a:pt x="412" y="656"/>
                  <a:pt x="412" y="655"/>
                  <a:pt x="412" y="654"/>
                </a:cubicBezTo>
                <a:cubicBezTo>
                  <a:pt x="412" y="652"/>
                  <a:pt x="413" y="650"/>
                  <a:pt x="413" y="650"/>
                </a:cubicBezTo>
                <a:cubicBezTo>
                  <a:pt x="416" y="648"/>
                  <a:pt x="422" y="642"/>
                  <a:pt x="423" y="641"/>
                </a:cubicBezTo>
                <a:cubicBezTo>
                  <a:pt x="424" y="640"/>
                  <a:pt x="424" y="639"/>
                  <a:pt x="425" y="638"/>
                </a:cubicBezTo>
                <a:cubicBezTo>
                  <a:pt x="425" y="636"/>
                  <a:pt x="426" y="635"/>
                  <a:pt x="426" y="633"/>
                </a:cubicBezTo>
                <a:cubicBezTo>
                  <a:pt x="426" y="633"/>
                  <a:pt x="426" y="632"/>
                  <a:pt x="425" y="631"/>
                </a:cubicBezTo>
                <a:cubicBezTo>
                  <a:pt x="424" y="631"/>
                  <a:pt x="423" y="631"/>
                  <a:pt x="423" y="630"/>
                </a:cubicBezTo>
                <a:cubicBezTo>
                  <a:pt x="422" y="630"/>
                  <a:pt x="421" y="630"/>
                  <a:pt x="420" y="630"/>
                </a:cubicBezTo>
                <a:cubicBezTo>
                  <a:pt x="419" y="630"/>
                  <a:pt x="419" y="630"/>
                  <a:pt x="419" y="630"/>
                </a:cubicBezTo>
                <a:cubicBezTo>
                  <a:pt x="419" y="630"/>
                  <a:pt x="419" y="630"/>
                  <a:pt x="419" y="630"/>
                </a:cubicBezTo>
                <a:cubicBezTo>
                  <a:pt x="419" y="630"/>
                  <a:pt x="419" y="629"/>
                  <a:pt x="421" y="627"/>
                </a:cubicBezTo>
                <a:cubicBezTo>
                  <a:pt x="423" y="626"/>
                  <a:pt x="424" y="624"/>
                  <a:pt x="425" y="622"/>
                </a:cubicBezTo>
                <a:cubicBezTo>
                  <a:pt x="426" y="621"/>
                  <a:pt x="427" y="620"/>
                  <a:pt x="427" y="619"/>
                </a:cubicBezTo>
                <a:cubicBezTo>
                  <a:pt x="429" y="618"/>
                  <a:pt x="432" y="616"/>
                  <a:pt x="433" y="612"/>
                </a:cubicBezTo>
                <a:cubicBezTo>
                  <a:pt x="433" y="612"/>
                  <a:pt x="433" y="611"/>
                  <a:pt x="433" y="611"/>
                </a:cubicBezTo>
                <a:cubicBezTo>
                  <a:pt x="433" y="610"/>
                  <a:pt x="433" y="609"/>
                  <a:pt x="432" y="609"/>
                </a:cubicBezTo>
                <a:cubicBezTo>
                  <a:pt x="432" y="608"/>
                  <a:pt x="431" y="608"/>
                  <a:pt x="431" y="608"/>
                </a:cubicBezTo>
                <a:cubicBezTo>
                  <a:pt x="430" y="608"/>
                  <a:pt x="429" y="609"/>
                  <a:pt x="428" y="609"/>
                </a:cubicBezTo>
                <a:cubicBezTo>
                  <a:pt x="428" y="608"/>
                  <a:pt x="428" y="608"/>
                  <a:pt x="428" y="608"/>
                </a:cubicBezTo>
                <a:cubicBezTo>
                  <a:pt x="428" y="608"/>
                  <a:pt x="427" y="607"/>
                  <a:pt x="427" y="606"/>
                </a:cubicBezTo>
                <a:cubicBezTo>
                  <a:pt x="428" y="606"/>
                  <a:pt x="428" y="606"/>
                  <a:pt x="429" y="606"/>
                </a:cubicBezTo>
                <a:cubicBezTo>
                  <a:pt x="430" y="607"/>
                  <a:pt x="432" y="607"/>
                  <a:pt x="433" y="608"/>
                </a:cubicBezTo>
                <a:cubicBezTo>
                  <a:pt x="434" y="608"/>
                  <a:pt x="434" y="608"/>
                  <a:pt x="435" y="608"/>
                </a:cubicBezTo>
                <a:cubicBezTo>
                  <a:pt x="435" y="608"/>
                  <a:pt x="436" y="608"/>
                  <a:pt x="437" y="607"/>
                </a:cubicBezTo>
                <a:cubicBezTo>
                  <a:pt x="438" y="606"/>
                  <a:pt x="438" y="605"/>
                  <a:pt x="438" y="605"/>
                </a:cubicBezTo>
                <a:cubicBezTo>
                  <a:pt x="438" y="603"/>
                  <a:pt x="437" y="602"/>
                  <a:pt x="437" y="601"/>
                </a:cubicBezTo>
                <a:cubicBezTo>
                  <a:pt x="437" y="601"/>
                  <a:pt x="437" y="601"/>
                  <a:pt x="437" y="601"/>
                </a:cubicBezTo>
                <a:cubicBezTo>
                  <a:pt x="437" y="600"/>
                  <a:pt x="437" y="599"/>
                  <a:pt x="437" y="598"/>
                </a:cubicBezTo>
                <a:cubicBezTo>
                  <a:pt x="437" y="598"/>
                  <a:pt x="437" y="598"/>
                  <a:pt x="437" y="598"/>
                </a:cubicBezTo>
                <a:cubicBezTo>
                  <a:pt x="439" y="599"/>
                  <a:pt x="440" y="599"/>
                  <a:pt x="441" y="599"/>
                </a:cubicBezTo>
                <a:cubicBezTo>
                  <a:pt x="445" y="599"/>
                  <a:pt x="451" y="598"/>
                  <a:pt x="452" y="597"/>
                </a:cubicBezTo>
                <a:cubicBezTo>
                  <a:pt x="453" y="597"/>
                  <a:pt x="453" y="596"/>
                  <a:pt x="454" y="595"/>
                </a:cubicBezTo>
                <a:cubicBezTo>
                  <a:pt x="456" y="593"/>
                  <a:pt x="458" y="589"/>
                  <a:pt x="459" y="587"/>
                </a:cubicBezTo>
                <a:cubicBezTo>
                  <a:pt x="460" y="586"/>
                  <a:pt x="460" y="585"/>
                  <a:pt x="460" y="583"/>
                </a:cubicBezTo>
                <a:cubicBezTo>
                  <a:pt x="460" y="582"/>
                  <a:pt x="460" y="581"/>
                  <a:pt x="459" y="580"/>
                </a:cubicBezTo>
                <a:cubicBezTo>
                  <a:pt x="458" y="579"/>
                  <a:pt x="458" y="579"/>
                  <a:pt x="458" y="579"/>
                </a:cubicBezTo>
                <a:cubicBezTo>
                  <a:pt x="460" y="580"/>
                  <a:pt x="461" y="580"/>
                  <a:pt x="463" y="580"/>
                </a:cubicBezTo>
                <a:cubicBezTo>
                  <a:pt x="465" y="580"/>
                  <a:pt x="468" y="579"/>
                  <a:pt x="470" y="576"/>
                </a:cubicBezTo>
                <a:cubicBezTo>
                  <a:pt x="474" y="571"/>
                  <a:pt x="478" y="568"/>
                  <a:pt x="479" y="564"/>
                </a:cubicBezTo>
                <a:cubicBezTo>
                  <a:pt x="479" y="562"/>
                  <a:pt x="480" y="559"/>
                  <a:pt x="481" y="558"/>
                </a:cubicBezTo>
                <a:cubicBezTo>
                  <a:pt x="481" y="558"/>
                  <a:pt x="481" y="559"/>
                  <a:pt x="482" y="559"/>
                </a:cubicBezTo>
                <a:cubicBezTo>
                  <a:pt x="483" y="559"/>
                  <a:pt x="484" y="558"/>
                  <a:pt x="485" y="558"/>
                </a:cubicBezTo>
                <a:cubicBezTo>
                  <a:pt x="485" y="557"/>
                  <a:pt x="486" y="556"/>
                  <a:pt x="486" y="555"/>
                </a:cubicBezTo>
                <a:cubicBezTo>
                  <a:pt x="487" y="553"/>
                  <a:pt x="488" y="552"/>
                  <a:pt x="489" y="551"/>
                </a:cubicBezTo>
                <a:cubicBezTo>
                  <a:pt x="490" y="550"/>
                  <a:pt x="491" y="549"/>
                  <a:pt x="492" y="546"/>
                </a:cubicBezTo>
                <a:cubicBezTo>
                  <a:pt x="492" y="545"/>
                  <a:pt x="492" y="544"/>
                  <a:pt x="492" y="543"/>
                </a:cubicBezTo>
                <a:cubicBezTo>
                  <a:pt x="492" y="540"/>
                  <a:pt x="491" y="538"/>
                  <a:pt x="491" y="536"/>
                </a:cubicBezTo>
                <a:cubicBezTo>
                  <a:pt x="491" y="535"/>
                  <a:pt x="491" y="535"/>
                  <a:pt x="492" y="534"/>
                </a:cubicBezTo>
                <a:cubicBezTo>
                  <a:pt x="496" y="531"/>
                  <a:pt x="503" y="527"/>
                  <a:pt x="503" y="527"/>
                </a:cubicBezTo>
                <a:cubicBezTo>
                  <a:pt x="503" y="527"/>
                  <a:pt x="503" y="527"/>
                  <a:pt x="504" y="526"/>
                </a:cubicBezTo>
                <a:cubicBezTo>
                  <a:pt x="505" y="526"/>
                  <a:pt x="506" y="525"/>
                  <a:pt x="508" y="525"/>
                </a:cubicBezTo>
                <a:cubicBezTo>
                  <a:pt x="510" y="524"/>
                  <a:pt x="512" y="524"/>
                  <a:pt x="514" y="524"/>
                </a:cubicBezTo>
                <a:cubicBezTo>
                  <a:pt x="515" y="524"/>
                  <a:pt x="517" y="523"/>
                  <a:pt x="519" y="521"/>
                </a:cubicBezTo>
                <a:cubicBezTo>
                  <a:pt x="520" y="519"/>
                  <a:pt x="521" y="514"/>
                  <a:pt x="523" y="511"/>
                </a:cubicBezTo>
                <a:cubicBezTo>
                  <a:pt x="525" y="509"/>
                  <a:pt x="527" y="506"/>
                  <a:pt x="527" y="502"/>
                </a:cubicBezTo>
                <a:cubicBezTo>
                  <a:pt x="527" y="502"/>
                  <a:pt x="527" y="501"/>
                  <a:pt x="526" y="501"/>
                </a:cubicBezTo>
                <a:cubicBezTo>
                  <a:pt x="526" y="500"/>
                  <a:pt x="526" y="500"/>
                  <a:pt x="526" y="500"/>
                </a:cubicBezTo>
                <a:cubicBezTo>
                  <a:pt x="526" y="499"/>
                  <a:pt x="527" y="497"/>
                  <a:pt x="528" y="495"/>
                </a:cubicBezTo>
                <a:cubicBezTo>
                  <a:pt x="528" y="493"/>
                  <a:pt x="529" y="490"/>
                  <a:pt x="529" y="489"/>
                </a:cubicBezTo>
                <a:cubicBezTo>
                  <a:pt x="529" y="488"/>
                  <a:pt x="529" y="488"/>
                  <a:pt x="529" y="488"/>
                </a:cubicBezTo>
                <a:cubicBezTo>
                  <a:pt x="529" y="486"/>
                  <a:pt x="528" y="484"/>
                  <a:pt x="528" y="482"/>
                </a:cubicBezTo>
                <a:cubicBezTo>
                  <a:pt x="528" y="481"/>
                  <a:pt x="528" y="479"/>
                  <a:pt x="530" y="477"/>
                </a:cubicBezTo>
                <a:cubicBezTo>
                  <a:pt x="533" y="475"/>
                  <a:pt x="535" y="472"/>
                  <a:pt x="537" y="469"/>
                </a:cubicBezTo>
                <a:cubicBezTo>
                  <a:pt x="539" y="466"/>
                  <a:pt x="541" y="464"/>
                  <a:pt x="541" y="462"/>
                </a:cubicBezTo>
                <a:cubicBezTo>
                  <a:pt x="541" y="462"/>
                  <a:pt x="542" y="459"/>
                  <a:pt x="543" y="457"/>
                </a:cubicBezTo>
                <a:cubicBezTo>
                  <a:pt x="544" y="454"/>
                  <a:pt x="545" y="451"/>
                  <a:pt x="545" y="449"/>
                </a:cubicBezTo>
                <a:cubicBezTo>
                  <a:pt x="545" y="448"/>
                  <a:pt x="545" y="448"/>
                  <a:pt x="545" y="448"/>
                </a:cubicBezTo>
                <a:cubicBezTo>
                  <a:pt x="544" y="443"/>
                  <a:pt x="541" y="438"/>
                  <a:pt x="538" y="437"/>
                </a:cubicBezTo>
                <a:close/>
                <a:moveTo>
                  <a:pt x="375" y="209"/>
                </a:moveTo>
                <a:cubicBezTo>
                  <a:pt x="376" y="209"/>
                  <a:pt x="376" y="209"/>
                  <a:pt x="376" y="209"/>
                </a:cubicBezTo>
                <a:cubicBezTo>
                  <a:pt x="375" y="209"/>
                  <a:pt x="375" y="209"/>
                  <a:pt x="375" y="209"/>
                </a:cubicBezTo>
                <a:close/>
                <a:moveTo>
                  <a:pt x="372" y="215"/>
                </a:moveTo>
                <a:cubicBezTo>
                  <a:pt x="373" y="213"/>
                  <a:pt x="374" y="212"/>
                  <a:pt x="375" y="212"/>
                </a:cubicBezTo>
                <a:cubicBezTo>
                  <a:pt x="376" y="211"/>
                  <a:pt x="376" y="211"/>
                  <a:pt x="376" y="211"/>
                </a:cubicBezTo>
                <a:cubicBezTo>
                  <a:pt x="376" y="211"/>
                  <a:pt x="376" y="211"/>
                  <a:pt x="377" y="211"/>
                </a:cubicBezTo>
                <a:cubicBezTo>
                  <a:pt x="378" y="211"/>
                  <a:pt x="380" y="211"/>
                  <a:pt x="382" y="211"/>
                </a:cubicBezTo>
                <a:cubicBezTo>
                  <a:pt x="382" y="211"/>
                  <a:pt x="382" y="211"/>
                  <a:pt x="383" y="211"/>
                </a:cubicBezTo>
                <a:cubicBezTo>
                  <a:pt x="382" y="211"/>
                  <a:pt x="381" y="212"/>
                  <a:pt x="379" y="212"/>
                </a:cubicBezTo>
                <a:cubicBezTo>
                  <a:pt x="378" y="213"/>
                  <a:pt x="377" y="213"/>
                  <a:pt x="376" y="214"/>
                </a:cubicBezTo>
                <a:cubicBezTo>
                  <a:pt x="375" y="214"/>
                  <a:pt x="374" y="215"/>
                  <a:pt x="373" y="216"/>
                </a:cubicBezTo>
                <a:cubicBezTo>
                  <a:pt x="373" y="216"/>
                  <a:pt x="372" y="217"/>
                  <a:pt x="370" y="218"/>
                </a:cubicBezTo>
                <a:cubicBezTo>
                  <a:pt x="369" y="218"/>
                  <a:pt x="369" y="218"/>
                  <a:pt x="369" y="218"/>
                </a:cubicBezTo>
                <a:cubicBezTo>
                  <a:pt x="370" y="217"/>
                  <a:pt x="371" y="216"/>
                  <a:pt x="372" y="215"/>
                </a:cubicBezTo>
                <a:close/>
                <a:moveTo>
                  <a:pt x="367" y="204"/>
                </a:moveTo>
                <a:cubicBezTo>
                  <a:pt x="368" y="205"/>
                  <a:pt x="368" y="205"/>
                  <a:pt x="368" y="206"/>
                </a:cubicBezTo>
                <a:cubicBezTo>
                  <a:pt x="368" y="206"/>
                  <a:pt x="368" y="206"/>
                  <a:pt x="368" y="206"/>
                </a:cubicBezTo>
                <a:cubicBezTo>
                  <a:pt x="367" y="205"/>
                  <a:pt x="367" y="205"/>
                  <a:pt x="367" y="204"/>
                </a:cubicBezTo>
                <a:close/>
                <a:moveTo>
                  <a:pt x="366" y="220"/>
                </a:moveTo>
                <a:cubicBezTo>
                  <a:pt x="366" y="221"/>
                  <a:pt x="366" y="221"/>
                  <a:pt x="366" y="221"/>
                </a:cubicBezTo>
                <a:cubicBezTo>
                  <a:pt x="365" y="222"/>
                  <a:pt x="363" y="223"/>
                  <a:pt x="363" y="223"/>
                </a:cubicBezTo>
                <a:cubicBezTo>
                  <a:pt x="363" y="222"/>
                  <a:pt x="363" y="222"/>
                  <a:pt x="363" y="222"/>
                </a:cubicBezTo>
                <a:cubicBezTo>
                  <a:pt x="363" y="222"/>
                  <a:pt x="363" y="222"/>
                  <a:pt x="363" y="222"/>
                </a:cubicBezTo>
                <a:cubicBezTo>
                  <a:pt x="364" y="222"/>
                  <a:pt x="365" y="221"/>
                  <a:pt x="366" y="220"/>
                </a:cubicBezTo>
                <a:close/>
                <a:moveTo>
                  <a:pt x="358" y="202"/>
                </a:moveTo>
                <a:cubicBezTo>
                  <a:pt x="358" y="202"/>
                  <a:pt x="358" y="202"/>
                  <a:pt x="358" y="202"/>
                </a:cubicBezTo>
                <a:cubicBezTo>
                  <a:pt x="358" y="200"/>
                  <a:pt x="358" y="200"/>
                  <a:pt x="358" y="200"/>
                </a:cubicBezTo>
                <a:cubicBezTo>
                  <a:pt x="359" y="202"/>
                  <a:pt x="359" y="202"/>
                  <a:pt x="359" y="202"/>
                </a:cubicBezTo>
                <a:cubicBezTo>
                  <a:pt x="359" y="202"/>
                  <a:pt x="359" y="202"/>
                  <a:pt x="359" y="202"/>
                </a:cubicBezTo>
                <a:cubicBezTo>
                  <a:pt x="359" y="202"/>
                  <a:pt x="360" y="202"/>
                  <a:pt x="361" y="202"/>
                </a:cubicBezTo>
                <a:cubicBezTo>
                  <a:pt x="362" y="202"/>
                  <a:pt x="363" y="202"/>
                  <a:pt x="364" y="202"/>
                </a:cubicBezTo>
                <a:cubicBezTo>
                  <a:pt x="364" y="202"/>
                  <a:pt x="364" y="202"/>
                  <a:pt x="364" y="202"/>
                </a:cubicBezTo>
                <a:cubicBezTo>
                  <a:pt x="363" y="203"/>
                  <a:pt x="363" y="204"/>
                  <a:pt x="363" y="205"/>
                </a:cubicBezTo>
                <a:cubicBezTo>
                  <a:pt x="362" y="206"/>
                  <a:pt x="362" y="208"/>
                  <a:pt x="362" y="209"/>
                </a:cubicBezTo>
                <a:cubicBezTo>
                  <a:pt x="362" y="210"/>
                  <a:pt x="362" y="211"/>
                  <a:pt x="363" y="212"/>
                </a:cubicBezTo>
                <a:cubicBezTo>
                  <a:pt x="363" y="212"/>
                  <a:pt x="363" y="212"/>
                  <a:pt x="363" y="212"/>
                </a:cubicBezTo>
                <a:cubicBezTo>
                  <a:pt x="363" y="212"/>
                  <a:pt x="363" y="213"/>
                  <a:pt x="362" y="214"/>
                </a:cubicBezTo>
                <a:cubicBezTo>
                  <a:pt x="361" y="214"/>
                  <a:pt x="361" y="214"/>
                  <a:pt x="361" y="214"/>
                </a:cubicBezTo>
                <a:cubicBezTo>
                  <a:pt x="361" y="214"/>
                  <a:pt x="361" y="214"/>
                  <a:pt x="361" y="214"/>
                </a:cubicBezTo>
                <a:cubicBezTo>
                  <a:pt x="361" y="214"/>
                  <a:pt x="360" y="212"/>
                  <a:pt x="360" y="211"/>
                </a:cubicBezTo>
                <a:cubicBezTo>
                  <a:pt x="360" y="210"/>
                  <a:pt x="360" y="210"/>
                  <a:pt x="360" y="209"/>
                </a:cubicBezTo>
                <a:cubicBezTo>
                  <a:pt x="360" y="209"/>
                  <a:pt x="360" y="209"/>
                  <a:pt x="360" y="209"/>
                </a:cubicBezTo>
                <a:cubicBezTo>
                  <a:pt x="360" y="206"/>
                  <a:pt x="359" y="203"/>
                  <a:pt x="356" y="202"/>
                </a:cubicBezTo>
                <a:cubicBezTo>
                  <a:pt x="357" y="202"/>
                  <a:pt x="357" y="202"/>
                  <a:pt x="358" y="202"/>
                </a:cubicBezTo>
                <a:close/>
                <a:moveTo>
                  <a:pt x="354" y="201"/>
                </a:moveTo>
                <a:cubicBezTo>
                  <a:pt x="354" y="201"/>
                  <a:pt x="354" y="201"/>
                  <a:pt x="354" y="201"/>
                </a:cubicBezTo>
                <a:cubicBezTo>
                  <a:pt x="353" y="201"/>
                  <a:pt x="353" y="201"/>
                  <a:pt x="353" y="201"/>
                </a:cubicBezTo>
                <a:cubicBezTo>
                  <a:pt x="348" y="202"/>
                  <a:pt x="346" y="206"/>
                  <a:pt x="345" y="207"/>
                </a:cubicBezTo>
                <a:cubicBezTo>
                  <a:pt x="344" y="208"/>
                  <a:pt x="344" y="209"/>
                  <a:pt x="344" y="210"/>
                </a:cubicBezTo>
                <a:cubicBezTo>
                  <a:pt x="344" y="212"/>
                  <a:pt x="344" y="213"/>
                  <a:pt x="344" y="215"/>
                </a:cubicBezTo>
                <a:cubicBezTo>
                  <a:pt x="344" y="216"/>
                  <a:pt x="344" y="217"/>
                  <a:pt x="344" y="218"/>
                </a:cubicBezTo>
                <a:cubicBezTo>
                  <a:pt x="344" y="218"/>
                  <a:pt x="344" y="218"/>
                  <a:pt x="344" y="219"/>
                </a:cubicBezTo>
                <a:cubicBezTo>
                  <a:pt x="344" y="220"/>
                  <a:pt x="344" y="221"/>
                  <a:pt x="343" y="222"/>
                </a:cubicBezTo>
                <a:cubicBezTo>
                  <a:pt x="343" y="222"/>
                  <a:pt x="343" y="222"/>
                  <a:pt x="343" y="222"/>
                </a:cubicBezTo>
                <a:cubicBezTo>
                  <a:pt x="343" y="222"/>
                  <a:pt x="343" y="222"/>
                  <a:pt x="343" y="222"/>
                </a:cubicBezTo>
                <a:cubicBezTo>
                  <a:pt x="343" y="222"/>
                  <a:pt x="343" y="222"/>
                  <a:pt x="342" y="222"/>
                </a:cubicBezTo>
                <a:cubicBezTo>
                  <a:pt x="342" y="221"/>
                  <a:pt x="342" y="220"/>
                  <a:pt x="342" y="219"/>
                </a:cubicBezTo>
                <a:cubicBezTo>
                  <a:pt x="342" y="217"/>
                  <a:pt x="342" y="216"/>
                  <a:pt x="342" y="215"/>
                </a:cubicBezTo>
                <a:cubicBezTo>
                  <a:pt x="342" y="214"/>
                  <a:pt x="342" y="214"/>
                  <a:pt x="342" y="214"/>
                </a:cubicBezTo>
                <a:cubicBezTo>
                  <a:pt x="342" y="212"/>
                  <a:pt x="342" y="209"/>
                  <a:pt x="342" y="207"/>
                </a:cubicBezTo>
                <a:cubicBezTo>
                  <a:pt x="342" y="206"/>
                  <a:pt x="342" y="205"/>
                  <a:pt x="342" y="204"/>
                </a:cubicBezTo>
                <a:cubicBezTo>
                  <a:pt x="343" y="202"/>
                  <a:pt x="347" y="201"/>
                  <a:pt x="349" y="200"/>
                </a:cubicBezTo>
                <a:cubicBezTo>
                  <a:pt x="349" y="200"/>
                  <a:pt x="349" y="200"/>
                  <a:pt x="349" y="200"/>
                </a:cubicBezTo>
                <a:cubicBezTo>
                  <a:pt x="350" y="200"/>
                  <a:pt x="352" y="201"/>
                  <a:pt x="353" y="201"/>
                </a:cubicBezTo>
                <a:lnTo>
                  <a:pt x="354" y="201"/>
                </a:lnTo>
                <a:close/>
                <a:moveTo>
                  <a:pt x="329" y="193"/>
                </a:moveTo>
                <a:cubicBezTo>
                  <a:pt x="329" y="193"/>
                  <a:pt x="329" y="193"/>
                  <a:pt x="329" y="193"/>
                </a:cubicBezTo>
                <a:cubicBezTo>
                  <a:pt x="329" y="193"/>
                  <a:pt x="331" y="192"/>
                  <a:pt x="333" y="191"/>
                </a:cubicBezTo>
                <a:cubicBezTo>
                  <a:pt x="332" y="190"/>
                  <a:pt x="332" y="190"/>
                  <a:pt x="332" y="190"/>
                </a:cubicBezTo>
                <a:cubicBezTo>
                  <a:pt x="333" y="191"/>
                  <a:pt x="333" y="191"/>
                  <a:pt x="333" y="191"/>
                </a:cubicBezTo>
                <a:cubicBezTo>
                  <a:pt x="335" y="190"/>
                  <a:pt x="337" y="189"/>
                  <a:pt x="339" y="188"/>
                </a:cubicBezTo>
                <a:cubicBezTo>
                  <a:pt x="340" y="186"/>
                  <a:pt x="342" y="186"/>
                  <a:pt x="342" y="186"/>
                </a:cubicBezTo>
                <a:cubicBezTo>
                  <a:pt x="344" y="188"/>
                  <a:pt x="347" y="191"/>
                  <a:pt x="350" y="192"/>
                </a:cubicBezTo>
                <a:cubicBezTo>
                  <a:pt x="350" y="192"/>
                  <a:pt x="350" y="192"/>
                  <a:pt x="349" y="193"/>
                </a:cubicBezTo>
                <a:cubicBezTo>
                  <a:pt x="349" y="193"/>
                  <a:pt x="349" y="194"/>
                  <a:pt x="349" y="194"/>
                </a:cubicBezTo>
                <a:cubicBezTo>
                  <a:pt x="349" y="194"/>
                  <a:pt x="349" y="194"/>
                  <a:pt x="349" y="194"/>
                </a:cubicBezTo>
                <a:cubicBezTo>
                  <a:pt x="348" y="194"/>
                  <a:pt x="345" y="193"/>
                  <a:pt x="342" y="193"/>
                </a:cubicBezTo>
                <a:cubicBezTo>
                  <a:pt x="341" y="193"/>
                  <a:pt x="341" y="193"/>
                  <a:pt x="341" y="193"/>
                </a:cubicBezTo>
                <a:cubicBezTo>
                  <a:pt x="341" y="193"/>
                  <a:pt x="341" y="192"/>
                  <a:pt x="340" y="192"/>
                </a:cubicBezTo>
                <a:cubicBezTo>
                  <a:pt x="340" y="192"/>
                  <a:pt x="339" y="191"/>
                  <a:pt x="339" y="191"/>
                </a:cubicBezTo>
                <a:cubicBezTo>
                  <a:pt x="338" y="191"/>
                  <a:pt x="338" y="191"/>
                  <a:pt x="338" y="191"/>
                </a:cubicBezTo>
                <a:cubicBezTo>
                  <a:pt x="337" y="191"/>
                  <a:pt x="333" y="192"/>
                  <a:pt x="331" y="194"/>
                </a:cubicBezTo>
                <a:cubicBezTo>
                  <a:pt x="331" y="194"/>
                  <a:pt x="330" y="194"/>
                  <a:pt x="329" y="194"/>
                </a:cubicBezTo>
                <a:cubicBezTo>
                  <a:pt x="329" y="194"/>
                  <a:pt x="329" y="194"/>
                  <a:pt x="329" y="194"/>
                </a:cubicBezTo>
                <a:cubicBezTo>
                  <a:pt x="329" y="193"/>
                  <a:pt x="329" y="193"/>
                  <a:pt x="329" y="193"/>
                </a:cubicBezTo>
                <a:close/>
                <a:moveTo>
                  <a:pt x="352" y="111"/>
                </a:moveTo>
                <a:cubicBezTo>
                  <a:pt x="351" y="112"/>
                  <a:pt x="351" y="112"/>
                  <a:pt x="351" y="112"/>
                </a:cubicBezTo>
                <a:cubicBezTo>
                  <a:pt x="351" y="112"/>
                  <a:pt x="351" y="112"/>
                  <a:pt x="350" y="112"/>
                </a:cubicBezTo>
                <a:cubicBezTo>
                  <a:pt x="350" y="112"/>
                  <a:pt x="350" y="112"/>
                  <a:pt x="350" y="111"/>
                </a:cubicBezTo>
                <a:cubicBezTo>
                  <a:pt x="350" y="111"/>
                  <a:pt x="350" y="111"/>
                  <a:pt x="350" y="111"/>
                </a:cubicBezTo>
                <a:cubicBezTo>
                  <a:pt x="350" y="111"/>
                  <a:pt x="351" y="111"/>
                  <a:pt x="352" y="111"/>
                </a:cubicBezTo>
                <a:close/>
                <a:moveTo>
                  <a:pt x="338" y="95"/>
                </a:moveTo>
                <a:cubicBezTo>
                  <a:pt x="338" y="95"/>
                  <a:pt x="339" y="95"/>
                  <a:pt x="340" y="95"/>
                </a:cubicBezTo>
                <a:cubicBezTo>
                  <a:pt x="340" y="95"/>
                  <a:pt x="341" y="94"/>
                  <a:pt x="341" y="94"/>
                </a:cubicBezTo>
                <a:cubicBezTo>
                  <a:pt x="343" y="94"/>
                  <a:pt x="345" y="95"/>
                  <a:pt x="346" y="95"/>
                </a:cubicBezTo>
                <a:cubicBezTo>
                  <a:pt x="346" y="95"/>
                  <a:pt x="346" y="95"/>
                  <a:pt x="346" y="95"/>
                </a:cubicBezTo>
                <a:cubicBezTo>
                  <a:pt x="346" y="96"/>
                  <a:pt x="346" y="96"/>
                  <a:pt x="346" y="96"/>
                </a:cubicBezTo>
                <a:cubicBezTo>
                  <a:pt x="346" y="96"/>
                  <a:pt x="346" y="97"/>
                  <a:pt x="346" y="97"/>
                </a:cubicBezTo>
                <a:cubicBezTo>
                  <a:pt x="346" y="98"/>
                  <a:pt x="346" y="98"/>
                  <a:pt x="346" y="98"/>
                </a:cubicBezTo>
                <a:cubicBezTo>
                  <a:pt x="345" y="98"/>
                  <a:pt x="344" y="98"/>
                  <a:pt x="343" y="99"/>
                </a:cubicBezTo>
                <a:cubicBezTo>
                  <a:pt x="342" y="99"/>
                  <a:pt x="340" y="100"/>
                  <a:pt x="340" y="102"/>
                </a:cubicBezTo>
                <a:cubicBezTo>
                  <a:pt x="340" y="102"/>
                  <a:pt x="340" y="102"/>
                  <a:pt x="340" y="102"/>
                </a:cubicBezTo>
                <a:cubicBezTo>
                  <a:pt x="340" y="102"/>
                  <a:pt x="340" y="101"/>
                  <a:pt x="340" y="101"/>
                </a:cubicBezTo>
                <a:cubicBezTo>
                  <a:pt x="340" y="99"/>
                  <a:pt x="340" y="97"/>
                  <a:pt x="338" y="96"/>
                </a:cubicBezTo>
                <a:cubicBezTo>
                  <a:pt x="337" y="96"/>
                  <a:pt x="336" y="95"/>
                  <a:pt x="336" y="94"/>
                </a:cubicBezTo>
                <a:cubicBezTo>
                  <a:pt x="336" y="95"/>
                  <a:pt x="337" y="95"/>
                  <a:pt x="338" y="95"/>
                </a:cubicBezTo>
                <a:close/>
                <a:moveTo>
                  <a:pt x="313" y="82"/>
                </a:moveTo>
                <a:cubicBezTo>
                  <a:pt x="313" y="81"/>
                  <a:pt x="313" y="81"/>
                  <a:pt x="313" y="81"/>
                </a:cubicBezTo>
                <a:cubicBezTo>
                  <a:pt x="313" y="82"/>
                  <a:pt x="313" y="82"/>
                  <a:pt x="313" y="82"/>
                </a:cubicBezTo>
                <a:close/>
                <a:moveTo>
                  <a:pt x="54" y="120"/>
                </a:moveTo>
                <a:cubicBezTo>
                  <a:pt x="53" y="121"/>
                  <a:pt x="53" y="121"/>
                  <a:pt x="52" y="121"/>
                </a:cubicBezTo>
                <a:cubicBezTo>
                  <a:pt x="52" y="121"/>
                  <a:pt x="52" y="121"/>
                  <a:pt x="52" y="121"/>
                </a:cubicBezTo>
                <a:cubicBezTo>
                  <a:pt x="51" y="121"/>
                  <a:pt x="51" y="121"/>
                  <a:pt x="51" y="121"/>
                </a:cubicBezTo>
                <a:cubicBezTo>
                  <a:pt x="51" y="121"/>
                  <a:pt x="51" y="121"/>
                  <a:pt x="52" y="120"/>
                </a:cubicBezTo>
                <a:cubicBezTo>
                  <a:pt x="53" y="119"/>
                  <a:pt x="53" y="119"/>
                  <a:pt x="54" y="119"/>
                </a:cubicBezTo>
                <a:cubicBezTo>
                  <a:pt x="55" y="119"/>
                  <a:pt x="55" y="119"/>
                  <a:pt x="55" y="119"/>
                </a:cubicBezTo>
                <a:lnTo>
                  <a:pt x="54" y="120"/>
                </a:lnTo>
                <a:close/>
                <a:moveTo>
                  <a:pt x="196" y="185"/>
                </a:moveTo>
                <a:cubicBezTo>
                  <a:pt x="196" y="185"/>
                  <a:pt x="196" y="185"/>
                  <a:pt x="196" y="185"/>
                </a:cubicBezTo>
                <a:cubicBezTo>
                  <a:pt x="196" y="185"/>
                  <a:pt x="196" y="185"/>
                  <a:pt x="196" y="185"/>
                </a:cubicBezTo>
                <a:cubicBezTo>
                  <a:pt x="197" y="186"/>
                  <a:pt x="197" y="186"/>
                  <a:pt x="197" y="186"/>
                </a:cubicBezTo>
                <a:lnTo>
                  <a:pt x="196" y="185"/>
                </a:lnTo>
                <a:close/>
                <a:moveTo>
                  <a:pt x="203" y="191"/>
                </a:moveTo>
                <a:cubicBezTo>
                  <a:pt x="203" y="191"/>
                  <a:pt x="203" y="192"/>
                  <a:pt x="203" y="193"/>
                </a:cubicBezTo>
                <a:cubicBezTo>
                  <a:pt x="203" y="192"/>
                  <a:pt x="203" y="192"/>
                  <a:pt x="203" y="191"/>
                </a:cubicBezTo>
                <a:close/>
                <a:moveTo>
                  <a:pt x="236" y="273"/>
                </a:moveTo>
                <a:cubicBezTo>
                  <a:pt x="236" y="273"/>
                  <a:pt x="236" y="273"/>
                  <a:pt x="237" y="272"/>
                </a:cubicBezTo>
                <a:cubicBezTo>
                  <a:pt x="237" y="272"/>
                  <a:pt x="237" y="272"/>
                  <a:pt x="237" y="272"/>
                </a:cubicBezTo>
                <a:cubicBezTo>
                  <a:pt x="238" y="272"/>
                  <a:pt x="238" y="273"/>
                  <a:pt x="238" y="274"/>
                </a:cubicBezTo>
                <a:cubicBezTo>
                  <a:pt x="238" y="275"/>
                  <a:pt x="239" y="276"/>
                  <a:pt x="239" y="277"/>
                </a:cubicBezTo>
                <a:cubicBezTo>
                  <a:pt x="239" y="278"/>
                  <a:pt x="239" y="278"/>
                  <a:pt x="239" y="278"/>
                </a:cubicBezTo>
                <a:cubicBezTo>
                  <a:pt x="237" y="276"/>
                  <a:pt x="236" y="274"/>
                  <a:pt x="236" y="273"/>
                </a:cubicBezTo>
                <a:close/>
                <a:moveTo>
                  <a:pt x="255" y="77"/>
                </a:moveTo>
                <a:cubicBezTo>
                  <a:pt x="254" y="77"/>
                  <a:pt x="254" y="77"/>
                  <a:pt x="254" y="77"/>
                </a:cubicBezTo>
                <a:cubicBezTo>
                  <a:pt x="253" y="77"/>
                  <a:pt x="252" y="77"/>
                  <a:pt x="251" y="77"/>
                </a:cubicBezTo>
                <a:cubicBezTo>
                  <a:pt x="248" y="77"/>
                  <a:pt x="243" y="78"/>
                  <a:pt x="241" y="78"/>
                </a:cubicBezTo>
                <a:cubicBezTo>
                  <a:pt x="241" y="78"/>
                  <a:pt x="241" y="78"/>
                  <a:pt x="241" y="78"/>
                </a:cubicBezTo>
                <a:cubicBezTo>
                  <a:pt x="241" y="78"/>
                  <a:pt x="241" y="78"/>
                  <a:pt x="241" y="78"/>
                </a:cubicBezTo>
                <a:cubicBezTo>
                  <a:pt x="240" y="78"/>
                  <a:pt x="239" y="77"/>
                  <a:pt x="237" y="76"/>
                </a:cubicBezTo>
                <a:cubicBezTo>
                  <a:pt x="234" y="74"/>
                  <a:pt x="232" y="74"/>
                  <a:pt x="231" y="73"/>
                </a:cubicBezTo>
                <a:cubicBezTo>
                  <a:pt x="232" y="73"/>
                  <a:pt x="232" y="72"/>
                  <a:pt x="233" y="72"/>
                </a:cubicBezTo>
                <a:cubicBezTo>
                  <a:pt x="234" y="71"/>
                  <a:pt x="234" y="71"/>
                  <a:pt x="234" y="71"/>
                </a:cubicBezTo>
                <a:cubicBezTo>
                  <a:pt x="235" y="71"/>
                  <a:pt x="235" y="71"/>
                  <a:pt x="235" y="71"/>
                </a:cubicBezTo>
                <a:cubicBezTo>
                  <a:pt x="235" y="71"/>
                  <a:pt x="235" y="72"/>
                  <a:pt x="236" y="73"/>
                </a:cubicBezTo>
                <a:cubicBezTo>
                  <a:pt x="236" y="74"/>
                  <a:pt x="237" y="75"/>
                  <a:pt x="238" y="76"/>
                </a:cubicBezTo>
                <a:cubicBezTo>
                  <a:pt x="240" y="77"/>
                  <a:pt x="241" y="77"/>
                  <a:pt x="243" y="77"/>
                </a:cubicBezTo>
                <a:cubicBezTo>
                  <a:pt x="244" y="77"/>
                  <a:pt x="246" y="77"/>
                  <a:pt x="247" y="76"/>
                </a:cubicBezTo>
                <a:cubicBezTo>
                  <a:pt x="248" y="76"/>
                  <a:pt x="250" y="76"/>
                  <a:pt x="252" y="76"/>
                </a:cubicBezTo>
                <a:cubicBezTo>
                  <a:pt x="254" y="76"/>
                  <a:pt x="255" y="76"/>
                  <a:pt x="256" y="76"/>
                </a:cubicBezTo>
                <a:cubicBezTo>
                  <a:pt x="257" y="76"/>
                  <a:pt x="258" y="76"/>
                  <a:pt x="259" y="76"/>
                </a:cubicBezTo>
                <a:cubicBezTo>
                  <a:pt x="259" y="77"/>
                  <a:pt x="259" y="77"/>
                  <a:pt x="259" y="77"/>
                </a:cubicBezTo>
                <a:cubicBezTo>
                  <a:pt x="259" y="78"/>
                  <a:pt x="259" y="78"/>
                  <a:pt x="259" y="78"/>
                </a:cubicBezTo>
                <a:cubicBezTo>
                  <a:pt x="258" y="77"/>
                  <a:pt x="256" y="77"/>
                  <a:pt x="255" y="77"/>
                </a:cubicBezTo>
                <a:close/>
                <a:moveTo>
                  <a:pt x="481" y="417"/>
                </a:moveTo>
                <a:cubicBezTo>
                  <a:pt x="480" y="418"/>
                  <a:pt x="480" y="418"/>
                  <a:pt x="478" y="419"/>
                </a:cubicBezTo>
                <a:cubicBezTo>
                  <a:pt x="477" y="419"/>
                  <a:pt x="477" y="419"/>
                  <a:pt x="476" y="419"/>
                </a:cubicBezTo>
                <a:cubicBezTo>
                  <a:pt x="476" y="419"/>
                  <a:pt x="476" y="419"/>
                  <a:pt x="476" y="419"/>
                </a:cubicBezTo>
                <a:cubicBezTo>
                  <a:pt x="477" y="418"/>
                  <a:pt x="477" y="418"/>
                  <a:pt x="477" y="418"/>
                </a:cubicBezTo>
                <a:cubicBezTo>
                  <a:pt x="478" y="418"/>
                  <a:pt x="479" y="418"/>
                  <a:pt x="481" y="417"/>
                </a:cubicBezTo>
                <a:close/>
                <a:moveTo>
                  <a:pt x="486" y="426"/>
                </a:moveTo>
                <a:cubicBezTo>
                  <a:pt x="486" y="426"/>
                  <a:pt x="486" y="426"/>
                  <a:pt x="486" y="426"/>
                </a:cubicBezTo>
                <a:cubicBezTo>
                  <a:pt x="486" y="426"/>
                  <a:pt x="486" y="426"/>
                  <a:pt x="486" y="426"/>
                </a:cubicBezTo>
                <a:cubicBezTo>
                  <a:pt x="486" y="426"/>
                  <a:pt x="486" y="426"/>
                  <a:pt x="486" y="426"/>
                </a:cubicBezTo>
                <a:close/>
                <a:moveTo>
                  <a:pt x="291" y="76"/>
                </a:moveTo>
                <a:cubicBezTo>
                  <a:pt x="290" y="76"/>
                  <a:pt x="288" y="75"/>
                  <a:pt x="286" y="75"/>
                </a:cubicBezTo>
                <a:cubicBezTo>
                  <a:pt x="285" y="75"/>
                  <a:pt x="283" y="75"/>
                  <a:pt x="282" y="76"/>
                </a:cubicBezTo>
                <a:cubicBezTo>
                  <a:pt x="281" y="77"/>
                  <a:pt x="281" y="78"/>
                  <a:pt x="281" y="79"/>
                </a:cubicBezTo>
                <a:cubicBezTo>
                  <a:pt x="281" y="81"/>
                  <a:pt x="282" y="84"/>
                  <a:pt x="285" y="85"/>
                </a:cubicBezTo>
                <a:cubicBezTo>
                  <a:pt x="285" y="85"/>
                  <a:pt x="285" y="85"/>
                  <a:pt x="285" y="85"/>
                </a:cubicBezTo>
                <a:cubicBezTo>
                  <a:pt x="287" y="84"/>
                  <a:pt x="289" y="84"/>
                  <a:pt x="290" y="84"/>
                </a:cubicBezTo>
                <a:cubicBezTo>
                  <a:pt x="291" y="85"/>
                  <a:pt x="291" y="86"/>
                  <a:pt x="292" y="87"/>
                </a:cubicBezTo>
                <a:cubicBezTo>
                  <a:pt x="292" y="89"/>
                  <a:pt x="294" y="91"/>
                  <a:pt x="296" y="91"/>
                </a:cubicBezTo>
                <a:cubicBezTo>
                  <a:pt x="297" y="91"/>
                  <a:pt x="298" y="91"/>
                  <a:pt x="299" y="90"/>
                </a:cubicBezTo>
                <a:cubicBezTo>
                  <a:pt x="301" y="89"/>
                  <a:pt x="302" y="88"/>
                  <a:pt x="303" y="87"/>
                </a:cubicBezTo>
                <a:cubicBezTo>
                  <a:pt x="303" y="86"/>
                  <a:pt x="303" y="86"/>
                  <a:pt x="303" y="86"/>
                </a:cubicBezTo>
                <a:cubicBezTo>
                  <a:pt x="304" y="85"/>
                  <a:pt x="304" y="85"/>
                  <a:pt x="305" y="84"/>
                </a:cubicBezTo>
                <a:cubicBezTo>
                  <a:pt x="305" y="84"/>
                  <a:pt x="305" y="83"/>
                  <a:pt x="305" y="83"/>
                </a:cubicBezTo>
                <a:cubicBezTo>
                  <a:pt x="305" y="81"/>
                  <a:pt x="304" y="77"/>
                  <a:pt x="302" y="75"/>
                </a:cubicBezTo>
                <a:cubicBezTo>
                  <a:pt x="300" y="74"/>
                  <a:pt x="299" y="74"/>
                  <a:pt x="297" y="74"/>
                </a:cubicBezTo>
                <a:cubicBezTo>
                  <a:pt x="295" y="74"/>
                  <a:pt x="292" y="75"/>
                  <a:pt x="291" y="75"/>
                </a:cubicBezTo>
                <a:lnTo>
                  <a:pt x="291" y="76"/>
                </a:lnTo>
                <a:close/>
                <a:moveTo>
                  <a:pt x="732" y="237"/>
                </a:moveTo>
                <a:cubicBezTo>
                  <a:pt x="731" y="237"/>
                  <a:pt x="729" y="237"/>
                  <a:pt x="727" y="237"/>
                </a:cubicBezTo>
                <a:cubicBezTo>
                  <a:pt x="726" y="237"/>
                  <a:pt x="725" y="237"/>
                  <a:pt x="724" y="238"/>
                </a:cubicBezTo>
                <a:cubicBezTo>
                  <a:pt x="723" y="238"/>
                  <a:pt x="723" y="239"/>
                  <a:pt x="723" y="239"/>
                </a:cubicBezTo>
                <a:cubicBezTo>
                  <a:pt x="723" y="241"/>
                  <a:pt x="724" y="242"/>
                  <a:pt x="725" y="243"/>
                </a:cubicBezTo>
                <a:cubicBezTo>
                  <a:pt x="726" y="244"/>
                  <a:pt x="727" y="244"/>
                  <a:pt x="728" y="245"/>
                </a:cubicBezTo>
                <a:cubicBezTo>
                  <a:pt x="728" y="245"/>
                  <a:pt x="729" y="246"/>
                  <a:pt x="729" y="246"/>
                </a:cubicBezTo>
                <a:cubicBezTo>
                  <a:pt x="730" y="247"/>
                  <a:pt x="731" y="248"/>
                  <a:pt x="732" y="248"/>
                </a:cubicBezTo>
                <a:cubicBezTo>
                  <a:pt x="733" y="249"/>
                  <a:pt x="733" y="249"/>
                  <a:pt x="734" y="249"/>
                </a:cubicBezTo>
                <a:cubicBezTo>
                  <a:pt x="734" y="249"/>
                  <a:pt x="736" y="248"/>
                  <a:pt x="737" y="248"/>
                </a:cubicBezTo>
                <a:cubicBezTo>
                  <a:pt x="738" y="247"/>
                  <a:pt x="739" y="246"/>
                  <a:pt x="739" y="244"/>
                </a:cubicBezTo>
                <a:cubicBezTo>
                  <a:pt x="739" y="244"/>
                  <a:pt x="739" y="243"/>
                  <a:pt x="738" y="242"/>
                </a:cubicBezTo>
                <a:cubicBezTo>
                  <a:pt x="737" y="237"/>
                  <a:pt x="733" y="237"/>
                  <a:pt x="732" y="237"/>
                </a:cubicBezTo>
                <a:close/>
                <a:moveTo>
                  <a:pt x="1159" y="356"/>
                </a:moveTo>
                <a:cubicBezTo>
                  <a:pt x="1158" y="356"/>
                  <a:pt x="1158" y="356"/>
                  <a:pt x="1158" y="356"/>
                </a:cubicBezTo>
                <a:cubicBezTo>
                  <a:pt x="1157" y="356"/>
                  <a:pt x="1157" y="357"/>
                  <a:pt x="1156" y="357"/>
                </a:cubicBezTo>
                <a:cubicBezTo>
                  <a:pt x="1155" y="358"/>
                  <a:pt x="1154" y="361"/>
                  <a:pt x="1154" y="363"/>
                </a:cubicBezTo>
                <a:cubicBezTo>
                  <a:pt x="1154" y="364"/>
                  <a:pt x="1154" y="364"/>
                  <a:pt x="1154" y="365"/>
                </a:cubicBezTo>
                <a:cubicBezTo>
                  <a:pt x="1154" y="365"/>
                  <a:pt x="1154" y="365"/>
                  <a:pt x="1154" y="365"/>
                </a:cubicBezTo>
                <a:cubicBezTo>
                  <a:pt x="1153" y="363"/>
                  <a:pt x="1151" y="362"/>
                  <a:pt x="1149" y="361"/>
                </a:cubicBezTo>
                <a:cubicBezTo>
                  <a:pt x="1148" y="361"/>
                  <a:pt x="1148" y="362"/>
                  <a:pt x="1147" y="362"/>
                </a:cubicBezTo>
                <a:cubicBezTo>
                  <a:pt x="1146" y="362"/>
                  <a:pt x="1146" y="363"/>
                  <a:pt x="1146" y="363"/>
                </a:cubicBezTo>
                <a:cubicBezTo>
                  <a:pt x="1145" y="365"/>
                  <a:pt x="1144" y="367"/>
                  <a:pt x="1144" y="369"/>
                </a:cubicBezTo>
                <a:cubicBezTo>
                  <a:pt x="1144" y="370"/>
                  <a:pt x="1144" y="370"/>
                  <a:pt x="1145" y="371"/>
                </a:cubicBezTo>
                <a:cubicBezTo>
                  <a:pt x="1145" y="372"/>
                  <a:pt x="1146" y="373"/>
                  <a:pt x="1147" y="373"/>
                </a:cubicBezTo>
                <a:cubicBezTo>
                  <a:pt x="1149" y="373"/>
                  <a:pt x="1152" y="373"/>
                  <a:pt x="1154" y="373"/>
                </a:cubicBezTo>
                <a:cubicBezTo>
                  <a:pt x="1155" y="373"/>
                  <a:pt x="1155" y="373"/>
                  <a:pt x="1156" y="373"/>
                </a:cubicBezTo>
                <a:cubicBezTo>
                  <a:pt x="1156" y="373"/>
                  <a:pt x="1157" y="373"/>
                  <a:pt x="1157" y="372"/>
                </a:cubicBezTo>
                <a:cubicBezTo>
                  <a:pt x="1157" y="372"/>
                  <a:pt x="1158" y="371"/>
                  <a:pt x="1158" y="371"/>
                </a:cubicBezTo>
                <a:cubicBezTo>
                  <a:pt x="1158" y="370"/>
                  <a:pt x="1158" y="370"/>
                  <a:pt x="1157" y="369"/>
                </a:cubicBezTo>
                <a:cubicBezTo>
                  <a:pt x="1157" y="369"/>
                  <a:pt x="1156" y="367"/>
                  <a:pt x="1155" y="366"/>
                </a:cubicBezTo>
                <a:cubicBezTo>
                  <a:pt x="1156" y="367"/>
                  <a:pt x="1157" y="367"/>
                  <a:pt x="1158" y="367"/>
                </a:cubicBezTo>
                <a:cubicBezTo>
                  <a:pt x="1159" y="367"/>
                  <a:pt x="1159" y="367"/>
                  <a:pt x="1159" y="367"/>
                </a:cubicBezTo>
                <a:cubicBezTo>
                  <a:pt x="1162" y="367"/>
                  <a:pt x="1164" y="365"/>
                  <a:pt x="1164" y="362"/>
                </a:cubicBezTo>
                <a:cubicBezTo>
                  <a:pt x="1164" y="359"/>
                  <a:pt x="1162" y="356"/>
                  <a:pt x="1159" y="356"/>
                </a:cubicBezTo>
                <a:close/>
                <a:moveTo>
                  <a:pt x="1248" y="602"/>
                </a:moveTo>
                <a:cubicBezTo>
                  <a:pt x="1246" y="602"/>
                  <a:pt x="1244" y="603"/>
                  <a:pt x="1243" y="604"/>
                </a:cubicBezTo>
                <a:cubicBezTo>
                  <a:pt x="1242" y="605"/>
                  <a:pt x="1241" y="605"/>
                  <a:pt x="1241" y="606"/>
                </a:cubicBezTo>
                <a:cubicBezTo>
                  <a:pt x="1240" y="606"/>
                  <a:pt x="1240" y="606"/>
                  <a:pt x="1240" y="606"/>
                </a:cubicBezTo>
                <a:cubicBezTo>
                  <a:pt x="1240" y="606"/>
                  <a:pt x="1240" y="606"/>
                  <a:pt x="1240" y="606"/>
                </a:cubicBezTo>
                <a:cubicBezTo>
                  <a:pt x="1238" y="606"/>
                  <a:pt x="1235" y="604"/>
                  <a:pt x="1235" y="604"/>
                </a:cubicBezTo>
                <a:cubicBezTo>
                  <a:pt x="1234" y="604"/>
                  <a:pt x="1234" y="604"/>
                  <a:pt x="1233" y="605"/>
                </a:cubicBezTo>
                <a:cubicBezTo>
                  <a:pt x="1232" y="606"/>
                  <a:pt x="1232" y="607"/>
                  <a:pt x="1232" y="608"/>
                </a:cubicBezTo>
                <a:cubicBezTo>
                  <a:pt x="1232" y="610"/>
                  <a:pt x="1233" y="611"/>
                  <a:pt x="1234" y="612"/>
                </a:cubicBezTo>
                <a:cubicBezTo>
                  <a:pt x="1235" y="613"/>
                  <a:pt x="1235" y="613"/>
                  <a:pt x="1235" y="614"/>
                </a:cubicBezTo>
                <a:cubicBezTo>
                  <a:pt x="1235" y="614"/>
                  <a:pt x="1235" y="614"/>
                  <a:pt x="1235" y="614"/>
                </a:cubicBezTo>
                <a:cubicBezTo>
                  <a:pt x="1235" y="615"/>
                  <a:pt x="1235" y="615"/>
                  <a:pt x="1235" y="615"/>
                </a:cubicBezTo>
                <a:cubicBezTo>
                  <a:pt x="1235" y="617"/>
                  <a:pt x="1236" y="618"/>
                  <a:pt x="1237" y="618"/>
                </a:cubicBezTo>
                <a:cubicBezTo>
                  <a:pt x="1238" y="619"/>
                  <a:pt x="1239" y="619"/>
                  <a:pt x="1239" y="619"/>
                </a:cubicBezTo>
                <a:cubicBezTo>
                  <a:pt x="1241" y="619"/>
                  <a:pt x="1243" y="619"/>
                  <a:pt x="1244" y="618"/>
                </a:cubicBezTo>
                <a:cubicBezTo>
                  <a:pt x="1245" y="617"/>
                  <a:pt x="1246" y="617"/>
                  <a:pt x="1246" y="616"/>
                </a:cubicBezTo>
                <a:cubicBezTo>
                  <a:pt x="1248" y="613"/>
                  <a:pt x="1250" y="608"/>
                  <a:pt x="1250" y="605"/>
                </a:cubicBezTo>
                <a:cubicBezTo>
                  <a:pt x="1250" y="605"/>
                  <a:pt x="1250" y="604"/>
                  <a:pt x="1250" y="604"/>
                </a:cubicBezTo>
                <a:cubicBezTo>
                  <a:pt x="1250" y="603"/>
                  <a:pt x="1249" y="602"/>
                  <a:pt x="1248" y="602"/>
                </a:cubicBezTo>
                <a:close/>
                <a:moveTo>
                  <a:pt x="1161" y="371"/>
                </a:moveTo>
                <a:cubicBezTo>
                  <a:pt x="1160" y="370"/>
                  <a:pt x="1160" y="370"/>
                  <a:pt x="1159" y="370"/>
                </a:cubicBezTo>
                <a:cubicBezTo>
                  <a:pt x="1159" y="370"/>
                  <a:pt x="1158" y="371"/>
                  <a:pt x="1158" y="371"/>
                </a:cubicBezTo>
                <a:cubicBezTo>
                  <a:pt x="1157" y="373"/>
                  <a:pt x="1156" y="374"/>
                  <a:pt x="1155" y="375"/>
                </a:cubicBezTo>
                <a:cubicBezTo>
                  <a:pt x="1155" y="376"/>
                  <a:pt x="1155" y="376"/>
                  <a:pt x="1155" y="376"/>
                </a:cubicBezTo>
                <a:cubicBezTo>
                  <a:pt x="1154" y="375"/>
                  <a:pt x="1154" y="375"/>
                  <a:pt x="1153" y="374"/>
                </a:cubicBezTo>
                <a:cubicBezTo>
                  <a:pt x="1152" y="374"/>
                  <a:pt x="1151" y="374"/>
                  <a:pt x="1151" y="374"/>
                </a:cubicBezTo>
                <a:cubicBezTo>
                  <a:pt x="1148" y="374"/>
                  <a:pt x="1147" y="375"/>
                  <a:pt x="1145" y="376"/>
                </a:cubicBezTo>
                <a:cubicBezTo>
                  <a:pt x="1144" y="378"/>
                  <a:pt x="1143" y="379"/>
                  <a:pt x="1143" y="381"/>
                </a:cubicBezTo>
                <a:cubicBezTo>
                  <a:pt x="1143" y="381"/>
                  <a:pt x="1143" y="382"/>
                  <a:pt x="1143" y="382"/>
                </a:cubicBezTo>
                <a:cubicBezTo>
                  <a:pt x="1144" y="384"/>
                  <a:pt x="1145" y="384"/>
                  <a:pt x="1146" y="384"/>
                </a:cubicBezTo>
                <a:cubicBezTo>
                  <a:pt x="1147" y="384"/>
                  <a:pt x="1149" y="384"/>
                  <a:pt x="1150" y="384"/>
                </a:cubicBezTo>
                <a:cubicBezTo>
                  <a:pt x="1152" y="384"/>
                  <a:pt x="1152" y="385"/>
                  <a:pt x="1153" y="385"/>
                </a:cubicBezTo>
                <a:cubicBezTo>
                  <a:pt x="1153" y="387"/>
                  <a:pt x="1154" y="388"/>
                  <a:pt x="1154" y="388"/>
                </a:cubicBezTo>
                <a:cubicBezTo>
                  <a:pt x="1155" y="389"/>
                  <a:pt x="1156" y="390"/>
                  <a:pt x="1157" y="390"/>
                </a:cubicBezTo>
                <a:cubicBezTo>
                  <a:pt x="1157" y="390"/>
                  <a:pt x="1157" y="390"/>
                  <a:pt x="1157" y="390"/>
                </a:cubicBezTo>
                <a:cubicBezTo>
                  <a:pt x="1158" y="390"/>
                  <a:pt x="1159" y="390"/>
                  <a:pt x="1160" y="389"/>
                </a:cubicBezTo>
                <a:cubicBezTo>
                  <a:pt x="1162" y="389"/>
                  <a:pt x="1163" y="387"/>
                  <a:pt x="1164" y="386"/>
                </a:cubicBezTo>
                <a:cubicBezTo>
                  <a:pt x="1166" y="384"/>
                  <a:pt x="1167" y="382"/>
                  <a:pt x="1167" y="380"/>
                </a:cubicBezTo>
                <a:cubicBezTo>
                  <a:pt x="1167" y="379"/>
                  <a:pt x="1167" y="379"/>
                  <a:pt x="1166" y="378"/>
                </a:cubicBezTo>
                <a:cubicBezTo>
                  <a:pt x="1165" y="375"/>
                  <a:pt x="1161" y="371"/>
                  <a:pt x="1161" y="371"/>
                </a:cubicBezTo>
                <a:close/>
                <a:moveTo>
                  <a:pt x="1257" y="518"/>
                </a:moveTo>
                <a:cubicBezTo>
                  <a:pt x="1255" y="516"/>
                  <a:pt x="1253" y="513"/>
                  <a:pt x="1253" y="512"/>
                </a:cubicBezTo>
                <a:cubicBezTo>
                  <a:pt x="1253" y="512"/>
                  <a:pt x="1253" y="512"/>
                  <a:pt x="1253" y="512"/>
                </a:cubicBezTo>
                <a:cubicBezTo>
                  <a:pt x="1253" y="512"/>
                  <a:pt x="1253" y="512"/>
                  <a:pt x="1253" y="512"/>
                </a:cubicBezTo>
                <a:cubicBezTo>
                  <a:pt x="1253" y="510"/>
                  <a:pt x="1253" y="509"/>
                  <a:pt x="1252" y="508"/>
                </a:cubicBezTo>
                <a:cubicBezTo>
                  <a:pt x="1249" y="506"/>
                  <a:pt x="1246" y="506"/>
                  <a:pt x="1244" y="504"/>
                </a:cubicBezTo>
                <a:cubicBezTo>
                  <a:pt x="1243" y="504"/>
                  <a:pt x="1242" y="501"/>
                  <a:pt x="1242" y="498"/>
                </a:cubicBezTo>
                <a:cubicBezTo>
                  <a:pt x="1241" y="495"/>
                  <a:pt x="1241" y="492"/>
                  <a:pt x="1240" y="489"/>
                </a:cubicBezTo>
                <a:cubicBezTo>
                  <a:pt x="1238" y="484"/>
                  <a:pt x="1235" y="481"/>
                  <a:pt x="1231" y="477"/>
                </a:cubicBezTo>
                <a:cubicBezTo>
                  <a:pt x="1230" y="475"/>
                  <a:pt x="1229" y="472"/>
                  <a:pt x="1228" y="469"/>
                </a:cubicBezTo>
                <a:cubicBezTo>
                  <a:pt x="1228" y="468"/>
                  <a:pt x="1227" y="466"/>
                  <a:pt x="1227" y="465"/>
                </a:cubicBezTo>
                <a:cubicBezTo>
                  <a:pt x="1227" y="465"/>
                  <a:pt x="1226" y="464"/>
                  <a:pt x="1226" y="464"/>
                </a:cubicBezTo>
                <a:cubicBezTo>
                  <a:pt x="1226" y="463"/>
                  <a:pt x="1226" y="463"/>
                  <a:pt x="1226" y="463"/>
                </a:cubicBezTo>
                <a:cubicBezTo>
                  <a:pt x="1227" y="462"/>
                  <a:pt x="1228" y="460"/>
                  <a:pt x="1229" y="459"/>
                </a:cubicBezTo>
                <a:cubicBezTo>
                  <a:pt x="1230" y="457"/>
                  <a:pt x="1231" y="454"/>
                  <a:pt x="1232" y="454"/>
                </a:cubicBezTo>
                <a:cubicBezTo>
                  <a:pt x="1232" y="453"/>
                  <a:pt x="1234" y="453"/>
                  <a:pt x="1236" y="453"/>
                </a:cubicBezTo>
                <a:cubicBezTo>
                  <a:pt x="1236" y="453"/>
                  <a:pt x="1237" y="453"/>
                  <a:pt x="1237" y="453"/>
                </a:cubicBezTo>
                <a:cubicBezTo>
                  <a:pt x="1238" y="453"/>
                  <a:pt x="1238" y="453"/>
                  <a:pt x="1238" y="453"/>
                </a:cubicBezTo>
                <a:cubicBezTo>
                  <a:pt x="1238" y="457"/>
                  <a:pt x="1241" y="461"/>
                  <a:pt x="1245" y="464"/>
                </a:cubicBezTo>
                <a:cubicBezTo>
                  <a:pt x="1248" y="466"/>
                  <a:pt x="1251" y="468"/>
                  <a:pt x="1254" y="468"/>
                </a:cubicBezTo>
                <a:cubicBezTo>
                  <a:pt x="1254" y="468"/>
                  <a:pt x="1256" y="467"/>
                  <a:pt x="1256" y="466"/>
                </a:cubicBezTo>
                <a:cubicBezTo>
                  <a:pt x="1256" y="465"/>
                  <a:pt x="1256" y="465"/>
                  <a:pt x="1256" y="465"/>
                </a:cubicBezTo>
                <a:cubicBezTo>
                  <a:pt x="1256" y="463"/>
                  <a:pt x="1256" y="461"/>
                  <a:pt x="1255" y="459"/>
                </a:cubicBezTo>
                <a:cubicBezTo>
                  <a:pt x="1254" y="456"/>
                  <a:pt x="1253" y="454"/>
                  <a:pt x="1251" y="453"/>
                </a:cubicBezTo>
                <a:cubicBezTo>
                  <a:pt x="1250" y="453"/>
                  <a:pt x="1248" y="451"/>
                  <a:pt x="1247" y="449"/>
                </a:cubicBezTo>
                <a:cubicBezTo>
                  <a:pt x="1245" y="447"/>
                  <a:pt x="1244" y="445"/>
                  <a:pt x="1245" y="444"/>
                </a:cubicBezTo>
                <a:cubicBezTo>
                  <a:pt x="1245" y="442"/>
                  <a:pt x="1243" y="440"/>
                  <a:pt x="1242" y="440"/>
                </a:cubicBezTo>
                <a:cubicBezTo>
                  <a:pt x="1240" y="439"/>
                  <a:pt x="1239" y="438"/>
                  <a:pt x="1238" y="437"/>
                </a:cubicBezTo>
                <a:cubicBezTo>
                  <a:pt x="1237" y="436"/>
                  <a:pt x="1235" y="430"/>
                  <a:pt x="1229" y="428"/>
                </a:cubicBezTo>
                <a:cubicBezTo>
                  <a:pt x="1224" y="427"/>
                  <a:pt x="1223" y="426"/>
                  <a:pt x="1218" y="422"/>
                </a:cubicBezTo>
                <a:cubicBezTo>
                  <a:pt x="1214" y="420"/>
                  <a:pt x="1209" y="420"/>
                  <a:pt x="1205" y="420"/>
                </a:cubicBezTo>
                <a:cubicBezTo>
                  <a:pt x="1204" y="420"/>
                  <a:pt x="1202" y="420"/>
                  <a:pt x="1201" y="420"/>
                </a:cubicBezTo>
                <a:cubicBezTo>
                  <a:pt x="1200" y="420"/>
                  <a:pt x="1200" y="420"/>
                  <a:pt x="1199" y="421"/>
                </a:cubicBezTo>
                <a:cubicBezTo>
                  <a:pt x="1199" y="421"/>
                  <a:pt x="1199" y="421"/>
                  <a:pt x="1199" y="421"/>
                </a:cubicBezTo>
                <a:cubicBezTo>
                  <a:pt x="1198" y="420"/>
                  <a:pt x="1197" y="420"/>
                  <a:pt x="1196" y="419"/>
                </a:cubicBezTo>
                <a:cubicBezTo>
                  <a:pt x="1194" y="419"/>
                  <a:pt x="1192" y="419"/>
                  <a:pt x="1191" y="418"/>
                </a:cubicBezTo>
                <a:cubicBezTo>
                  <a:pt x="1190" y="418"/>
                  <a:pt x="1190" y="418"/>
                  <a:pt x="1190" y="418"/>
                </a:cubicBezTo>
                <a:cubicBezTo>
                  <a:pt x="1190" y="418"/>
                  <a:pt x="1190" y="418"/>
                  <a:pt x="1190" y="418"/>
                </a:cubicBezTo>
                <a:cubicBezTo>
                  <a:pt x="1189" y="416"/>
                  <a:pt x="1188" y="414"/>
                  <a:pt x="1185" y="414"/>
                </a:cubicBezTo>
                <a:cubicBezTo>
                  <a:pt x="1183" y="414"/>
                  <a:pt x="1182" y="415"/>
                  <a:pt x="1180" y="417"/>
                </a:cubicBezTo>
                <a:cubicBezTo>
                  <a:pt x="1180" y="418"/>
                  <a:pt x="1179" y="418"/>
                  <a:pt x="1179" y="419"/>
                </a:cubicBezTo>
                <a:cubicBezTo>
                  <a:pt x="1179" y="419"/>
                  <a:pt x="1178" y="420"/>
                  <a:pt x="1178" y="421"/>
                </a:cubicBezTo>
                <a:cubicBezTo>
                  <a:pt x="1178" y="422"/>
                  <a:pt x="1178" y="422"/>
                  <a:pt x="1179" y="423"/>
                </a:cubicBezTo>
                <a:cubicBezTo>
                  <a:pt x="1180" y="424"/>
                  <a:pt x="1181" y="424"/>
                  <a:pt x="1183" y="424"/>
                </a:cubicBezTo>
                <a:cubicBezTo>
                  <a:pt x="1185" y="425"/>
                  <a:pt x="1187" y="425"/>
                  <a:pt x="1188" y="425"/>
                </a:cubicBezTo>
                <a:cubicBezTo>
                  <a:pt x="1188" y="425"/>
                  <a:pt x="1188" y="425"/>
                  <a:pt x="1188" y="425"/>
                </a:cubicBezTo>
                <a:cubicBezTo>
                  <a:pt x="1187" y="426"/>
                  <a:pt x="1187" y="426"/>
                  <a:pt x="1187" y="426"/>
                </a:cubicBezTo>
                <a:cubicBezTo>
                  <a:pt x="1186" y="428"/>
                  <a:pt x="1184" y="431"/>
                  <a:pt x="1184" y="433"/>
                </a:cubicBezTo>
                <a:cubicBezTo>
                  <a:pt x="1184" y="434"/>
                  <a:pt x="1185" y="436"/>
                  <a:pt x="1186" y="436"/>
                </a:cubicBezTo>
                <a:cubicBezTo>
                  <a:pt x="1187" y="436"/>
                  <a:pt x="1187" y="436"/>
                  <a:pt x="1187" y="436"/>
                </a:cubicBezTo>
                <a:cubicBezTo>
                  <a:pt x="1189" y="436"/>
                  <a:pt x="1192" y="435"/>
                  <a:pt x="1193" y="435"/>
                </a:cubicBezTo>
                <a:cubicBezTo>
                  <a:pt x="1194" y="435"/>
                  <a:pt x="1194" y="435"/>
                  <a:pt x="1194" y="435"/>
                </a:cubicBezTo>
                <a:cubicBezTo>
                  <a:pt x="1194" y="436"/>
                  <a:pt x="1194" y="436"/>
                  <a:pt x="1194" y="437"/>
                </a:cubicBezTo>
                <a:cubicBezTo>
                  <a:pt x="1194" y="438"/>
                  <a:pt x="1195" y="438"/>
                  <a:pt x="1196" y="438"/>
                </a:cubicBezTo>
                <a:cubicBezTo>
                  <a:pt x="1197" y="439"/>
                  <a:pt x="1198" y="439"/>
                  <a:pt x="1200" y="439"/>
                </a:cubicBezTo>
                <a:cubicBezTo>
                  <a:pt x="1206" y="440"/>
                  <a:pt x="1207" y="442"/>
                  <a:pt x="1208" y="444"/>
                </a:cubicBezTo>
                <a:cubicBezTo>
                  <a:pt x="1209" y="445"/>
                  <a:pt x="1209" y="446"/>
                  <a:pt x="1210" y="447"/>
                </a:cubicBezTo>
                <a:cubicBezTo>
                  <a:pt x="1210" y="447"/>
                  <a:pt x="1211" y="448"/>
                  <a:pt x="1211" y="448"/>
                </a:cubicBezTo>
                <a:cubicBezTo>
                  <a:pt x="1210" y="448"/>
                  <a:pt x="1209" y="449"/>
                  <a:pt x="1208" y="450"/>
                </a:cubicBezTo>
                <a:cubicBezTo>
                  <a:pt x="1207" y="451"/>
                  <a:pt x="1206" y="452"/>
                  <a:pt x="1206" y="453"/>
                </a:cubicBezTo>
                <a:cubicBezTo>
                  <a:pt x="1206" y="454"/>
                  <a:pt x="1207" y="456"/>
                  <a:pt x="1208" y="456"/>
                </a:cubicBezTo>
                <a:cubicBezTo>
                  <a:pt x="1209" y="456"/>
                  <a:pt x="1209" y="456"/>
                  <a:pt x="1209" y="456"/>
                </a:cubicBezTo>
                <a:cubicBezTo>
                  <a:pt x="1211" y="456"/>
                  <a:pt x="1214" y="455"/>
                  <a:pt x="1215" y="455"/>
                </a:cubicBezTo>
                <a:cubicBezTo>
                  <a:pt x="1215" y="455"/>
                  <a:pt x="1215" y="455"/>
                  <a:pt x="1215" y="455"/>
                </a:cubicBezTo>
                <a:cubicBezTo>
                  <a:pt x="1216" y="456"/>
                  <a:pt x="1216" y="458"/>
                  <a:pt x="1217" y="459"/>
                </a:cubicBezTo>
                <a:cubicBezTo>
                  <a:pt x="1219" y="461"/>
                  <a:pt x="1220" y="463"/>
                  <a:pt x="1223" y="464"/>
                </a:cubicBezTo>
                <a:cubicBezTo>
                  <a:pt x="1222" y="464"/>
                  <a:pt x="1222" y="465"/>
                  <a:pt x="1222" y="465"/>
                </a:cubicBezTo>
                <a:cubicBezTo>
                  <a:pt x="1221" y="468"/>
                  <a:pt x="1220" y="472"/>
                  <a:pt x="1220" y="476"/>
                </a:cubicBezTo>
                <a:cubicBezTo>
                  <a:pt x="1220" y="478"/>
                  <a:pt x="1220" y="480"/>
                  <a:pt x="1221" y="481"/>
                </a:cubicBezTo>
                <a:cubicBezTo>
                  <a:pt x="1221" y="482"/>
                  <a:pt x="1222" y="482"/>
                  <a:pt x="1222" y="483"/>
                </a:cubicBezTo>
                <a:cubicBezTo>
                  <a:pt x="1222" y="486"/>
                  <a:pt x="1220" y="491"/>
                  <a:pt x="1218" y="495"/>
                </a:cubicBezTo>
                <a:cubicBezTo>
                  <a:pt x="1218" y="495"/>
                  <a:pt x="1218" y="495"/>
                  <a:pt x="1218" y="496"/>
                </a:cubicBezTo>
                <a:cubicBezTo>
                  <a:pt x="1217" y="495"/>
                  <a:pt x="1217" y="495"/>
                  <a:pt x="1217" y="495"/>
                </a:cubicBezTo>
                <a:cubicBezTo>
                  <a:pt x="1216" y="495"/>
                  <a:pt x="1214" y="492"/>
                  <a:pt x="1212" y="491"/>
                </a:cubicBezTo>
                <a:cubicBezTo>
                  <a:pt x="1209" y="488"/>
                  <a:pt x="1204" y="487"/>
                  <a:pt x="1202" y="485"/>
                </a:cubicBezTo>
                <a:cubicBezTo>
                  <a:pt x="1202" y="484"/>
                  <a:pt x="1202" y="484"/>
                  <a:pt x="1202" y="484"/>
                </a:cubicBezTo>
                <a:cubicBezTo>
                  <a:pt x="1202" y="483"/>
                  <a:pt x="1203" y="481"/>
                  <a:pt x="1204" y="480"/>
                </a:cubicBezTo>
                <a:cubicBezTo>
                  <a:pt x="1204" y="478"/>
                  <a:pt x="1205" y="476"/>
                  <a:pt x="1205" y="474"/>
                </a:cubicBezTo>
                <a:cubicBezTo>
                  <a:pt x="1205" y="473"/>
                  <a:pt x="1205" y="473"/>
                  <a:pt x="1205" y="472"/>
                </a:cubicBezTo>
                <a:cubicBezTo>
                  <a:pt x="1203" y="470"/>
                  <a:pt x="1201" y="470"/>
                  <a:pt x="1199" y="470"/>
                </a:cubicBezTo>
                <a:cubicBezTo>
                  <a:pt x="1198" y="470"/>
                  <a:pt x="1196" y="470"/>
                  <a:pt x="1194" y="470"/>
                </a:cubicBezTo>
                <a:cubicBezTo>
                  <a:pt x="1194" y="470"/>
                  <a:pt x="1193" y="470"/>
                  <a:pt x="1193" y="470"/>
                </a:cubicBezTo>
                <a:cubicBezTo>
                  <a:pt x="1192" y="471"/>
                  <a:pt x="1192" y="471"/>
                  <a:pt x="1192" y="471"/>
                </a:cubicBezTo>
                <a:cubicBezTo>
                  <a:pt x="1192" y="470"/>
                  <a:pt x="1191" y="470"/>
                  <a:pt x="1191" y="469"/>
                </a:cubicBezTo>
                <a:cubicBezTo>
                  <a:pt x="1190" y="468"/>
                  <a:pt x="1189" y="467"/>
                  <a:pt x="1187" y="467"/>
                </a:cubicBezTo>
                <a:cubicBezTo>
                  <a:pt x="1186" y="467"/>
                  <a:pt x="1185" y="468"/>
                  <a:pt x="1185" y="468"/>
                </a:cubicBezTo>
                <a:cubicBezTo>
                  <a:pt x="1184" y="469"/>
                  <a:pt x="1184" y="470"/>
                  <a:pt x="1184" y="471"/>
                </a:cubicBezTo>
                <a:cubicBezTo>
                  <a:pt x="1183" y="471"/>
                  <a:pt x="1182" y="470"/>
                  <a:pt x="1182" y="469"/>
                </a:cubicBezTo>
                <a:cubicBezTo>
                  <a:pt x="1181" y="468"/>
                  <a:pt x="1181" y="468"/>
                  <a:pt x="1181" y="468"/>
                </a:cubicBezTo>
                <a:cubicBezTo>
                  <a:pt x="1180" y="468"/>
                  <a:pt x="1180" y="467"/>
                  <a:pt x="1179" y="467"/>
                </a:cubicBezTo>
                <a:cubicBezTo>
                  <a:pt x="1178" y="467"/>
                  <a:pt x="1177" y="468"/>
                  <a:pt x="1177" y="469"/>
                </a:cubicBezTo>
                <a:cubicBezTo>
                  <a:pt x="1177" y="469"/>
                  <a:pt x="1177" y="469"/>
                  <a:pt x="1177" y="469"/>
                </a:cubicBezTo>
                <a:cubicBezTo>
                  <a:pt x="1177" y="470"/>
                  <a:pt x="1177" y="471"/>
                  <a:pt x="1177" y="471"/>
                </a:cubicBezTo>
                <a:cubicBezTo>
                  <a:pt x="1177" y="473"/>
                  <a:pt x="1177" y="474"/>
                  <a:pt x="1176" y="475"/>
                </a:cubicBezTo>
                <a:cubicBezTo>
                  <a:pt x="1175" y="477"/>
                  <a:pt x="1174" y="477"/>
                  <a:pt x="1174" y="478"/>
                </a:cubicBezTo>
                <a:cubicBezTo>
                  <a:pt x="1174" y="479"/>
                  <a:pt x="1174" y="480"/>
                  <a:pt x="1173" y="482"/>
                </a:cubicBezTo>
                <a:cubicBezTo>
                  <a:pt x="1173" y="482"/>
                  <a:pt x="1172" y="483"/>
                  <a:pt x="1172" y="483"/>
                </a:cubicBezTo>
                <a:cubicBezTo>
                  <a:pt x="1172" y="483"/>
                  <a:pt x="1172" y="483"/>
                  <a:pt x="1172" y="483"/>
                </a:cubicBezTo>
                <a:cubicBezTo>
                  <a:pt x="1172" y="483"/>
                  <a:pt x="1172" y="483"/>
                  <a:pt x="1172" y="483"/>
                </a:cubicBezTo>
                <a:cubicBezTo>
                  <a:pt x="1172" y="483"/>
                  <a:pt x="1170" y="482"/>
                  <a:pt x="1169" y="480"/>
                </a:cubicBezTo>
                <a:cubicBezTo>
                  <a:pt x="1167" y="478"/>
                  <a:pt x="1166" y="477"/>
                  <a:pt x="1164" y="477"/>
                </a:cubicBezTo>
                <a:cubicBezTo>
                  <a:pt x="1162" y="477"/>
                  <a:pt x="1161" y="479"/>
                  <a:pt x="1160" y="479"/>
                </a:cubicBezTo>
                <a:cubicBezTo>
                  <a:pt x="1158" y="480"/>
                  <a:pt x="1157" y="482"/>
                  <a:pt x="1157" y="484"/>
                </a:cubicBezTo>
                <a:cubicBezTo>
                  <a:pt x="1156" y="486"/>
                  <a:pt x="1155" y="489"/>
                  <a:pt x="1155" y="489"/>
                </a:cubicBezTo>
                <a:cubicBezTo>
                  <a:pt x="1155" y="489"/>
                  <a:pt x="1155" y="489"/>
                  <a:pt x="1155" y="489"/>
                </a:cubicBezTo>
                <a:cubicBezTo>
                  <a:pt x="1154" y="489"/>
                  <a:pt x="1153" y="490"/>
                  <a:pt x="1151" y="491"/>
                </a:cubicBezTo>
                <a:cubicBezTo>
                  <a:pt x="1149" y="492"/>
                  <a:pt x="1147" y="493"/>
                  <a:pt x="1145" y="494"/>
                </a:cubicBezTo>
                <a:cubicBezTo>
                  <a:pt x="1144" y="496"/>
                  <a:pt x="1144" y="498"/>
                  <a:pt x="1143" y="500"/>
                </a:cubicBezTo>
                <a:cubicBezTo>
                  <a:pt x="1143" y="502"/>
                  <a:pt x="1143" y="503"/>
                  <a:pt x="1143" y="504"/>
                </a:cubicBezTo>
                <a:cubicBezTo>
                  <a:pt x="1142" y="505"/>
                  <a:pt x="1141" y="505"/>
                  <a:pt x="1139" y="505"/>
                </a:cubicBezTo>
                <a:cubicBezTo>
                  <a:pt x="1138" y="505"/>
                  <a:pt x="1136" y="505"/>
                  <a:pt x="1134" y="507"/>
                </a:cubicBezTo>
                <a:cubicBezTo>
                  <a:pt x="1134" y="507"/>
                  <a:pt x="1133" y="507"/>
                  <a:pt x="1132" y="507"/>
                </a:cubicBezTo>
                <a:cubicBezTo>
                  <a:pt x="1130" y="507"/>
                  <a:pt x="1129" y="507"/>
                  <a:pt x="1127" y="507"/>
                </a:cubicBezTo>
                <a:cubicBezTo>
                  <a:pt x="1126" y="507"/>
                  <a:pt x="1125" y="508"/>
                  <a:pt x="1124" y="509"/>
                </a:cubicBezTo>
                <a:cubicBezTo>
                  <a:pt x="1120" y="511"/>
                  <a:pt x="1115" y="515"/>
                  <a:pt x="1113" y="517"/>
                </a:cubicBezTo>
                <a:cubicBezTo>
                  <a:pt x="1111" y="519"/>
                  <a:pt x="1111" y="522"/>
                  <a:pt x="1110" y="525"/>
                </a:cubicBezTo>
                <a:cubicBezTo>
                  <a:pt x="1111" y="527"/>
                  <a:pt x="1111" y="529"/>
                  <a:pt x="1112" y="530"/>
                </a:cubicBezTo>
                <a:cubicBezTo>
                  <a:pt x="1113" y="531"/>
                  <a:pt x="1114" y="534"/>
                  <a:pt x="1114" y="535"/>
                </a:cubicBezTo>
                <a:cubicBezTo>
                  <a:pt x="1113" y="536"/>
                  <a:pt x="1112" y="538"/>
                  <a:pt x="1112" y="540"/>
                </a:cubicBezTo>
                <a:cubicBezTo>
                  <a:pt x="1112" y="543"/>
                  <a:pt x="1113" y="546"/>
                  <a:pt x="1115" y="549"/>
                </a:cubicBezTo>
                <a:cubicBezTo>
                  <a:pt x="1118" y="552"/>
                  <a:pt x="1118" y="553"/>
                  <a:pt x="1118" y="554"/>
                </a:cubicBezTo>
                <a:cubicBezTo>
                  <a:pt x="1118" y="554"/>
                  <a:pt x="1118" y="554"/>
                  <a:pt x="1118" y="555"/>
                </a:cubicBezTo>
                <a:cubicBezTo>
                  <a:pt x="1118" y="555"/>
                  <a:pt x="1118" y="556"/>
                  <a:pt x="1118" y="556"/>
                </a:cubicBezTo>
                <a:cubicBezTo>
                  <a:pt x="1118" y="558"/>
                  <a:pt x="1119" y="559"/>
                  <a:pt x="1120" y="560"/>
                </a:cubicBezTo>
                <a:cubicBezTo>
                  <a:pt x="1121" y="561"/>
                  <a:pt x="1121" y="562"/>
                  <a:pt x="1123" y="564"/>
                </a:cubicBezTo>
                <a:cubicBezTo>
                  <a:pt x="1123" y="565"/>
                  <a:pt x="1123" y="565"/>
                  <a:pt x="1123" y="565"/>
                </a:cubicBezTo>
                <a:cubicBezTo>
                  <a:pt x="1123" y="565"/>
                  <a:pt x="1122" y="566"/>
                  <a:pt x="1121" y="568"/>
                </a:cubicBezTo>
                <a:cubicBezTo>
                  <a:pt x="1119" y="569"/>
                  <a:pt x="1118" y="570"/>
                  <a:pt x="1117" y="572"/>
                </a:cubicBezTo>
                <a:cubicBezTo>
                  <a:pt x="1117" y="572"/>
                  <a:pt x="1117" y="573"/>
                  <a:pt x="1117" y="573"/>
                </a:cubicBezTo>
                <a:cubicBezTo>
                  <a:pt x="1117" y="577"/>
                  <a:pt x="1120" y="579"/>
                  <a:pt x="1122" y="581"/>
                </a:cubicBezTo>
                <a:cubicBezTo>
                  <a:pt x="1123" y="583"/>
                  <a:pt x="1125" y="583"/>
                  <a:pt x="1126" y="583"/>
                </a:cubicBezTo>
                <a:cubicBezTo>
                  <a:pt x="1129" y="583"/>
                  <a:pt x="1131" y="582"/>
                  <a:pt x="1133" y="581"/>
                </a:cubicBezTo>
                <a:cubicBezTo>
                  <a:pt x="1135" y="581"/>
                  <a:pt x="1137" y="579"/>
                  <a:pt x="1138" y="578"/>
                </a:cubicBezTo>
                <a:cubicBezTo>
                  <a:pt x="1139" y="577"/>
                  <a:pt x="1141" y="577"/>
                  <a:pt x="1141" y="577"/>
                </a:cubicBezTo>
                <a:cubicBezTo>
                  <a:pt x="1142" y="576"/>
                  <a:pt x="1145" y="576"/>
                  <a:pt x="1147" y="576"/>
                </a:cubicBezTo>
                <a:cubicBezTo>
                  <a:pt x="1150" y="576"/>
                  <a:pt x="1152" y="576"/>
                  <a:pt x="1152" y="576"/>
                </a:cubicBezTo>
                <a:cubicBezTo>
                  <a:pt x="1153" y="576"/>
                  <a:pt x="1153" y="576"/>
                  <a:pt x="1153" y="575"/>
                </a:cubicBezTo>
                <a:cubicBezTo>
                  <a:pt x="1153" y="575"/>
                  <a:pt x="1157" y="569"/>
                  <a:pt x="1159" y="566"/>
                </a:cubicBezTo>
                <a:cubicBezTo>
                  <a:pt x="1159" y="566"/>
                  <a:pt x="1160" y="565"/>
                  <a:pt x="1161" y="565"/>
                </a:cubicBezTo>
                <a:cubicBezTo>
                  <a:pt x="1162" y="565"/>
                  <a:pt x="1164" y="566"/>
                  <a:pt x="1165" y="566"/>
                </a:cubicBezTo>
                <a:cubicBezTo>
                  <a:pt x="1166" y="566"/>
                  <a:pt x="1166" y="566"/>
                  <a:pt x="1166" y="566"/>
                </a:cubicBezTo>
                <a:cubicBezTo>
                  <a:pt x="1167" y="567"/>
                  <a:pt x="1168" y="566"/>
                  <a:pt x="1168" y="566"/>
                </a:cubicBezTo>
                <a:cubicBezTo>
                  <a:pt x="1168" y="566"/>
                  <a:pt x="1168" y="566"/>
                  <a:pt x="1168" y="566"/>
                </a:cubicBezTo>
                <a:cubicBezTo>
                  <a:pt x="1170" y="565"/>
                  <a:pt x="1172" y="564"/>
                  <a:pt x="1178" y="562"/>
                </a:cubicBezTo>
                <a:cubicBezTo>
                  <a:pt x="1180" y="562"/>
                  <a:pt x="1181" y="562"/>
                  <a:pt x="1181" y="562"/>
                </a:cubicBezTo>
                <a:cubicBezTo>
                  <a:pt x="1182" y="562"/>
                  <a:pt x="1182" y="562"/>
                  <a:pt x="1182" y="562"/>
                </a:cubicBezTo>
                <a:cubicBezTo>
                  <a:pt x="1182" y="562"/>
                  <a:pt x="1182" y="562"/>
                  <a:pt x="1182" y="562"/>
                </a:cubicBezTo>
                <a:cubicBezTo>
                  <a:pt x="1182" y="562"/>
                  <a:pt x="1182" y="564"/>
                  <a:pt x="1185" y="565"/>
                </a:cubicBezTo>
                <a:cubicBezTo>
                  <a:pt x="1188" y="566"/>
                  <a:pt x="1192" y="567"/>
                  <a:pt x="1193" y="569"/>
                </a:cubicBezTo>
                <a:cubicBezTo>
                  <a:pt x="1194" y="569"/>
                  <a:pt x="1194" y="569"/>
                  <a:pt x="1194" y="570"/>
                </a:cubicBezTo>
                <a:cubicBezTo>
                  <a:pt x="1194" y="572"/>
                  <a:pt x="1193" y="574"/>
                  <a:pt x="1192" y="576"/>
                </a:cubicBezTo>
                <a:cubicBezTo>
                  <a:pt x="1192" y="576"/>
                  <a:pt x="1192" y="576"/>
                  <a:pt x="1192" y="576"/>
                </a:cubicBezTo>
                <a:cubicBezTo>
                  <a:pt x="1192" y="577"/>
                  <a:pt x="1193" y="578"/>
                  <a:pt x="1194" y="579"/>
                </a:cubicBezTo>
                <a:cubicBezTo>
                  <a:pt x="1195" y="579"/>
                  <a:pt x="1195" y="579"/>
                  <a:pt x="1196" y="579"/>
                </a:cubicBezTo>
                <a:cubicBezTo>
                  <a:pt x="1197" y="579"/>
                  <a:pt x="1198" y="579"/>
                  <a:pt x="1199" y="578"/>
                </a:cubicBezTo>
                <a:cubicBezTo>
                  <a:pt x="1200" y="578"/>
                  <a:pt x="1201" y="577"/>
                  <a:pt x="1202" y="576"/>
                </a:cubicBezTo>
                <a:cubicBezTo>
                  <a:pt x="1202" y="575"/>
                  <a:pt x="1203" y="573"/>
                  <a:pt x="1205" y="571"/>
                </a:cubicBezTo>
                <a:cubicBezTo>
                  <a:pt x="1205" y="572"/>
                  <a:pt x="1205" y="573"/>
                  <a:pt x="1205" y="573"/>
                </a:cubicBezTo>
                <a:cubicBezTo>
                  <a:pt x="1205" y="574"/>
                  <a:pt x="1205" y="576"/>
                  <a:pt x="1206" y="577"/>
                </a:cubicBezTo>
                <a:cubicBezTo>
                  <a:pt x="1206" y="577"/>
                  <a:pt x="1206" y="578"/>
                  <a:pt x="1206" y="578"/>
                </a:cubicBezTo>
                <a:cubicBezTo>
                  <a:pt x="1207" y="578"/>
                  <a:pt x="1207" y="579"/>
                  <a:pt x="1208" y="579"/>
                </a:cubicBezTo>
                <a:cubicBezTo>
                  <a:pt x="1209" y="579"/>
                  <a:pt x="1209" y="578"/>
                  <a:pt x="1210" y="578"/>
                </a:cubicBezTo>
                <a:cubicBezTo>
                  <a:pt x="1210" y="579"/>
                  <a:pt x="1210" y="579"/>
                  <a:pt x="1210" y="579"/>
                </a:cubicBezTo>
                <a:cubicBezTo>
                  <a:pt x="1211" y="581"/>
                  <a:pt x="1211" y="581"/>
                  <a:pt x="1212" y="581"/>
                </a:cubicBezTo>
                <a:cubicBezTo>
                  <a:pt x="1213" y="582"/>
                  <a:pt x="1213" y="582"/>
                  <a:pt x="1214" y="582"/>
                </a:cubicBezTo>
                <a:cubicBezTo>
                  <a:pt x="1214" y="583"/>
                  <a:pt x="1215" y="583"/>
                  <a:pt x="1215" y="584"/>
                </a:cubicBezTo>
                <a:cubicBezTo>
                  <a:pt x="1215" y="586"/>
                  <a:pt x="1215" y="588"/>
                  <a:pt x="1215" y="589"/>
                </a:cubicBezTo>
                <a:cubicBezTo>
                  <a:pt x="1215" y="591"/>
                  <a:pt x="1215" y="592"/>
                  <a:pt x="1216" y="593"/>
                </a:cubicBezTo>
                <a:cubicBezTo>
                  <a:pt x="1217" y="593"/>
                  <a:pt x="1218" y="593"/>
                  <a:pt x="1218" y="593"/>
                </a:cubicBezTo>
                <a:cubicBezTo>
                  <a:pt x="1221" y="594"/>
                  <a:pt x="1223" y="594"/>
                  <a:pt x="1224" y="597"/>
                </a:cubicBezTo>
                <a:cubicBezTo>
                  <a:pt x="1225" y="599"/>
                  <a:pt x="1226" y="600"/>
                  <a:pt x="1228" y="600"/>
                </a:cubicBezTo>
                <a:cubicBezTo>
                  <a:pt x="1230" y="600"/>
                  <a:pt x="1230" y="599"/>
                  <a:pt x="1231" y="598"/>
                </a:cubicBezTo>
                <a:cubicBezTo>
                  <a:pt x="1232" y="597"/>
                  <a:pt x="1232" y="596"/>
                  <a:pt x="1232" y="596"/>
                </a:cubicBezTo>
                <a:cubicBezTo>
                  <a:pt x="1233" y="596"/>
                  <a:pt x="1233" y="596"/>
                  <a:pt x="1233" y="596"/>
                </a:cubicBezTo>
                <a:cubicBezTo>
                  <a:pt x="1233" y="595"/>
                  <a:pt x="1236" y="597"/>
                  <a:pt x="1237" y="598"/>
                </a:cubicBezTo>
                <a:cubicBezTo>
                  <a:pt x="1237" y="599"/>
                  <a:pt x="1238" y="599"/>
                  <a:pt x="1239" y="599"/>
                </a:cubicBezTo>
                <a:cubicBezTo>
                  <a:pt x="1241" y="599"/>
                  <a:pt x="1242" y="598"/>
                  <a:pt x="1244" y="597"/>
                </a:cubicBezTo>
                <a:cubicBezTo>
                  <a:pt x="1245" y="596"/>
                  <a:pt x="1247" y="594"/>
                  <a:pt x="1249" y="594"/>
                </a:cubicBezTo>
                <a:cubicBezTo>
                  <a:pt x="1251" y="593"/>
                  <a:pt x="1252" y="593"/>
                  <a:pt x="1253" y="592"/>
                </a:cubicBezTo>
                <a:cubicBezTo>
                  <a:pt x="1254" y="591"/>
                  <a:pt x="1255" y="590"/>
                  <a:pt x="1255" y="589"/>
                </a:cubicBezTo>
                <a:cubicBezTo>
                  <a:pt x="1257" y="587"/>
                  <a:pt x="1258" y="581"/>
                  <a:pt x="1260" y="576"/>
                </a:cubicBezTo>
                <a:cubicBezTo>
                  <a:pt x="1263" y="571"/>
                  <a:pt x="1267" y="563"/>
                  <a:pt x="1267" y="556"/>
                </a:cubicBezTo>
                <a:cubicBezTo>
                  <a:pt x="1267" y="550"/>
                  <a:pt x="1267" y="535"/>
                  <a:pt x="1263" y="528"/>
                </a:cubicBezTo>
                <a:cubicBezTo>
                  <a:pt x="1261" y="524"/>
                  <a:pt x="1259" y="521"/>
                  <a:pt x="1257" y="518"/>
                </a:cubicBezTo>
                <a:close/>
                <a:moveTo>
                  <a:pt x="1152" y="465"/>
                </a:moveTo>
                <a:cubicBezTo>
                  <a:pt x="1152" y="465"/>
                  <a:pt x="1153" y="466"/>
                  <a:pt x="1154" y="466"/>
                </a:cubicBezTo>
                <a:cubicBezTo>
                  <a:pt x="1154" y="466"/>
                  <a:pt x="1154" y="466"/>
                  <a:pt x="1154" y="466"/>
                </a:cubicBezTo>
                <a:cubicBezTo>
                  <a:pt x="1156" y="466"/>
                  <a:pt x="1157" y="464"/>
                  <a:pt x="1159" y="463"/>
                </a:cubicBezTo>
                <a:cubicBezTo>
                  <a:pt x="1160" y="463"/>
                  <a:pt x="1160" y="462"/>
                  <a:pt x="1161" y="462"/>
                </a:cubicBezTo>
                <a:cubicBezTo>
                  <a:pt x="1161" y="462"/>
                  <a:pt x="1162" y="461"/>
                  <a:pt x="1163" y="461"/>
                </a:cubicBezTo>
                <a:cubicBezTo>
                  <a:pt x="1164" y="461"/>
                  <a:pt x="1165" y="460"/>
                  <a:pt x="1165" y="460"/>
                </a:cubicBezTo>
                <a:cubicBezTo>
                  <a:pt x="1166" y="459"/>
                  <a:pt x="1167" y="458"/>
                  <a:pt x="1167" y="457"/>
                </a:cubicBezTo>
                <a:cubicBezTo>
                  <a:pt x="1167" y="455"/>
                  <a:pt x="1166" y="454"/>
                  <a:pt x="1165" y="452"/>
                </a:cubicBezTo>
                <a:cubicBezTo>
                  <a:pt x="1163" y="451"/>
                  <a:pt x="1162" y="451"/>
                  <a:pt x="1160" y="451"/>
                </a:cubicBezTo>
                <a:cubicBezTo>
                  <a:pt x="1159" y="451"/>
                  <a:pt x="1157" y="451"/>
                  <a:pt x="1156" y="453"/>
                </a:cubicBezTo>
                <a:cubicBezTo>
                  <a:pt x="1156" y="454"/>
                  <a:pt x="1154" y="455"/>
                  <a:pt x="1153" y="457"/>
                </a:cubicBezTo>
                <a:cubicBezTo>
                  <a:pt x="1152" y="459"/>
                  <a:pt x="1151" y="460"/>
                  <a:pt x="1151" y="462"/>
                </a:cubicBezTo>
                <a:cubicBezTo>
                  <a:pt x="1151" y="463"/>
                  <a:pt x="1151" y="463"/>
                  <a:pt x="1151" y="463"/>
                </a:cubicBezTo>
                <a:cubicBezTo>
                  <a:pt x="1151" y="464"/>
                  <a:pt x="1151" y="464"/>
                  <a:pt x="1152" y="465"/>
                </a:cubicBezTo>
                <a:close/>
                <a:moveTo>
                  <a:pt x="1142" y="418"/>
                </a:moveTo>
                <a:cubicBezTo>
                  <a:pt x="1143" y="418"/>
                  <a:pt x="1143" y="418"/>
                  <a:pt x="1143" y="418"/>
                </a:cubicBezTo>
                <a:cubicBezTo>
                  <a:pt x="1147" y="417"/>
                  <a:pt x="1155" y="416"/>
                  <a:pt x="1156" y="416"/>
                </a:cubicBezTo>
                <a:cubicBezTo>
                  <a:pt x="1158" y="416"/>
                  <a:pt x="1159" y="415"/>
                  <a:pt x="1159" y="414"/>
                </a:cubicBezTo>
                <a:cubicBezTo>
                  <a:pt x="1160" y="412"/>
                  <a:pt x="1161" y="411"/>
                  <a:pt x="1161" y="410"/>
                </a:cubicBezTo>
                <a:cubicBezTo>
                  <a:pt x="1161" y="409"/>
                  <a:pt x="1161" y="409"/>
                  <a:pt x="1160" y="408"/>
                </a:cubicBezTo>
                <a:cubicBezTo>
                  <a:pt x="1160" y="408"/>
                  <a:pt x="1159" y="408"/>
                  <a:pt x="1158" y="408"/>
                </a:cubicBezTo>
                <a:cubicBezTo>
                  <a:pt x="1157" y="408"/>
                  <a:pt x="1149" y="409"/>
                  <a:pt x="1147" y="410"/>
                </a:cubicBezTo>
                <a:cubicBezTo>
                  <a:pt x="1146" y="410"/>
                  <a:pt x="1146" y="410"/>
                  <a:pt x="1146" y="410"/>
                </a:cubicBezTo>
                <a:cubicBezTo>
                  <a:pt x="1146" y="410"/>
                  <a:pt x="1144" y="410"/>
                  <a:pt x="1143" y="410"/>
                </a:cubicBezTo>
                <a:cubicBezTo>
                  <a:pt x="1142" y="409"/>
                  <a:pt x="1141" y="409"/>
                  <a:pt x="1141" y="409"/>
                </a:cubicBezTo>
                <a:cubicBezTo>
                  <a:pt x="1140" y="409"/>
                  <a:pt x="1139" y="409"/>
                  <a:pt x="1139" y="410"/>
                </a:cubicBezTo>
                <a:cubicBezTo>
                  <a:pt x="1138" y="411"/>
                  <a:pt x="1137" y="412"/>
                  <a:pt x="1137" y="413"/>
                </a:cubicBezTo>
                <a:cubicBezTo>
                  <a:pt x="1137" y="415"/>
                  <a:pt x="1138" y="416"/>
                  <a:pt x="1139" y="417"/>
                </a:cubicBezTo>
                <a:cubicBezTo>
                  <a:pt x="1140" y="417"/>
                  <a:pt x="1141" y="418"/>
                  <a:pt x="1142" y="418"/>
                </a:cubicBezTo>
                <a:close/>
                <a:moveTo>
                  <a:pt x="1371" y="489"/>
                </a:moveTo>
                <a:cubicBezTo>
                  <a:pt x="1371" y="489"/>
                  <a:pt x="1371" y="489"/>
                  <a:pt x="1371" y="489"/>
                </a:cubicBezTo>
                <a:cubicBezTo>
                  <a:pt x="1370" y="489"/>
                  <a:pt x="1370" y="489"/>
                  <a:pt x="1369" y="489"/>
                </a:cubicBezTo>
                <a:cubicBezTo>
                  <a:pt x="1368" y="489"/>
                  <a:pt x="1367" y="489"/>
                  <a:pt x="1366" y="490"/>
                </a:cubicBezTo>
                <a:cubicBezTo>
                  <a:pt x="1363" y="493"/>
                  <a:pt x="1360" y="498"/>
                  <a:pt x="1360" y="498"/>
                </a:cubicBezTo>
                <a:cubicBezTo>
                  <a:pt x="1359" y="498"/>
                  <a:pt x="1359" y="499"/>
                  <a:pt x="1360" y="499"/>
                </a:cubicBezTo>
                <a:cubicBezTo>
                  <a:pt x="1360" y="500"/>
                  <a:pt x="1360" y="500"/>
                  <a:pt x="1360" y="500"/>
                </a:cubicBezTo>
                <a:cubicBezTo>
                  <a:pt x="1361" y="500"/>
                  <a:pt x="1362" y="501"/>
                  <a:pt x="1362" y="501"/>
                </a:cubicBezTo>
                <a:cubicBezTo>
                  <a:pt x="1363" y="501"/>
                  <a:pt x="1363" y="501"/>
                  <a:pt x="1363" y="501"/>
                </a:cubicBezTo>
                <a:cubicBezTo>
                  <a:pt x="1365" y="501"/>
                  <a:pt x="1367" y="499"/>
                  <a:pt x="1369" y="497"/>
                </a:cubicBezTo>
                <a:cubicBezTo>
                  <a:pt x="1371" y="495"/>
                  <a:pt x="1372" y="494"/>
                  <a:pt x="1372" y="491"/>
                </a:cubicBezTo>
                <a:cubicBezTo>
                  <a:pt x="1372" y="490"/>
                  <a:pt x="1372" y="489"/>
                  <a:pt x="1371" y="489"/>
                </a:cubicBezTo>
                <a:close/>
                <a:moveTo>
                  <a:pt x="1361" y="588"/>
                </a:moveTo>
                <a:cubicBezTo>
                  <a:pt x="1360" y="588"/>
                  <a:pt x="1359" y="589"/>
                  <a:pt x="1359" y="589"/>
                </a:cubicBezTo>
                <a:cubicBezTo>
                  <a:pt x="1358" y="589"/>
                  <a:pt x="1358" y="589"/>
                  <a:pt x="1358" y="589"/>
                </a:cubicBezTo>
                <a:cubicBezTo>
                  <a:pt x="1358" y="589"/>
                  <a:pt x="1358" y="589"/>
                  <a:pt x="1357" y="588"/>
                </a:cubicBezTo>
                <a:cubicBezTo>
                  <a:pt x="1355" y="587"/>
                  <a:pt x="1355" y="587"/>
                  <a:pt x="1355" y="587"/>
                </a:cubicBezTo>
                <a:cubicBezTo>
                  <a:pt x="1355" y="587"/>
                  <a:pt x="1354" y="586"/>
                  <a:pt x="1353" y="584"/>
                </a:cubicBezTo>
                <a:cubicBezTo>
                  <a:pt x="1353" y="583"/>
                  <a:pt x="1352" y="581"/>
                  <a:pt x="1351" y="579"/>
                </a:cubicBezTo>
                <a:cubicBezTo>
                  <a:pt x="1351" y="578"/>
                  <a:pt x="1351" y="578"/>
                  <a:pt x="1350" y="577"/>
                </a:cubicBezTo>
                <a:cubicBezTo>
                  <a:pt x="1350" y="576"/>
                  <a:pt x="1349" y="576"/>
                  <a:pt x="1347" y="576"/>
                </a:cubicBezTo>
                <a:cubicBezTo>
                  <a:pt x="1347" y="576"/>
                  <a:pt x="1346" y="576"/>
                  <a:pt x="1345" y="576"/>
                </a:cubicBezTo>
                <a:cubicBezTo>
                  <a:pt x="1344" y="577"/>
                  <a:pt x="1344" y="578"/>
                  <a:pt x="1344" y="579"/>
                </a:cubicBezTo>
                <a:cubicBezTo>
                  <a:pt x="1344" y="581"/>
                  <a:pt x="1345" y="584"/>
                  <a:pt x="1346" y="585"/>
                </a:cubicBezTo>
                <a:cubicBezTo>
                  <a:pt x="1346" y="586"/>
                  <a:pt x="1347" y="587"/>
                  <a:pt x="1347" y="588"/>
                </a:cubicBezTo>
                <a:cubicBezTo>
                  <a:pt x="1347" y="589"/>
                  <a:pt x="1347" y="591"/>
                  <a:pt x="1347" y="592"/>
                </a:cubicBezTo>
                <a:cubicBezTo>
                  <a:pt x="1347" y="592"/>
                  <a:pt x="1347" y="592"/>
                  <a:pt x="1347" y="592"/>
                </a:cubicBezTo>
                <a:cubicBezTo>
                  <a:pt x="1347" y="593"/>
                  <a:pt x="1346" y="593"/>
                  <a:pt x="1346" y="594"/>
                </a:cubicBezTo>
                <a:cubicBezTo>
                  <a:pt x="1345" y="595"/>
                  <a:pt x="1344" y="595"/>
                  <a:pt x="1343" y="597"/>
                </a:cubicBezTo>
                <a:cubicBezTo>
                  <a:pt x="1343" y="598"/>
                  <a:pt x="1344" y="599"/>
                  <a:pt x="1345" y="600"/>
                </a:cubicBezTo>
                <a:cubicBezTo>
                  <a:pt x="1347" y="601"/>
                  <a:pt x="1349" y="601"/>
                  <a:pt x="1350" y="601"/>
                </a:cubicBezTo>
                <a:cubicBezTo>
                  <a:pt x="1351" y="601"/>
                  <a:pt x="1351" y="601"/>
                  <a:pt x="1351" y="601"/>
                </a:cubicBezTo>
                <a:cubicBezTo>
                  <a:pt x="1350" y="602"/>
                  <a:pt x="1349" y="604"/>
                  <a:pt x="1349" y="605"/>
                </a:cubicBezTo>
                <a:cubicBezTo>
                  <a:pt x="1349" y="605"/>
                  <a:pt x="1348" y="604"/>
                  <a:pt x="1348" y="604"/>
                </a:cubicBezTo>
                <a:cubicBezTo>
                  <a:pt x="1347" y="603"/>
                  <a:pt x="1347" y="602"/>
                  <a:pt x="1346" y="602"/>
                </a:cubicBezTo>
                <a:cubicBezTo>
                  <a:pt x="1345" y="602"/>
                  <a:pt x="1345" y="601"/>
                  <a:pt x="1344" y="601"/>
                </a:cubicBezTo>
                <a:cubicBezTo>
                  <a:pt x="1343" y="601"/>
                  <a:pt x="1342" y="602"/>
                  <a:pt x="1342" y="602"/>
                </a:cubicBezTo>
                <a:cubicBezTo>
                  <a:pt x="1342" y="603"/>
                  <a:pt x="1341" y="603"/>
                  <a:pt x="1341" y="603"/>
                </a:cubicBezTo>
                <a:cubicBezTo>
                  <a:pt x="1340" y="604"/>
                  <a:pt x="1338" y="605"/>
                  <a:pt x="1337" y="606"/>
                </a:cubicBezTo>
                <a:cubicBezTo>
                  <a:pt x="1336" y="607"/>
                  <a:pt x="1336" y="608"/>
                  <a:pt x="1335" y="609"/>
                </a:cubicBezTo>
                <a:cubicBezTo>
                  <a:pt x="1335" y="609"/>
                  <a:pt x="1334" y="610"/>
                  <a:pt x="1332" y="612"/>
                </a:cubicBezTo>
                <a:cubicBezTo>
                  <a:pt x="1326" y="616"/>
                  <a:pt x="1319" y="620"/>
                  <a:pt x="1317" y="625"/>
                </a:cubicBezTo>
                <a:cubicBezTo>
                  <a:pt x="1317" y="626"/>
                  <a:pt x="1317" y="626"/>
                  <a:pt x="1317" y="627"/>
                </a:cubicBezTo>
                <a:cubicBezTo>
                  <a:pt x="1317" y="629"/>
                  <a:pt x="1318" y="631"/>
                  <a:pt x="1320" y="632"/>
                </a:cubicBezTo>
                <a:cubicBezTo>
                  <a:pt x="1321" y="632"/>
                  <a:pt x="1323" y="633"/>
                  <a:pt x="1325" y="633"/>
                </a:cubicBezTo>
                <a:cubicBezTo>
                  <a:pt x="1327" y="633"/>
                  <a:pt x="1328" y="633"/>
                  <a:pt x="1329" y="633"/>
                </a:cubicBezTo>
                <a:cubicBezTo>
                  <a:pt x="1329" y="633"/>
                  <a:pt x="1329" y="633"/>
                  <a:pt x="1329" y="633"/>
                </a:cubicBezTo>
                <a:cubicBezTo>
                  <a:pt x="1330" y="633"/>
                  <a:pt x="1331" y="633"/>
                  <a:pt x="1332" y="632"/>
                </a:cubicBezTo>
                <a:cubicBezTo>
                  <a:pt x="1333" y="632"/>
                  <a:pt x="1333" y="631"/>
                  <a:pt x="1334" y="629"/>
                </a:cubicBezTo>
                <a:cubicBezTo>
                  <a:pt x="1338" y="625"/>
                  <a:pt x="1341" y="622"/>
                  <a:pt x="1345" y="618"/>
                </a:cubicBezTo>
                <a:cubicBezTo>
                  <a:pt x="1349" y="614"/>
                  <a:pt x="1350" y="609"/>
                  <a:pt x="1350" y="608"/>
                </a:cubicBezTo>
                <a:cubicBezTo>
                  <a:pt x="1351" y="608"/>
                  <a:pt x="1351" y="609"/>
                  <a:pt x="1352" y="609"/>
                </a:cubicBezTo>
                <a:cubicBezTo>
                  <a:pt x="1352" y="609"/>
                  <a:pt x="1353" y="609"/>
                  <a:pt x="1353" y="609"/>
                </a:cubicBezTo>
                <a:cubicBezTo>
                  <a:pt x="1355" y="609"/>
                  <a:pt x="1357" y="607"/>
                  <a:pt x="1357" y="606"/>
                </a:cubicBezTo>
                <a:cubicBezTo>
                  <a:pt x="1358" y="605"/>
                  <a:pt x="1359" y="603"/>
                  <a:pt x="1359" y="602"/>
                </a:cubicBezTo>
                <a:cubicBezTo>
                  <a:pt x="1360" y="600"/>
                  <a:pt x="1361" y="598"/>
                  <a:pt x="1363" y="596"/>
                </a:cubicBezTo>
                <a:cubicBezTo>
                  <a:pt x="1364" y="596"/>
                  <a:pt x="1365" y="594"/>
                  <a:pt x="1365" y="593"/>
                </a:cubicBezTo>
                <a:cubicBezTo>
                  <a:pt x="1365" y="592"/>
                  <a:pt x="1364" y="591"/>
                  <a:pt x="1364" y="590"/>
                </a:cubicBezTo>
                <a:cubicBezTo>
                  <a:pt x="1363" y="589"/>
                  <a:pt x="1362" y="588"/>
                  <a:pt x="1361" y="588"/>
                </a:cubicBezTo>
                <a:close/>
                <a:moveTo>
                  <a:pt x="1318" y="522"/>
                </a:moveTo>
                <a:cubicBezTo>
                  <a:pt x="1320" y="522"/>
                  <a:pt x="1321" y="520"/>
                  <a:pt x="1321" y="518"/>
                </a:cubicBezTo>
                <a:cubicBezTo>
                  <a:pt x="1320" y="518"/>
                  <a:pt x="1320" y="518"/>
                  <a:pt x="1320" y="518"/>
                </a:cubicBezTo>
                <a:cubicBezTo>
                  <a:pt x="1321" y="518"/>
                  <a:pt x="1321" y="518"/>
                  <a:pt x="1321" y="518"/>
                </a:cubicBezTo>
                <a:cubicBezTo>
                  <a:pt x="1321" y="518"/>
                  <a:pt x="1321" y="518"/>
                  <a:pt x="1321" y="518"/>
                </a:cubicBezTo>
                <a:cubicBezTo>
                  <a:pt x="1321" y="515"/>
                  <a:pt x="1319" y="512"/>
                  <a:pt x="1314" y="510"/>
                </a:cubicBezTo>
                <a:cubicBezTo>
                  <a:pt x="1312" y="510"/>
                  <a:pt x="1311" y="510"/>
                  <a:pt x="1311" y="510"/>
                </a:cubicBezTo>
                <a:cubicBezTo>
                  <a:pt x="1310" y="510"/>
                  <a:pt x="1310" y="510"/>
                  <a:pt x="1309" y="510"/>
                </a:cubicBezTo>
                <a:cubicBezTo>
                  <a:pt x="1309" y="510"/>
                  <a:pt x="1308" y="511"/>
                  <a:pt x="1308" y="512"/>
                </a:cubicBezTo>
                <a:cubicBezTo>
                  <a:pt x="1308" y="513"/>
                  <a:pt x="1309" y="513"/>
                  <a:pt x="1309" y="514"/>
                </a:cubicBezTo>
                <a:cubicBezTo>
                  <a:pt x="1310" y="515"/>
                  <a:pt x="1311" y="516"/>
                  <a:pt x="1312" y="517"/>
                </a:cubicBezTo>
                <a:cubicBezTo>
                  <a:pt x="1313" y="520"/>
                  <a:pt x="1315" y="522"/>
                  <a:pt x="1318" y="522"/>
                </a:cubicBezTo>
                <a:close/>
                <a:moveTo>
                  <a:pt x="688" y="228"/>
                </a:moveTo>
                <a:cubicBezTo>
                  <a:pt x="686" y="228"/>
                  <a:pt x="685" y="230"/>
                  <a:pt x="684" y="231"/>
                </a:cubicBezTo>
                <a:cubicBezTo>
                  <a:pt x="684" y="232"/>
                  <a:pt x="684" y="232"/>
                  <a:pt x="684" y="233"/>
                </a:cubicBezTo>
                <a:cubicBezTo>
                  <a:pt x="684" y="234"/>
                  <a:pt x="685" y="235"/>
                  <a:pt x="685" y="235"/>
                </a:cubicBezTo>
                <a:cubicBezTo>
                  <a:pt x="686" y="235"/>
                  <a:pt x="687" y="235"/>
                  <a:pt x="687" y="235"/>
                </a:cubicBezTo>
                <a:cubicBezTo>
                  <a:pt x="688" y="235"/>
                  <a:pt x="690" y="235"/>
                  <a:pt x="691" y="233"/>
                </a:cubicBezTo>
                <a:cubicBezTo>
                  <a:pt x="691" y="233"/>
                  <a:pt x="691" y="232"/>
                  <a:pt x="691" y="232"/>
                </a:cubicBezTo>
                <a:cubicBezTo>
                  <a:pt x="691" y="231"/>
                  <a:pt x="691" y="230"/>
                  <a:pt x="690" y="230"/>
                </a:cubicBezTo>
                <a:cubicBezTo>
                  <a:pt x="690" y="229"/>
                  <a:pt x="689" y="228"/>
                  <a:pt x="688" y="228"/>
                </a:cubicBezTo>
                <a:close/>
                <a:moveTo>
                  <a:pt x="1143" y="434"/>
                </a:moveTo>
                <a:cubicBezTo>
                  <a:pt x="1143" y="435"/>
                  <a:pt x="1143" y="436"/>
                  <a:pt x="1144" y="438"/>
                </a:cubicBezTo>
                <a:cubicBezTo>
                  <a:pt x="1147" y="442"/>
                  <a:pt x="1151" y="442"/>
                  <a:pt x="1152" y="442"/>
                </a:cubicBezTo>
                <a:cubicBezTo>
                  <a:pt x="1152" y="442"/>
                  <a:pt x="1152" y="442"/>
                  <a:pt x="1152" y="442"/>
                </a:cubicBezTo>
                <a:cubicBezTo>
                  <a:pt x="1153" y="442"/>
                  <a:pt x="1154" y="441"/>
                  <a:pt x="1154" y="441"/>
                </a:cubicBezTo>
                <a:cubicBezTo>
                  <a:pt x="1154" y="440"/>
                  <a:pt x="1154" y="438"/>
                  <a:pt x="1153" y="435"/>
                </a:cubicBezTo>
                <a:cubicBezTo>
                  <a:pt x="1153" y="432"/>
                  <a:pt x="1152" y="429"/>
                  <a:pt x="1149" y="427"/>
                </a:cubicBezTo>
                <a:cubicBezTo>
                  <a:pt x="1149" y="427"/>
                  <a:pt x="1148" y="427"/>
                  <a:pt x="1148" y="426"/>
                </a:cubicBezTo>
                <a:cubicBezTo>
                  <a:pt x="1149" y="426"/>
                  <a:pt x="1149" y="426"/>
                  <a:pt x="1149" y="426"/>
                </a:cubicBezTo>
                <a:cubicBezTo>
                  <a:pt x="1150" y="426"/>
                  <a:pt x="1151" y="426"/>
                  <a:pt x="1152" y="425"/>
                </a:cubicBezTo>
                <a:cubicBezTo>
                  <a:pt x="1153" y="425"/>
                  <a:pt x="1154" y="423"/>
                  <a:pt x="1154" y="422"/>
                </a:cubicBezTo>
                <a:cubicBezTo>
                  <a:pt x="1154" y="422"/>
                  <a:pt x="1154" y="421"/>
                  <a:pt x="1154" y="420"/>
                </a:cubicBezTo>
                <a:cubicBezTo>
                  <a:pt x="1153" y="418"/>
                  <a:pt x="1150" y="418"/>
                  <a:pt x="1148" y="418"/>
                </a:cubicBezTo>
                <a:cubicBezTo>
                  <a:pt x="1146" y="418"/>
                  <a:pt x="1144" y="418"/>
                  <a:pt x="1143" y="419"/>
                </a:cubicBezTo>
                <a:cubicBezTo>
                  <a:pt x="1143" y="419"/>
                  <a:pt x="1143" y="419"/>
                  <a:pt x="1143" y="419"/>
                </a:cubicBezTo>
                <a:cubicBezTo>
                  <a:pt x="1142" y="419"/>
                  <a:pt x="1141" y="418"/>
                  <a:pt x="1140" y="418"/>
                </a:cubicBezTo>
                <a:cubicBezTo>
                  <a:pt x="1140" y="418"/>
                  <a:pt x="1139" y="417"/>
                  <a:pt x="1139" y="417"/>
                </a:cubicBezTo>
                <a:cubicBezTo>
                  <a:pt x="1139" y="417"/>
                  <a:pt x="1138" y="417"/>
                  <a:pt x="1138" y="417"/>
                </a:cubicBezTo>
                <a:cubicBezTo>
                  <a:pt x="1136" y="418"/>
                  <a:pt x="1135" y="419"/>
                  <a:pt x="1135" y="420"/>
                </a:cubicBezTo>
                <a:cubicBezTo>
                  <a:pt x="1135" y="422"/>
                  <a:pt x="1135" y="423"/>
                  <a:pt x="1134" y="425"/>
                </a:cubicBezTo>
                <a:cubicBezTo>
                  <a:pt x="1134" y="427"/>
                  <a:pt x="1132" y="429"/>
                  <a:pt x="1132" y="432"/>
                </a:cubicBezTo>
                <a:cubicBezTo>
                  <a:pt x="1132" y="433"/>
                  <a:pt x="1133" y="435"/>
                  <a:pt x="1134" y="435"/>
                </a:cubicBezTo>
                <a:cubicBezTo>
                  <a:pt x="1134" y="436"/>
                  <a:pt x="1135" y="436"/>
                  <a:pt x="1136" y="436"/>
                </a:cubicBezTo>
                <a:cubicBezTo>
                  <a:pt x="1138" y="436"/>
                  <a:pt x="1139" y="434"/>
                  <a:pt x="1141" y="433"/>
                </a:cubicBezTo>
                <a:cubicBezTo>
                  <a:pt x="1141" y="433"/>
                  <a:pt x="1142" y="432"/>
                  <a:pt x="1143" y="432"/>
                </a:cubicBezTo>
                <a:cubicBezTo>
                  <a:pt x="1143" y="432"/>
                  <a:pt x="1143" y="433"/>
                  <a:pt x="1143" y="434"/>
                </a:cubicBezTo>
                <a:close/>
                <a:moveTo>
                  <a:pt x="1306" y="147"/>
                </a:moveTo>
                <a:cubicBezTo>
                  <a:pt x="1306" y="147"/>
                  <a:pt x="1306" y="146"/>
                  <a:pt x="1306" y="145"/>
                </a:cubicBezTo>
                <a:cubicBezTo>
                  <a:pt x="1308" y="143"/>
                  <a:pt x="1308" y="142"/>
                  <a:pt x="1309" y="141"/>
                </a:cubicBezTo>
                <a:cubicBezTo>
                  <a:pt x="1310" y="140"/>
                  <a:pt x="1312" y="139"/>
                  <a:pt x="1316" y="139"/>
                </a:cubicBezTo>
                <a:cubicBezTo>
                  <a:pt x="1324" y="139"/>
                  <a:pt x="1323" y="140"/>
                  <a:pt x="1327" y="140"/>
                </a:cubicBezTo>
                <a:cubicBezTo>
                  <a:pt x="1328" y="140"/>
                  <a:pt x="1329" y="140"/>
                  <a:pt x="1331" y="140"/>
                </a:cubicBezTo>
                <a:cubicBezTo>
                  <a:pt x="1335" y="139"/>
                  <a:pt x="1338" y="138"/>
                  <a:pt x="1341" y="136"/>
                </a:cubicBezTo>
                <a:cubicBezTo>
                  <a:pt x="1344" y="135"/>
                  <a:pt x="1346" y="133"/>
                  <a:pt x="1350" y="132"/>
                </a:cubicBezTo>
                <a:cubicBezTo>
                  <a:pt x="1355" y="130"/>
                  <a:pt x="1360" y="129"/>
                  <a:pt x="1363" y="129"/>
                </a:cubicBezTo>
                <a:cubicBezTo>
                  <a:pt x="1363" y="129"/>
                  <a:pt x="1364" y="129"/>
                  <a:pt x="1364" y="129"/>
                </a:cubicBezTo>
                <a:cubicBezTo>
                  <a:pt x="1365" y="130"/>
                  <a:pt x="1366" y="130"/>
                  <a:pt x="1367" y="130"/>
                </a:cubicBezTo>
                <a:cubicBezTo>
                  <a:pt x="1368" y="130"/>
                  <a:pt x="1369" y="130"/>
                  <a:pt x="1369" y="129"/>
                </a:cubicBezTo>
                <a:cubicBezTo>
                  <a:pt x="1370" y="129"/>
                  <a:pt x="1371" y="128"/>
                  <a:pt x="1371" y="127"/>
                </a:cubicBezTo>
                <a:cubicBezTo>
                  <a:pt x="1371" y="126"/>
                  <a:pt x="1370" y="125"/>
                  <a:pt x="1370" y="124"/>
                </a:cubicBezTo>
                <a:cubicBezTo>
                  <a:pt x="1369" y="123"/>
                  <a:pt x="1367" y="122"/>
                  <a:pt x="1366" y="121"/>
                </a:cubicBezTo>
                <a:cubicBezTo>
                  <a:pt x="1366" y="120"/>
                  <a:pt x="1365" y="120"/>
                  <a:pt x="1365" y="119"/>
                </a:cubicBezTo>
                <a:cubicBezTo>
                  <a:pt x="1366" y="119"/>
                  <a:pt x="1367" y="119"/>
                  <a:pt x="1368" y="118"/>
                </a:cubicBezTo>
                <a:cubicBezTo>
                  <a:pt x="1369" y="117"/>
                  <a:pt x="1371" y="116"/>
                  <a:pt x="1371" y="114"/>
                </a:cubicBezTo>
                <a:cubicBezTo>
                  <a:pt x="1371" y="114"/>
                  <a:pt x="1372" y="113"/>
                  <a:pt x="1372" y="113"/>
                </a:cubicBezTo>
                <a:cubicBezTo>
                  <a:pt x="1371" y="109"/>
                  <a:pt x="1370" y="106"/>
                  <a:pt x="1370" y="104"/>
                </a:cubicBezTo>
                <a:cubicBezTo>
                  <a:pt x="1370" y="104"/>
                  <a:pt x="1370" y="103"/>
                  <a:pt x="1370" y="103"/>
                </a:cubicBezTo>
                <a:cubicBezTo>
                  <a:pt x="1371" y="102"/>
                  <a:pt x="1371" y="101"/>
                  <a:pt x="1371" y="100"/>
                </a:cubicBezTo>
                <a:cubicBezTo>
                  <a:pt x="1371" y="98"/>
                  <a:pt x="1370" y="96"/>
                  <a:pt x="1369" y="95"/>
                </a:cubicBezTo>
                <a:cubicBezTo>
                  <a:pt x="1367" y="94"/>
                  <a:pt x="1365" y="93"/>
                  <a:pt x="1364" y="92"/>
                </a:cubicBezTo>
                <a:cubicBezTo>
                  <a:pt x="1363" y="92"/>
                  <a:pt x="1362" y="92"/>
                  <a:pt x="1360" y="92"/>
                </a:cubicBezTo>
                <a:cubicBezTo>
                  <a:pt x="1357" y="92"/>
                  <a:pt x="1354" y="92"/>
                  <a:pt x="1351" y="92"/>
                </a:cubicBezTo>
                <a:cubicBezTo>
                  <a:pt x="1348" y="92"/>
                  <a:pt x="1346" y="92"/>
                  <a:pt x="1346" y="92"/>
                </a:cubicBezTo>
                <a:cubicBezTo>
                  <a:pt x="1343" y="90"/>
                  <a:pt x="1340" y="89"/>
                  <a:pt x="1338" y="89"/>
                </a:cubicBezTo>
                <a:cubicBezTo>
                  <a:pt x="1337" y="89"/>
                  <a:pt x="1336" y="89"/>
                  <a:pt x="1336" y="90"/>
                </a:cubicBezTo>
                <a:cubicBezTo>
                  <a:pt x="1334" y="91"/>
                  <a:pt x="1334" y="92"/>
                  <a:pt x="1333" y="94"/>
                </a:cubicBezTo>
                <a:cubicBezTo>
                  <a:pt x="1332" y="95"/>
                  <a:pt x="1332" y="96"/>
                  <a:pt x="1331" y="97"/>
                </a:cubicBezTo>
                <a:cubicBezTo>
                  <a:pt x="1331" y="96"/>
                  <a:pt x="1330" y="96"/>
                  <a:pt x="1330" y="95"/>
                </a:cubicBezTo>
                <a:cubicBezTo>
                  <a:pt x="1328" y="92"/>
                  <a:pt x="1326" y="92"/>
                  <a:pt x="1323" y="91"/>
                </a:cubicBezTo>
                <a:cubicBezTo>
                  <a:pt x="1320" y="91"/>
                  <a:pt x="1317" y="91"/>
                  <a:pt x="1315" y="91"/>
                </a:cubicBezTo>
                <a:cubicBezTo>
                  <a:pt x="1314" y="91"/>
                  <a:pt x="1313" y="91"/>
                  <a:pt x="1312" y="91"/>
                </a:cubicBezTo>
                <a:cubicBezTo>
                  <a:pt x="1309" y="91"/>
                  <a:pt x="1305" y="92"/>
                  <a:pt x="1301" y="92"/>
                </a:cubicBezTo>
                <a:cubicBezTo>
                  <a:pt x="1300" y="92"/>
                  <a:pt x="1298" y="93"/>
                  <a:pt x="1297" y="92"/>
                </a:cubicBezTo>
                <a:cubicBezTo>
                  <a:pt x="1296" y="92"/>
                  <a:pt x="1296" y="92"/>
                  <a:pt x="1295" y="91"/>
                </a:cubicBezTo>
                <a:cubicBezTo>
                  <a:pt x="1292" y="88"/>
                  <a:pt x="1288" y="87"/>
                  <a:pt x="1287" y="86"/>
                </a:cubicBezTo>
                <a:cubicBezTo>
                  <a:pt x="1286" y="85"/>
                  <a:pt x="1285" y="85"/>
                  <a:pt x="1284" y="85"/>
                </a:cubicBezTo>
                <a:cubicBezTo>
                  <a:pt x="1283" y="85"/>
                  <a:pt x="1281" y="85"/>
                  <a:pt x="1280" y="85"/>
                </a:cubicBezTo>
                <a:cubicBezTo>
                  <a:pt x="1277" y="85"/>
                  <a:pt x="1274" y="85"/>
                  <a:pt x="1272" y="85"/>
                </a:cubicBezTo>
                <a:cubicBezTo>
                  <a:pt x="1267" y="86"/>
                  <a:pt x="1263" y="86"/>
                  <a:pt x="1261" y="86"/>
                </a:cubicBezTo>
                <a:cubicBezTo>
                  <a:pt x="1261" y="86"/>
                  <a:pt x="1260" y="86"/>
                  <a:pt x="1260" y="85"/>
                </a:cubicBezTo>
                <a:cubicBezTo>
                  <a:pt x="1259" y="85"/>
                  <a:pt x="1257" y="84"/>
                  <a:pt x="1255" y="82"/>
                </a:cubicBezTo>
                <a:cubicBezTo>
                  <a:pt x="1253" y="81"/>
                  <a:pt x="1251" y="80"/>
                  <a:pt x="1249" y="79"/>
                </a:cubicBezTo>
                <a:cubicBezTo>
                  <a:pt x="1248" y="78"/>
                  <a:pt x="1246" y="77"/>
                  <a:pt x="1245" y="77"/>
                </a:cubicBezTo>
                <a:cubicBezTo>
                  <a:pt x="1244" y="77"/>
                  <a:pt x="1239" y="78"/>
                  <a:pt x="1236" y="78"/>
                </a:cubicBezTo>
                <a:cubicBezTo>
                  <a:pt x="1234" y="78"/>
                  <a:pt x="1233" y="78"/>
                  <a:pt x="1233" y="78"/>
                </a:cubicBezTo>
                <a:cubicBezTo>
                  <a:pt x="1230" y="76"/>
                  <a:pt x="1228" y="75"/>
                  <a:pt x="1226" y="74"/>
                </a:cubicBezTo>
                <a:cubicBezTo>
                  <a:pt x="1227" y="74"/>
                  <a:pt x="1229" y="73"/>
                  <a:pt x="1231" y="73"/>
                </a:cubicBezTo>
                <a:cubicBezTo>
                  <a:pt x="1234" y="72"/>
                  <a:pt x="1236" y="71"/>
                  <a:pt x="1236" y="71"/>
                </a:cubicBezTo>
                <a:cubicBezTo>
                  <a:pt x="1236" y="71"/>
                  <a:pt x="1237" y="71"/>
                  <a:pt x="1237" y="70"/>
                </a:cubicBezTo>
                <a:cubicBezTo>
                  <a:pt x="1237" y="70"/>
                  <a:pt x="1237" y="69"/>
                  <a:pt x="1237" y="69"/>
                </a:cubicBezTo>
                <a:cubicBezTo>
                  <a:pt x="1237" y="69"/>
                  <a:pt x="1236" y="68"/>
                  <a:pt x="1235" y="66"/>
                </a:cubicBezTo>
                <a:cubicBezTo>
                  <a:pt x="1234" y="65"/>
                  <a:pt x="1232" y="64"/>
                  <a:pt x="1229" y="64"/>
                </a:cubicBezTo>
                <a:cubicBezTo>
                  <a:pt x="1228" y="64"/>
                  <a:pt x="1226" y="63"/>
                  <a:pt x="1224" y="63"/>
                </a:cubicBezTo>
                <a:cubicBezTo>
                  <a:pt x="1222" y="62"/>
                  <a:pt x="1220" y="62"/>
                  <a:pt x="1219" y="62"/>
                </a:cubicBezTo>
                <a:cubicBezTo>
                  <a:pt x="1218" y="62"/>
                  <a:pt x="1217" y="62"/>
                  <a:pt x="1217" y="62"/>
                </a:cubicBezTo>
                <a:cubicBezTo>
                  <a:pt x="1216" y="63"/>
                  <a:pt x="1216" y="63"/>
                  <a:pt x="1216" y="63"/>
                </a:cubicBezTo>
                <a:cubicBezTo>
                  <a:pt x="1216" y="63"/>
                  <a:pt x="1216" y="63"/>
                  <a:pt x="1215" y="63"/>
                </a:cubicBezTo>
                <a:cubicBezTo>
                  <a:pt x="1213" y="63"/>
                  <a:pt x="1211" y="62"/>
                  <a:pt x="1209" y="61"/>
                </a:cubicBezTo>
                <a:cubicBezTo>
                  <a:pt x="1208" y="61"/>
                  <a:pt x="1206" y="62"/>
                  <a:pt x="1205" y="63"/>
                </a:cubicBezTo>
                <a:cubicBezTo>
                  <a:pt x="1205" y="63"/>
                  <a:pt x="1204" y="64"/>
                  <a:pt x="1203" y="64"/>
                </a:cubicBezTo>
                <a:cubicBezTo>
                  <a:pt x="1202" y="65"/>
                  <a:pt x="1201" y="66"/>
                  <a:pt x="1201" y="68"/>
                </a:cubicBezTo>
                <a:cubicBezTo>
                  <a:pt x="1201" y="69"/>
                  <a:pt x="1202" y="69"/>
                  <a:pt x="1202" y="70"/>
                </a:cubicBezTo>
                <a:cubicBezTo>
                  <a:pt x="1203" y="70"/>
                  <a:pt x="1203" y="71"/>
                  <a:pt x="1204" y="71"/>
                </a:cubicBezTo>
                <a:cubicBezTo>
                  <a:pt x="1207" y="72"/>
                  <a:pt x="1210" y="72"/>
                  <a:pt x="1212" y="72"/>
                </a:cubicBezTo>
                <a:cubicBezTo>
                  <a:pt x="1214" y="72"/>
                  <a:pt x="1214" y="72"/>
                  <a:pt x="1214" y="73"/>
                </a:cubicBezTo>
                <a:cubicBezTo>
                  <a:pt x="1215" y="73"/>
                  <a:pt x="1215" y="73"/>
                  <a:pt x="1215" y="74"/>
                </a:cubicBezTo>
                <a:cubicBezTo>
                  <a:pt x="1215" y="74"/>
                  <a:pt x="1214" y="75"/>
                  <a:pt x="1214" y="77"/>
                </a:cubicBezTo>
                <a:cubicBezTo>
                  <a:pt x="1214" y="77"/>
                  <a:pt x="1214" y="78"/>
                  <a:pt x="1213" y="80"/>
                </a:cubicBezTo>
                <a:cubicBezTo>
                  <a:pt x="1212" y="81"/>
                  <a:pt x="1211" y="82"/>
                  <a:pt x="1211" y="82"/>
                </a:cubicBezTo>
                <a:cubicBezTo>
                  <a:pt x="1210" y="82"/>
                  <a:pt x="1210" y="82"/>
                  <a:pt x="1210" y="82"/>
                </a:cubicBezTo>
                <a:cubicBezTo>
                  <a:pt x="1210" y="82"/>
                  <a:pt x="1209" y="82"/>
                  <a:pt x="1208" y="82"/>
                </a:cubicBezTo>
                <a:cubicBezTo>
                  <a:pt x="1207" y="82"/>
                  <a:pt x="1205" y="82"/>
                  <a:pt x="1204" y="83"/>
                </a:cubicBezTo>
                <a:cubicBezTo>
                  <a:pt x="1203" y="83"/>
                  <a:pt x="1200" y="84"/>
                  <a:pt x="1197" y="84"/>
                </a:cubicBezTo>
                <a:cubicBezTo>
                  <a:pt x="1197" y="84"/>
                  <a:pt x="1196" y="84"/>
                  <a:pt x="1196" y="84"/>
                </a:cubicBezTo>
                <a:cubicBezTo>
                  <a:pt x="1195" y="84"/>
                  <a:pt x="1194" y="84"/>
                  <a:pt x="1193" y="84"/>
                </a:cubicBezTo>
                <a:cubicBezTo>
                  <a:pt x="1193" y="84"/>
                  <a:pt x="1192" y="84"/>
                  <a:pt x="1192" y="84"/>
                </a:cubicBezTo>
                <a:cubicBezTo>
                  <a:pt x="1191" y="83"/>
                  <a:pt x="1191" y="83"/>
                  <a:pt x="1191" y="83"/>
                </a:cubicBezTo>
                <a:cubicBezTo>
                  <a:pt x="1190" y="83"/>
                  <a:pt x="1190" y="82"/>
                  <a:pt x="1188" y="82"/>
                </a:cubicBezTo>
                <a:cubicBezTo>
                  <a:pt x="1188" y="82"/>
                  <a:pt x="1187" y="82"/>
                  <a:pt x="1187" y="82"/>
                </a:cubicBezTo>
                <a:cubicBezTo>
                  <a:pt x="1185" y="83"/>
                  <a:pt x="1184" y="84"/>
                  <a:pt x="1183" y="85"/>
                </a:cubicBezTo>
                <a:cubicBezTo>
                  <a:pt x="1181" y="86"/>
                  <a:pt x="1180" y="87"/>
                  <a:pt x="1180" y="87"/>
                </a:cubicBezTo>
                <a:cubicBezTo>
                  <a:pt x="1178" y="87"/>
                  <a:pt x="1176" y="85"/>
                  <a:pt x="1176" y="83"/>
                </a:cubicBezTo>
                <a:cubicBezTo>
                  <a:pt x="1176" y="81"/>
                  <a:pt x="1176" y="79"/>
                  <a:pt x="1175" y="77"/>
                </a:cubicBezTo>
                <a:cubicBezTo>
                  <a:pt x="1175" y="76"/>
                  <a:pt x="1174" y="75"/>
                  <a:pt x="1173" y="73"/>
                </a:cubicBezTo>
                <a:cubicBezTo>
                  <a:pt x="1173" y="73"/>
                  <a:pt x="1172" y="73"/>
                  <a:pt x="1171" y="73"/>
                </a:cubicBezTo>
                <a:cubicBezTo>
                  <a:pt x="1170" y="72"/>
                  <a:pt x="1167" y="72"/>
                  <a:pt x="1164" y="72"/>
                </a:cubicBezTo>
                <a:cubicBezTo>
                  <a:pt x="1163" y="72"/>
                  <a:pt x="1162" y="72"/>
                  <a:pt x="1161" y="72"/>
                </a:cubicBezTo>
                <a:cubicBezTo>
                  <a:pt x="1160" y="73"/>
                  <a:pt x="1157" y="73"/>
                  <a:pt x="1155" y="73"/>
                </a:cubicBezTo>
                <a:cubicBezTo>
                  <a:pt x="1153" y="74"/>
                  <a:pt x="1152" y="74"/>
                  <a:pt x="1151" y="74"/>
                </a:cubicBezTo>
                <a:cubicBezTo>
                  <a:pt x="1150" y="74"/>
                  <a:pt x="1149" y="75"/>
                  <a:pt x="1148" y="76"/>
                </a:cubicBezTo>
                <a:cubicBezTo>
                  <a:pt x="1147" y="77"/>
                  <a:pt x="1144" y="78"/>
                  <a:pt x="1142" y="78"/>
                </a:cubicBezTo>
                <a:cubicBezTo>
                  <a:pt x="1142" y="78"/>
                  <a:pt x="1141" y="77"/>
                  <a:pt x="1139" y="77"/>
                </a:cubicBezTo>
                <a:cubicBezTo>
                  <a:pt x="1138" y="76"/>
                  <a:pt x="1136" y="75"/>
                  <a:pt x="1133" y="74"/>
                </a:cubicBezTo>
                <a:cubicBezTo>
                  <a:pt x="1129" y="74"/>
                  <a:pt x="1123" y="73"/>
                  <a:pt x="1119" y="73"/>
                </a:cubicBezTo>
                <a:cubicBezTo>
                  <a:pt x="1117" y="73"/>
                  <a:pt x="1116" y="73"/>
                  <a:pt x="1115" y="74"/>
                </a:cubicBezTo>
                <a:cubicBezTo>
                  <a:pt x="1115" y="74"/>
                  <a:pt x="1115" y="74"/>
                  <a:pt x="1115" y="74"/>
                </a:cubicBezTo>
                <a:cubicBezTo>
                  <a:pt x="1115" y="74"/>
                  <a:pt x="1114" y="74"/>
                  <a:pt x="1114" y="73"/>
                </a:cubicBezTo>
                <a:cubicBezTo>
                  <a:pt x="1115" y="73"/>
                  <a:pt x="1115" y="72"/>
                  <a:pt x="1116" y="71"/>
                </a:cubicBezTo>
                <a:cubicBezTo>
                  <a:pt x="1117" y="69"/>
                  <a:pt x="1118" y="68"/>
                  <a:pt x="1118" y="66"/>
                </a:cubicBezTo>
                <a:cubicBezTo>
                  <a:pt x="1118" y="65"/>
                  <a:pt x="1118" y="63"/>
                  <a:pt x="1117" y="63"/>
                </a:cubicBezTo>
                <a:cubicBezTo>
                  <a:pt x="1113" y="60"/>
                  <a:pt x="1106" y="60"/>
                  <a:pt x="1103" y="59"/>
                </a:cubicBezTo>
                <a:cubicBezTo>
                  <a:pt x="1102" y="59"/>
                  <a:pt x="1099" y="59"/>
                  <a:pt x="1097" y="59"/>
                </a:cubicBezTo>
                <a:cubicBezTo>
                  <a:pt x="1095" y="59"/>
                  <a:pt x="1094" y="59"/>
                  <a:pt x="1092" y="59"/>
                </a:cubicBezTo>
                <a:cubicBezTo>
                  <a:pt x="1091" y="59"/>
                  <a:pt x="1089" y="60"/>
                  <a:pt x="1088" y="60"/>
                </a:cubicBezTo>
                <a:cubicBezTo>
                  <a:pt x="1088" y="61"/>
                  <a:pt x="1088" y="61"/>
                  <a:pt x="1088" y="61"/>
                </a:cubicBezTo>
                <a:cubicBezTo>
                  <a:pt x="1088" y="60"/>
                  <a:pt x="1088" y="60"/>
                  <a:pt x="1088" y="60"/>
                </a:cubicBezTo>
                <a:cubicBezTo>
                  <a:pt x="1087" y="60"/>
                  <a:pt x="1087" y="60"/>
                  <a:pt x="1087" y="60"/>
                </a:cubicBezTo>
                <a:cubicBezTo>
                  <a:pt x="1087" y="59"/>
                  <a:pt x="1086" y="59"/>
                  <a:pt x="1084" y="58"/>
                </a:cubicBezTo>
                <a:cubicBezTo>
                  <a:pt x="1080" y="56"/>
                  <a:pt x="1077" y="55"/>
                  <a:pt x="1074" y="55"/>
                </a:cubicBezTo>
                <a:cubicBezTo>
                  <a:pt x="1073" y="55"/>
                  <a:pt x="1071" y="55"/>
                  <a:pt x="1070" y="56"/>
                </a:cubicBezTo>
                <a:cubicBezTo>
                  <a:pt x="1070" y="56"/>
                  <a:pt x="1069" y="57"/>
                  <a:pt x="1069" y="57"/>
                </a:cubicBezTo>
                <a:cubicBezTo>
                  <a:pt x="1069" y="58"/>
                  <a:pt x="1069" y="57"/>
                  <a:pt x="1069" y="58"/>
                </a:cubicBezTo>
                <a:cubicBezTo>
                  <a:pt x="1068" y="58"/>
                  <a:pt x="1068" y="58"/>
                  <a:pt x="1066" y="59"/>
                </a:cubicBezTo>
                <a:cubicBezTo>
                  <a:pt x="1061" y="61"/>
                  <a:pt x="1058" y="63"/>
                  <a:pt x="1056" y="63"/>
                </a:cubicBezTo>
                <a:cubicBezTo>
                  <a:pt x="1056" y="63"/>
                  <a:pt x="1056" y="63"/>
                  <a:pt x="1056" y="63"/>
                </a:cubicBezTo>
                <a:cubicBezTo>
                  <a:pt x="1056" y="63"/>
                  <a:pt x="1053" y="63"/>
                  <a:pt x="1051" y="62"/>
                </a:cubicBezTo>
                <a:cubicBezTo>
                  <a:pt x="1050" y="62"/>
                  <a:pt x="1049" y="61"/>
                  <a:pt x="1049" y="61"/>
                </a:cubicBezTo>
                <a:cubicBezTo>
                  <a:pt x="1048" y="61"/>
                  <a:pt x="1048" y="61"/>
                  <a:pt x="1048" y="61"/>
                </a:cubicBezTo>
                <a:cubicBezTo>
                  <a:pt x="1047" y="61"/>
                  <a:pt x="1047" y="61"/>
                  <a:pt x="1047" y="61"/>
                </a:cubicBezTo>
                <a:cubicBezTo>
                  <a:pt x="1047" y="61"/>
                  <a:pt x="1047" y="61"/>
                  <a:pt x="1047" y="61"/>
                </a:cubicBezTo>
                <a:cubicBezTo>
                  <a:pt x="1047" y="60"/>
                  <a:pt x="1046" y="60"/>
                  <a:pt x="1045" y="60"/>
                </a:cubicBezTo>
                <a:cubicBezTo>
                  <a:pt x="1043" y="60"/>
                  <a:pt x="1040" y="61"/>
                  <a:pt x="1038" y="62"/>
                </a:cubicBezTo>
                <a:cubicBezTo>
                  <a:pt x="1035" y="64"/>
                  <a:pt x="1033" y="66"/>
                  <a:pt x="1031" y="65"/>
                </a:cubicBezTo>
                <a:cubicBezTo>
                  <a:pt x="1030" y="65"/>
                  <a:pt x="1030" y="65"/>
                  <a:pt x="1030" y="65"/>
                </a:cubicBezTo>
                <a:cubicBezTo>
                  <a:pt x="1029" y="65"/>
                  <a:pt x="1027" y="65"/>
                  <a:pt x="1025" y="65"/>
                </a:cubicBezTo>
                <a:cubicBezTo>
                  <a:pt x="1022" y="65"/>
                  <a:pt x="1019" y="65"/>
                  <a:pt x="1017" y="66"/>
                </a:cubicBezTo>
                <a:cubicBezTo>
                  <a:pt x="1014" y="68"/>
                  <a:pt x="1012" y="68"/>
                  <a:pt x="1008" y="71"/>
                </a:cubicBezTo>
                <a:cubicBezTo>
                  <a:pt x="1007" y="72"/>
                  <a:pt x="1004" y="73"/>
                  <a:pt x="1003" y="74"/>
                </a:cubicBezTo>
                <a:cubicBezTo>
                  <a:pt x="1001" y="74"/>
                  <a:pt x="1000" y="75"/>
                  <a:pt x="999" y="75"/>
                </a:cubicBezTo>
                <a:cubicBezTo>
                  <a:pt x="998" y="75"/>
                  <a:pt x="994" y="74"/>
                  <a:pt x="991" y="74"/>
                </a:cubicBezTo>
                <a:cubicBezTo>
                  <a:pt x="990" y="74"/>
                  <a:pt x="989" y="74"/>
                  <a:pt x="987" y="74"/>
                </a:cubicBezTo>
                <a:cubicBezTo>
                  <a:pt x="987" y="75"/>
                  <a:pt x="986" y="75"/>
                  <a:pt x="986" y="75"/>
                </a:cubicBezTo>
                <a:cubicBezTo>
                  <a:pt x="985" y="75"/>
                  <a:pt x="984" y="76"/>
                  <a:pt x="984" y="77"/>
                </a:cubicBezTo>
                <a:cubicBezTo>
                  <a:pt x="984" y="78"/>
                  <a:pt x="985" y="79"/>
                  <a:pt x="986" y="80"/>
                </a:cubicBezTo>
                <a:cubicBezTo>
                  <a:pt x="987" y="82"/>
                  <a:pt x="990" y="83"/>
                  <a:pt x="992" y="84"/>
                </a:cubicBezTo>
                <a:cubicBezTo>
                  <a:pt x="993" y="84"/>
                  <a:pt x="993" y="84"/>
                  <a:pt x="993" y="84"/>
                </a:cubicBezTo>
                <a:cubicBezTo>
                  <a:pt x="992" y="84"/>
                  <a:pt x="991" y="84"/>
                  <a:pt x="990" y="83"/>
                </a:cubicBezTo>
                <a:cubicBezTo>
                  <a:pt x="988" y="83"/>
                  <a:pt x="987" y="82"/>
                  <a:pt x="987" y="82"/>
                </a:cubicBezTo>
                <a:cubicBezTo>
                  <a:pt x="986" y="82"/>
                  <a:pt x="986" y="82"/>
                  <a:pt x="984" y="80"/>
                </a:cubicBezTo>
                <a:cubicBezTo>
                  <a:pt x="982" y="78"/>
                  <a:pt x="980" y="77"/>
                  <a:pt x="978" y="77"/>
                </a:cubicBezTo>
                <a:cubicBezTo>
                  <a:pt x="976" y="77"/>
                  <a:pt x="974" y="78"/>
                  <a:pt x="973" y="79"/>
                </a:cubicBezTo>
                <a:cubicBezTo>
                  <a:pt x="972" y="81"/>
                  <a:pt x="972" y="83"/>
                  <a:pt x="972" y="85"/>
                </a:cubicBezTo>
                <a:cubicBezTo>
                  <a:pt x="971" y="85"/>
                  <a:pt x="971" y="86"/>
                  <a:pt x="971" y="86"/>
                </a:cubicBezTo>
                <a:cubicBezTo>
                  <a:pt x="970" y="86"/>
                  <a:pt x="969" y="87"/>
                  <a:pt x="969" y="87"/>
                </a:cubicBezTo>
                <a:cubicBezTo>
                  <a:pt x="969" y="86"/>
                  <a:pt x="969" y="86"/>
                  <a:pt x="969" y="86"/>
                </a:cubicBezTo>
                <a:cubicBezTo>
                  <a:pt x="969" y="85"/>
                  <a:pt x="969" y="83"/>
                  <a:pt x="969" y="81"/>
                </a:cubicBezTo>
                <a:cubicBezTo>
                  <a:pt x="968" y="80"/>
                  <a:pt x="968" y="80"/>
                  <a:pt x="968" y="79"/>
                </a:cubicBezTo>
                <a:cubicBezTo>
                  <a:pt x="968" y="79"/>
                  <a:pt x="968" y="78"/>
                  <a:pt x="968" y="78"/>
                </a:cubicBezTo>
                <a:cubicBezTo>
                  <a:pt x="967" y="77"/>
                  <a:pt x="967" y="77"/>
                  <a:pt x="966" y="77"/>
                </a:cubicBezTo>
                <a:cubicBezTo>
                  <a:pt x="964" y="77"/>
                  <a:pt x="964" y="78"/>
                  <a:pt x="963" y="79"/>
                </a:cubicBezTo>
                <a:cubicBezTo>
                  <a:pt x="962" y="81"/>
                  <a:pt x="961" y="82"/>
                  <a:pt x="961" y="83"/>
                </a:cubicBezTo>
                <a:cubicBezTo>
                  <a:pt x="960" y="83"/>
                  <a:pt x="960" y="85"/>
                  <a:pt x="960" y="86"/>
                </a:cubicBezTo>
                <a:cubicBezTo>
                  <a:pt x="960" y="88"/>
                  <a:pt x="961" y="90"/>
                  <a:pt x="961" y="92"/>
                </a:cubicBezTo>
                <a:cubicBezTo>
                  <a:pt x="961" y="92"/>
                  <a:pt x="961" y="93"/>
                  <a:pt x="961" y="93"/>
                </a:cubicBezTo>
                <a:cubicBezTo>
                  <a:pt x="961" y="95"/>
                  <a:pt x="960" y="96"/>
                  <a:pt x="960" y="97"/>
                </a:cubicBezTo>
                <a:cubicBezTo>
                  <a:pt x="960" y="98"/>
                  <a:pt x="961" y="99"/>
                  <a:pt x="961" y="99"/>
                </a:cubicBezTo>
                <a:cubicBezTo>
                  <a:pt x="961" y="100"/>
                  <a:pt x="961" y="100"/>
                  <a:pt x="962" y="101"/>
                </a:cubicBezTo>
                <a:cubicBezTo>
                  <a:pt x="960" y="103"/>
                  <a:pt x="958" y="107"/>
                  <a:pt x="957" y="108"/>
                </a:cubicBezTo>
                <a:cubicBezTo>
                  <a:pt x="956" y="108"/>
                  <a:pt x="955" y="109"/>
                  <a:pt x="954" y="109"/>
                </a:cubicBezTo>
                <a:cubicBezTo>
                  <a:pt x="953" y="109"/>
                  <a:pt x="953" y="110"/>
                  <a:pt x="952" y="110"/>
                </a:cubicBezTo>
                <a:cubicBezTo>
                  <a:pt x="953" y="109"/>
                  <a:pt x="955" y="107"/>
                  <a:pt x="956" y="107"/>
                </a:cubicBezTo>
                <a:cubicBezTo>
                  <a:pt x="958" y="105"/>
                  <a:pt x="960" y="102"/>
                  <a:pt x="960" y="99"/>
                </a:cubicBezTo>
                <a:cubicBezTo>
                  <a:pt x="960" y="98"/>
                  <a:pt x="960" y="98"/>
                  <a:pt x="959" y="97"/>
                </a:cubicBezTo>
                <a:cubicBezTo>
                  <a:pt x="959" y="96"/>
                  <a:pt x="958" y="91"/>
                  <a:pt x="958" y="89"/>
                </a:cubicBezTo>
                <a:cubicBezTo>
                  <a:pt x="958" y="88"/>
                  <a:pt x="958" y="88"/>
                  <a:pt x="958" y="88"/>
                </a:cubicBezTo>
                <a:cubicBezTo>
                  <a:pt x="958" y="87"/>
                  <a:pt x="960" y="85"/>
                  <a:pt x="960" y="83"/>
                </a:cubicBezTo>
                <a:cubicBezTo>
                  <a:pt x="960" y="82"/>
                  <a:pt x="959" y="80"/>
                  <a:pt x="958" y="79"/>
                </a:cubicBezTo>
                <a:cubicBezTo>
                  <a:pt x="955" y="77"/>
                  <a:pt x="952" y="75"/>
                  <a:pt x="949" y="74"/>
                </a:cubicBezTo>
                <a:cubicBezTo>
                  <a:pt x="949" y="73"/>
                  <a:pt x="948" y="73"/>
                  <a:pt x="948" y="73"/>
                </a:cubicBezTo>
                <a:cubicBezTo>
                  <a:pt x="945" y="74"/>
                  <a:pt x="944" y="75"/>
                  <a:pt x="943" y="77"/>
                </a:cubicBezTo>
                <a:cubicBezTo>
                  <a:pt x="942" y="78"/>
                  <a:pt x="940" y="80"/>
                  <a:pt x="940" y="80"/>
                </a:cubicBezTo>
                <a:cubicBezTo>
                  <a:pt x="938" y="81"/>
                  <a:pt x="938" y="82"/>
                  <a:pt x="937" y="83"/>
                </a:cubicBezTo>
                <a:cubicBezTo>
                  <a:pt x="937" y="83"/>
                  <a:pt x="937" y="83"/>
                  <a:pt x="936" y="84"/>
                </a:cubicBezTo>
                <a:cubicBezTo>
                  <a:pt x="933" y="84"/>
                  <a:pt x="931" y="86"/>
                  <a:pt x="931" y="89"/>
                </a:cubicBezTo>
                <a:cubicBezTo>
                  <a:pt x="931" y="91"/>
                  <a:pt x="932" y="93"/>
                  <a:pt x="935" y="95"/>
                </a:cubicBezTo>
                <a:cubicBezTo>
                  <a:pt x="937" y="96"/>
                  <a:pt x="938" y="97"/>
                  <a:pt x="939" y="97"/>
                </a:cubicBezTo>
                <a:cubicBezTo>
                  <a:pt x="939" y="98"/>
                  <a:pt x="940" y="98"/>
                  <a:pt x="940" y="98"/>
                </a:cubicBezTo>
                <a:cubicBezTo>
                  <a:pt x="940" y="98"/>
                  <a:pt x="940" y="98"/>
                  <a:pt x="940" y="98"/>
                </a:cubicBezTo>
                <a:cubicBezTo>
                  <a:pt x="939" y="98"/>
                  <a:pt x="939" y="98"/>
                  <a:pt x="939" y="98"/>
                </a:cubicBezTo>
                <a:cubicBezTo>
                  <a:pt x="939" y="98"/>
                  <a:pt x="938" y="98"/>
                  <a:pt x="937" y="98"/>
                </a:cubicBezTo>
                <a:cubicBezTo>
                  <a:pt x="936" y="97"/>
                  <a:pt x="935" y="97"/>
                  <a:pt x="935" y="97"/>
                </a:cubicBezTo>
                <a:cubicBezTo>
                  <a:pt x="934" y="97"/>
                  <a:pt x="930" y="95"/>
                  <a:pt x="927" y="95"/>
                </a:cubicBezTo>
                <a:cubicBezTo>
                  <a:pt x="926" y="95"/>
                  <a:pt x="922" y="93"/>
                  <a:pt x="919" y="92"/>
                </a:cubicBezTo>
                <a:cubicBezTo>
                  <a:pt x="918" y="92"/>
                  <a:pt x="917" y="92"/>
                  <a:pt x="916" y="92"/>
                </a:cubicBezTo>
                <a:cubicBezTo>
                  <a:pt x="913" y="92"/>
                  <a:pt x="910" y="92"/>
                  <a:pt x="908" y="94"/>
                </a:cubicBezTo>
                <a:cubicBezTo>
                  <a:pt x="908" y="95"/>
                  <a:pt x="907" y="96"/>
                  <a:pt x="906" y="97"/>
                </a:cubicBezTo>
                <a:cubicBezTo>
                  <a:pt x="905" y="98"/>
                  <a:pt x="904" y="99"/>
                  <a:pt x="904" y="98"/>
                </a:cubicBezTo>
                <a:cubicBezTo>
                  <a:pt x="903" y="98"/>
                  <a:pt x="903" y="98"/>
                  <a:pt x="903" y="98"/>
                </a:cubicBezTo>
                <a:cubicBezTo>
                  <a:pt x="903" y="98"/>
                  <a:pt x="902" y="97"/>
                  <a:pt x="901" y="97"/>
                </a:cubicBezTo>
                <a:cubicBezTo>
                  <a:pt x="901" y="97"/>
                  <a:pt x="900" y="96"/>
                  <a:pt x="899" y="96"/>
                </a:cubicBezTo>
                <a:cubicBezTo>
                  <a:pt x="898" y="96"/>
                  <a:pt x="897" y="96"/>
                  <a:pt x="896" y="97"/>
                </a:cubicBezTo>
                <a:cubicBezTo>
                  <a:pt x="895" y="97"/>
                  <a:pt x="894" y="97"/>
                  <a:pt x="894" y="97"/>
                </a:cubicBezTo>
                <a:cubicBezTo>
                  <a:pt x="892" y="97"/>
                  <a:pt x="891" y="97"/>
                  <a:pt x="890" y="97"/>
                </a:cubicBezTo>
                <a:cubicBezTo>
                  <a:pt x="888" y="97"/>
                  <a:pt x="887" y="97"/>
                  <a:pt x="886" y="98"/>
                </a:cubicBezTo>
                <a:cubicBezTo>
                  <a:pt x="886" y="99"/>
                  <a:pt x="885" y="99"/>
                  <a:pt x="885" y="99"/>
                </a:cubicBezTo>
                <a:cubicBezTo>
                  <a:pt x="884" y="99"/>
                  <a:pt x="883" y="99"/>
                  <a:pt x="881" y="98"/>
                </a:cubicBezTo>
                <a:cubicBezTo>
                  <a:pt x="880" y="97"/>
                  <a:pt x="879" y="97"/>
                  <a:pt x="877" y="97"/>
                </a:cubicBezTo>
                <a:cubicBezTo>
                  <a:pt x="875" y="97"/>
                  <a:pt x="874" y="98"/>
                  <a:pt x="873" y="99"/>
                </a:cubicBezTo>
                <a:cubicBezTo>
                  <a:pt x="872" y="100"/>
                  <a:pt x="871" y="100"/>
                  <a:pt x="869" y="101"/>
                </a:cubicBezTo>
                <a:cubicBezTo>
                  <a:pt x="868" y="101"/>
                  <a:pt x="867" y="101"/>
                  <a:pt x="866" y="101"/>
                </a:cubicBezTo>
                <a:cubicBezTo>
                  <a:pt x="864" y="101"/>
                  <a:pt x="863" y="101"/>
                  <a:pt x="861" y="101"/>
                </a:cubicBezTo>
                <a:cubicBezTo>
                  <a:pt x="860" y="101"/>
                  <a:pt x="858" y="101"/>
                  <a:pt x="857" y="102"/>
                </a:cubicBezTo>
                <a:cubicBezTo>
                  <a:pt x="857" y="103"/>
                  <a:pt x="856" y="104"/>
                  <a:pt x="856" y="105"/>
                </a:cubicBezTo>
                <a:cubicBezTo>
                  <a:pt x="856" y="104"/>
                  <a:pt x="856" y="104"/>
                  <a:pt x="856" y="103"/>
                </a:cubicBezTo>
                <a:cubicBezTo>
                  <a:pt x="857" y="102"/>
                  <a:pt x="857" y="101"/>
                  <a:pt x="858" y="99"/>
                </a:cubicBezTo>
                <a:cubicBezTo>
                  <a:pt x="858" y="99"/>
                  <a:pt x="857" y="98"/>
                  <a:pt x="857" y="97"/>
                </a:cubicBezTo>
                <a:cubicBezTo>
                  <a:pt x="855" y="96"/>
                  <a:pt x="853" y="96"/>
                  <a:pt x="852" y="96"/>
                </a:cubicBezTo>
                <a:cubicBezTo>
                  <a:pt x="850" y="96"/>
                  <a:pt x="849" y="96"/>
                  <a:pt x="848" y="96"/>
                </a:cubicBezTo>
                <a:cubicBezTo>
                  <a:pt x="847" y="96"/>
                  <a:pt x="846" y="97"/>
                  <a:pt x="845" y="98"/>
                </a:cubicBezTo>
                <a:cubicBezTo>
                  <a:pt x="844" y="99"/>
                  <a:pt x="844" y="100"/>
                  <a:pt x="844" y="101"/>
                </a:cubicBezTo>
                <a:cubicBezTo>
                  <a:pt x="844" y="103"/>
                  <a:pt x="844" y="105"/>
                  <a:pt x="845" y="106"/>
                </a:cubicBezTo>
                <a:cubicBezTo>
                  <a:pt x="845" y="107"/>
                  <a:pt x="845" y="107"/>
                  <a:pt x="845" y="107"/>
                </a:cubicBezTo>
                <a:cubicBezTo>
                  <a:pt x="845" y="107"/>
                  <a:pt x="844" y="106"/>
                  <a:pt x="843" y="106"/>
                </a:cubicBezTo>
                <a:cubicBezTo>
                  <a:pt x="842" y="106"/>
                  <a:pt x="842" y="106"/>
                  <a:pt x="842" y="106"/>
                </a:cubicBezTo>
                <a:cubicBezTo>
                  <a:pt x="841" y="106"/>
                  <a:pt x="840" y="107"/>
                  <a:pt x="840" y="107"/>
                </a:cubicBezTo>
                <a:cubicBezTo>
                  <a:pt x="840" y="106"/>
                  <a:pt x="840" y="106"/>
                  <a:pt x="840" y="105"/>
                </a:cubicBezTo>
                <a:cubicBezTo>
                  <a:pt x="840" y="104"/>
                  <a:pt x="839" y="103"/>
                  <a:pt x="838" y="103"/>
                </a:cubicBezTo>
                <a:cubicBezTo>
                  <a:pt x="835" y="101"/>
                  <a:pt x="832" y="99"/>
                  <a:pt x="827" y="99"/>
                </a:cubicBezTo>
                <a:cubicBezTo>
                  <a:pt x="822" y="98"/>
                  <a:pt x="816" y="98"/>
                  <a:pt x="809" y="95"/>
                </a:cubicBezTo>
                <a:cubicBezTo>
                  <a:pt x="802" y="92"/>
                  <a:pt x="801" y="91"/>
                  <a:pt x="797" y="90"/>
                </a:cubicBezTo>
                <a:cubicBezTo>
                  <a:pt x="795" y="89"/>
                  <a:pt x="782" y="86"/>
                  <a:pt x="773" y="86"/>
                </a:cubicBezTo>
                <a:cubicBezTo>
                  <a:pt x="771" y="86"/>
                  <a:pt x="769" y="87"/>
                  <a:pt x="767" y="87"/>
                </a:cubicBezTo>
                <a:cubicBezTo>
                  <a:pt x="763" y="88"/>
                  <a:pt x="756" y="90"/>
                  <a:pt x="749" y="92"/>
                </a:cubicBezTo>
                <a:cubicBezTo>
                  <a:pt x="745" y="93"/>
                  <a:pt x="742" y="94"/>
                  <a:pt x="740" y="95"/>
                </a:cubicBezTo>
                <a:cubicBezTo>
                  <a:pt x="738" y="95"/>
                  <a:pt x="737" y="96"/>
                  <a:pt x="737" y="96"/>
                </a:cubicBezTo>
                <a:cubicBezTo>
                  <a:pt x="736" y="96"/>
                  <a:pt x="735" y="97"/>
                  <a:pt x="735" y="97"/>
                </a:cubicBezTo>
                <a:cubicBezTo>
                  <a:pt x="734" y="98"/>
                  <a:pt x="733" y="99"/>
                  <a:pt x="732" y="101"/>
                </a:cubicBezTo>
                <a:cubicBezTo>
                  <a:pt x="731" y="103"/>
                  <a:pt x="729" y="105"/>
                  <a:pt x="727" y="107"/>
                </a:cubicBezTo>
                <a:cubicBezTo>
                  <a:pt x="723" y="111"/>
                  <a:pt x="715" y="120"/>
                  <a:pt x="710" y="121"/>
                </a:cubicBezTo>
                <a:cubicBezTo>
                  <a:pt x="706" y="122"/>
                  <a:pt x="703" y="124"/>
                  <a:pt x="700" y="126"/>
                </a:cubicBezTo>
                <a:cubicBezTo>
                  <a:pt x="699" y="127"/>
                  <a:pt x="697" y="128"/>
                  <a:pt x="697" y="129"/>
                </a:cubicBezTo>
                <a:cubicBezTo>
                  <a:pt x="696" y="130"/>
                  <a:pt x="695" y="130"/>
                  <a:pt x="695" y="132"/>
                </a:cubicBezTo>
                <a:cubicBezTo>
                  <a:pt x="695" y="133"/>
                  <a:pt x="695" y="135"/>
                  <a:pt x="696" y="136"/>
                </a:cubicBezTo>
                <a:cubicBezTo>
                  <a:pt x="696" y="138"/>
                  <a:pt x="697" y="140"/>
                  <a:pt x="697" y="140"/>
                </a:cubicBezTo>
                <a:cubicBezTo>
                  <a:pt x="697" y="140"/>
                  <a:pt x="697" y="141"/>
                  <a:pt x="697" y="141"/>
                </a:cubicBezTo>
                <a:cubicBezTo>
                  <a:pt x="697" y="143"/>
                  <a:pt x="697" y="145"/>
                  <a:pt x="698" y="146"/>
                </a:cubicBezTo>
                <a:cubicBezTo>
                  <a:pt x="699" y="148"/>
                  <a:pt x="701" y="150"/>
                  <a:pt x="703" y="151"/>
                </a:cubicBezTo>
                <a:cubicBezTo>
                  <a:pt x="704" y="152"/>
                  <a:pt x="707" y="152"/>
                  <a:pt x="708" y="152"/>
                </a:cubicBezTo>
                <a:cubicBezTo>
                  <a:pt x="709" y="152"/>
                  <a:pt x="710" y="152"/>
                  <a:pt x="711" y="152"/>
                </a:cubicBezTo>
                <a:cubicBezTo>
                  <a:pt x="711" y="152"/>
                  <a:pt x="711" y="152"/>
                  <a:pt x="711" y="152"/>
                </a:cubicBezTo>
                <a:cubicBezTo>
                  <a:pt x="709" y="152"/>
                  <a:pt x="708" y="153"/>
                  <a:pt x="707" y="155"/>
                </a:cubicBezTo>
                <a:cubicBezTo>
                  <a:pt x="706" y="157"/>
                  <a:pt x="706" y="159"/>
                  <a:pt x="706" y="161"/>
                </a:cubicBezTo>
                <a:cubicBezTo>
                  <a:pt x="706" y="163"/>
                  <a:pt x="706" y="164"/>
                  <a:pt x="707" y="165"/>
                </a:cubicBezTo>
                <a:cubicBezTo>
                  <a:pt x="707" y="166"/>
                  <a:pt x="707" y="166"/>
                  <a:pt x="708" y="167"/>
                </a:cubicBezTo>
                <a:cubicBezTo>
                  <a:pt x="707" y="166"/>
                  <a:pt x="705" y="166"/>
                  <a:pt x="704" y="166"/>
                </a:cubicBezTo>
                <a:cubicBezTo>
                  <a:pt x="702" y="166"/>
                  <a:pt x="700" y="167"/>
                  <a:pt x="698" y="168"/>
                </a:cubicBezTo>
                <a:cubicBezTo>
                  <a:pt x="695" y="170"/>
                  <a:pt x="692" y="174"/>
                  <a:pt x="691" y="175"/>
                </a:cubicBezTo>
                <a:cubicBezTo>
                  <a:pt x="690" y="176"/>
                  <a:pt x="689" y="176"/>
                  <a:pt x="687" y="176"/>
                </a:cubicBezTo>
                <a:cubicBezTo>
                  <a:pt x="687" y="176"/>
                  <a:pt x="686" y="176"/>
                  <a:pt x="686" y="177"/>
                </a:cubicBezTo>
                <a:cubicBezTo>
                  <a:pt x="686" y="176"/>
                  <a:pt x="686" y="176"/>
                  <a:pt x="686" y="176"/>
                </a:cubicBezTo>
                <a:cubicBezTo>
                  <a:pt x="685" y="172"/>
                  <a:pt x="682" y="168"/>
                  <a:pt x="678" y="166"/>
                </a:cubicBezTo>
                <a:cubicBezTo>
                  <a:pt x="677" y="166"/>
                  <a:pt x="676" y="164"/>
                  <a:pt x="674" y="162"/>
                </a:cubicBezTo>
                <a:cubicBezTo>
                  <a:pt x="673" y="159"/>
                  <a:pt x="672" y="157"/>
                  <a:pt x="670" y="156"/>
                </a:cubicBezTo>
                <a:cubicBezTo>
                  <a:pt x="670" y="156"/>
                  <a:pt x="670" y="156"/>
                  <a:pt x="670" y="156"/>
                </a:cubicBezTo>
                <a:cubicBezTo>
                  <a:pt x="670" y="156"/>
                  <a:pt x="671" y="154"/>
                  <a:pt x="671" y="151"/>
                </a:cubicBezTo>
                <a:cubicBezTo>
                  <a:pt x="671" y="150"/>
                  <a:pt x="671" y="149"/>
                  <a:pt x="670" y="148"/>
                </a:cubicBezTo>
                <a:cubicBezTo>
                  <a:pt x="669" y="147"/>
                  <a:pt x="667" y="146"/>
                  <a:pt x="666" y="145"/>
                </a:cubicBezTo>
                <a:cubicBezTo>
                  <a:pt x="665" y="145"/>
                  <a:pt x="664" y="144"/>
                  <a:pt x="663" y="144"/>
                </a:cubicBezTo>
                <a:cubicBezTo>
                  <a:pt x="662" y="143"/>
                  <a:pt x="661" y="142"/>
                  <a:pt x="660" y="142"/>
                </a:cubicBezTo>
                <a:cubicBezTo>
                  <a:pt x="657" y="143"/>
                  <a:pt x="656" y="145"/>
                  <a:pt x="654" y="147"/>
                </a:cubicBezTo>
                <a:cubicBezTo>
                  <a:pt x="654" y="147"/>
                  <a:pt x="654" y="147"/>
                  <a:pt x="654" y="147"/>
                </a:cubicBezTo>
                <a:cubicBezTo>
                  <a:pt x="654" y="147"/>
                  <a:pt x="653" y="146"/>
                  <a:pt x="651" y="146"/>
                </a:cubicBezTo>
                <a:cubicBezTo>
                  <a:pt x="650" y="146"/>
                  <a:pt x="650" y="146"/>
                  <a:pt x="649" y="146"/>
                </a:cubicBezTo>
                <a:cubicBezTo>
                  <a:pt x="647" y="147"/>
                  <a:pt x="647" y="149"/>
                  <a:pt x="647" y="151"/>
                </a:cubicBezTo>
                <a:cubicBezTo>
                  <a:pt x="647" y="153"/>
                  <a:pt x="647" y="155"/>
                  <a:pt x="648" y="156"/>
                </a:cubicBezTo>
                <a:cubicBezTo>
                  <a:pt x="649" y="157"/>
                  <a:pt x="649" y="157"/>
                  <a:pt x="650" y="158"/>
                </a:cubicBezTo>
                <a:cubicBezTo>
                  <a:pt x="649" y="158"/>
                  <a:pt x="649" y="158"/>
                  <a:pt x="648" y="158"/>
                </a:cubicBezTo>
                <a:cubicBezTo>
                  <a:pt x="647" y="158"/>
                  <a:pt x="647" y="158"/>
                  <a:pt x="646" y="158"/>
                </a:cubicBezTo>
                <a:cubicBezTo>
                  <a:pt x="644" y="159"/>
                  <a:pt x="643" y="160"/>
                  <a:pt x="642" y="161"/>
                </a:cubicBezTo>
                <a:cubicBezTo>
                  <a:pt x="642" y="162"/>
                  <a:pt x="641" y="162"/>
                  <a:pt x="641" y="162"/>
                </a:cubicBezTo>
                <a:cubicBezTo>
                  <a:pt x="641" y="162"/>
                  <a:pt x="641" y="162"/>
                  <a:pt x="641" y="162"/>
                </a:cubicBezTo>
                <a:cubicBezTo>
                  <a:pt x="640" y="162"/>
                  <a:pt x="639" y="163"/>
                  <a:pt x="638" y="163"/>
                </a:cubicBezTo>
                <a:cubicBezTo>
                  <a:pt x="637" y="164"/>
                  <a:pt x="636" y="165"/>
                  <a:pt x="636" y="167"/>
                </a:cubicBezTo>
                <a:cubicBezTo>
                  <a:pt x="636" y="167"/>
                  <a:pt x="636" y="168"/>
                  <a:pt x="636" y="168"/>
                </a:cubicBezTo>
                <a:cubicBezTo>
                  <a:pt x="637" y="170"/>
                  <a:pt x="637" y="171"/>
                  <a:pt x="637" y="172"/>
                </a:cubicBezTo>
                <a:cubicBezTo>
                  <a:pt x="637" y="172"/>
                  <a:pt x="637" y="172"/>
                  <a:pt x="637" y="172"/>
                </a:cubicBezTo>
                <a:cubicBezTo>
                  <a:pt x="637" y="172"/>
                  <a:pt x="637" y="172"/>
                  <a:pt x="637" y="172"/>
                </a:cubicBezTo>
                <a:cubicBezTo>
                  <a:pt x="636" y="173"/>
                  <a:pt x="635" y="174"/>
                  <a:pt x="635" y="175"/>
                </a:cubicBezTo>
                <a:cubicBezTo>
                  <a:pt x="635" y="176"/>
                  <a:pt x="636" y="178"/>
                  <a:pt x="637" y="179"/>
                </a:cubicBezTo>
                <a:cubicBezTo>
                  <a:pt x="638" y="180"/>
                  <a:pt x="639" y="181"/>
                  <a:pt x="640" y="181"/>
                </a:cubicBezTo>
                <a:cubicBezTo>
                  <a:pt x="641" y="182"/>
                  <a:pt x="641" y="182"/>
                  <a:pt x="641" y="182"/>
                </a:cubicBezTo>
                <a:cubicBezTo>
                  <a:pt x="645" y="181"/>
                  <a:pt x="647" y="179"/>
                  <a:pt x="649" y="178"/>
                </a:cubicBezTo>
                <a:cubicBezTo>
                  <a:pt x="652" y="177"/>
                  <a:pt x="656" y="174"/>
                  <a:pt x="656" y="170"/>
                </a:cubicBezTo>
                <a:cubicBezTo>
                  <a:pt x="656" y="168"/>
                  <a:pt x="656" y="166"/>
                  <a:pt x="655" y="164"/>
                </a:cubicBezTo>
                <a:cubicBezTo>
                  <a:pt x="656" y="165"/>
                  <a:pt x="656" y="165"/>
                  <a:pt x="656" y="165"/>
                </a:cubicBezTo>
                <a:cubicBezTo>
                  <a:pt x="657" y="163"/>
                  <a:pt x="657" y="163"/>
                  <a:pt x="657" y="163"/>
                </a:cubicBezTo>
                <a:cubicBezTo>
                  <a:pt x="656" y="165"/>
                  <a:pt x="656" y="165"/>
                  <a:pt x="656" y="165"/>
                </a:cubicBezTo>
                <a:cubicBezTo>
                  <a:pt x="657" y="165"/>
                  <a:pt x="660" y="166"/>
                  <a:pt x="661" y="167"/>
                </a:cubicBezTo>
                <a:cubicBezTo>
                  <a:pt x="662" y="167"/>
                  <a:pt x="662" y="167"/>
                  <a:pt x="662" y="167"/>
                </a:cubicBezTo>
                <a:cubicBezTo>
                  <a:pt x="661" y="168"/>
                  <a:pt x="660" y="169"/>
                  <a:pt x="658" y="170"/>
                </a:cubicBezTo>
                <a:cubicBezTo>
                  <a:pt x="657" y="172"/>
                  <a:pt x="655" y="174"/>
                  <a:pt x="655" y="175"/>
                </a:cubicBezTo>
                <a:cubicBezTo>
                  <a:pt x="655" y="176"/>
                  <a:pt x="655" y="176"/>
                  <a:pt x="655" y="176"/>
                </a:cubicBezTo>
                <a:cubicBezTo>
                  <a:pt x="655" y="179"/>
                  <a:pt x="657" y="180"/>
                  <a:pt x="658" y="181"/>
                </a:cubicBezTo>
                <a:cubicBezTo>
                  <a:pt x="659" y="181"/>
                  <a:pt x="659" y="181"/>
                  <a:pt x="660" y="181"/>
                </a:cubicBezTo>
                <a:cubicBezTo>
                  <a:pt x="659" y="182"/>
                  <a:pt x="659" y="182"/>
                  <a:pt x="659" y="183"/>
                </a:cubicBezTo>
                <a:cubicBezTo>
                  <a:pt x="659" y="184"/>
                  <a:pt x="660" y="185"/>
                  <a:pt x="661" y="186"/>
                </a:cubicBezTo>
                <a:cubicBezTo>
                  <a:pt x="661" y="186"/>
                  <a:pt x="662" y="186"/>
                  <a:pt x="662" y="186"/>
                </a:cubicBezTo>
                <a:cubicBezTo>
                  <a:pt x="664" y="186"/>
                  <a:pt x="665" y="185"/>
                  <a:pt x="665" y="184"/>
                </a:cubicBezTo>
                <a:cubicBezTo>
                  <a:pt x="666" y="183"/>
                  <a:pt x="666" y="183"/>
                  <a:pt x="667" y="183"/>
                </a:cubicBezTo>
                <a:cubicBezTo>
                  <a:pt x="669" y="183"/>
                  <a:pt x="674" y="185"/>
                  <a:pt x="677" y="185"/>
                </a:cubicBezTo>
                <a:cubicBezTo>
                  <a:pt x="674" y="186"/>
                  <a:pt x="672" y="186"/>
                  <a:pt x="669" y="187"/>
                </a:cubicBezTo>
                <a:cubicBezTo>
                  <a:pt x="667" y="187"/>
                  <a:pt x="666" y="188"/>
                  <a:pt x="665" y="189"/>
                </a:cubicBezTo>
                <a:cubicBezTo>
                  <a:pt x="664" y="189"/>
                  <a:pt x="663" y="190"/>
                  <a:pt x="661" y="190"/>
                </a:cubicBezTo>
                <a:cubicBezTo>
                  <a:pt x="660" y="190"/>
                  <a:pt x="659" y="190"/>
                  <a:pt x="658" y="191"/>
                </a:cubicBezTo>
                <a:cubicBezTo>
                  <a:pt x="657" y="191"/>
                  <a:pt x="656" y="192"/>
                  <a:pt x="656" y="193"/>
                </a:cubicBezTo>
                <a:cubicBezTo>
                  <a:pt x="656" y="195"/>
                  <a:pt x="657" y="195"/>
                  <a:pt x="658" y="196"/>
                </a:cubicBezTo>
                <a:cubicBezTo>
                  <a:pt x="658" y="196"/>
                  <a:pt x="659" y="197"/>
                  <a:pt x="660" y="197"/>
                </a:cubicBezTo>
                <a:cubicBezTo>
                  <a:pt x="662" y="197"/>
                  <a:pt x="665" y="198"/>
                  <a:pt x="667" y="199"/>
                </a:cubicBezTo>
                <a:cubicBezTo>
                  <a:pt x="669" y="200"/>
                  <a:pt x="670" y="202"/>
                  <a:pt x="670" y="203"/>
                </a:cubicBezTo>
                <a:cubicBezTo>
                  <a:pt x="670" y="203"/>
                  <a:pt x="670" y="204"/>
                  <a:pt x="670" y="204"/>
                </a:cubicBezTo>
                <a:cubicBezTo>
                  <a:pt x="670" y="207"/>
                  <a:pt x="669" y="210"/>
                  <a:pt x="668" y="213"/>
                </a:cubicBezTo>
                <a:cubicBezTo>
                  <a:pt x="668" y="213"/>
                  <a:pt x="668" y="213"/>
                  <a:pt x="668" y="213"/>
                </a:cubicBezTo>
                <a:cubicBezTo>
                  <a:pt x="668" y="213"/>
                  <a:pt x="667" y="213"/>
                  <a:pt x="666" y="213"/>
                </a:cubicBezTo>
                <a:cubicBezTo>
                  <a:pt x="664" y="213"/>
                  <a:pt x="660" y="213"/>
                  <a:pt x="658" y="213"/>
                </a:cubicBezTo>
                <a:cubicBezTo>
                  <a:pt x="656" y="213"/>
                  <a:pt x="651" y="212"/>
                  <a:pt x="647" y="212"/>
                </a:cubicBezTo>
                <a:cubicBezTo>
                  <a:pt x="646" y="212"/>
                  <a:pt x="644" y="212"/>
                  <a:pt x="642" y="213"/>
                </a:cubicBezTo>
                <a:cubicBezTo>
                  <a:pt x="639" y="214"/>
                  <a:pt x="639" y="218"/>
                  <a:pt x="639" y="221"/>
                </a:cubicBezTo>
                <a:cubicBezTo>
                  <a:pt x="639" y="223"/>
                  <a:pt x="639" y="226"/>
                  <a:pt x="640" y="228"/>
                </a:cubicBezTo>
                <a:cubicBezTo>
                  <a:pt x="640" y="228"/>
                  <a:pt x="640" y="229"/>
                  <a:pt x="640" y="229"/>
                </a:cubicBezTo>
                <a:cubicBezTo>
                  <a:pt x="640" y="231"/>
                  <a:pt x="639" y="232"/>
                  <a:pt x="639" y="233"/>
                </a:cubicBezTo>
                <a:cubicBezTo>
                  <a:pt x="637" y="234"/>
                  <a:pt x="637" y="235"/>
                  <a:pt x="637" y="237"/>
                </a:cubicBezTo>
                <a:cubicBezTo>
                  <a:pt x="637" y="238"/>
                  <a:pt x="637" y="240"/>
                  <a:pt x="638" y="241"/>
                </a:cubicBezTo>
                <a:cubicBezTo>
                  <a:pt x="639" y="242"/>
                  <a:pt x="640" y="243"/>
                  <a:pt x="640" y="244"/>
                </a:cubicBezTo>
                <a:cubicBezTo>
                  <a:pt x="641" y="245"/>
                  <a:pt x="642" y="247"/>
                  <a:pt x="643" y="247"/>
                </a:cubicBezTo>
                <a:cubicBezTo>
                  <a:pt x="644" y="247"/>
                  <a:pt x="644" y="247"/>
                  <a:pt x="645" y="247"/>
                </a:cubicBezTo>
                <a:cubicBezTo>
                  <a:pt x="646" y="247"/>
                  <a:pt x="647" y="247"/>
                  <a:pt x="648" y="247"/>
                </a:cubicBezTo>
                <a:cubicBezTo>
                  <a:pt x="649" y="247"/>
                  <a:pt x="650" y="247"/>
                  <a:pt x="650" y="247"/>
                </a:cubicBezTo>
                <a:cubicBezTo>
                  <a:pt x="650" y="248"/>
                  <a:pt x="651" y="249"/>
                  <a:pt x="652" y="251"/>
                </a:cubicBezTo>
                <a:cubicBezTo>
                  <a:pt x="652" y="251"/>
                  <a:pt x="652" y="252"/>
                  <a:pt x="653" y="252"/>
                </a:cubicBezTo>
                <a:cubicBezTo>
                  <a:pt x="653" y="253"/>
                  <a:pt x="653" y="253"/>
                  <a:pt x="653" y="253"/>
                </a:cubicBezTo>
                <a:cubicBezTo>
                  <a:pt x="653" y="253"/>
                  <a:pt x="653" y="253"/>
                  <a:pt x="653" y="253"/>
                </a:cubicBezTo>
                <a:cubicBezTo>
                  <a:pt x="651" y="254"/>
                  <a:pt x="649" y="256"/>
                  <a:pt x="647" y="257"/>
                </a:cubicBezTo>
                <a:cubicBezTo>
                  <a:pt x="647" y="258"/>
                  <a:pt x="646" y="258"/>
                  <a:pt x="645" y="259"/>
                </a:cubicBezTo>
                <a:cubicBezTo>
                  <a:pt x="645" y="259"/>
                  <a:pt x="645" y="259"/>
                  <a:pt x="645" y="259"/>
                </a:cubicBezTo>
                <a:cubicBezTo>
                  <a:pt x="644" y="259"/>
                  <a:pt x="644" y="260"/>
                  <a:pt x="643" y="260"/>
                </a:cubicBezTo>
                <a:cubicBezTo>
                  <a:pt x="641" y="261"/>
                  <a:pt x="639" y="264"/>
                  <a:pt x="638" y="269"/>
                </a:cubicBezTo>
                <a:cubicBezTo>
                  <a:pt x="637" y="272"/>
                  <a:pt x="637" y="275"/>
                  <a:pt x="637" y="277"/>
                </a:cubicBezTo>
                <a:cubicBezTo>
                  <a:pt x="636" y="280"/>
                  <a:pt x="636" y="280"/>
                  <a:pt x="635" y="281"/>
                </a:cubicBezTo>
                <a:cubicBezTo>
                  <a:pt x="632" y="283"/>
                  <a:pt x="625" y="287"/>
                  <a:pt x="622" y="291"/>
                </a:cubicBezTo>
                <a:cubicBezTo>
                  <a:pt x="620" y="293"/>
                  <a:pt x="619" y="296"/>
                  <a:pt x="617" y="300"/>
                </a:cubicBezTo>
                <a:cubicBezTo>
                  <a:pt x="616" y="304"/>
                  <a:pt x="614" y="308"/>
                  <a:pt x="613" y="310"/>
                </a:cubicBezTo>
                <a:cubicBezTo>
                  <a:pt x="611" y="312"/>
                  <a:pt x="611" y="314"/>
                  <a:pt x="611" y="316"/>
                </a:cubicBezTo>
                <a:cubicBezTo>
                  <a:pt x="611" y="320"/>
                  <a:pt x="613" y="323"/>
                  <a:pt x="613" y="324"/>
                </a:cubicBezTo>
                <a:cubicBezTo>
                  <a:pt x="614" y="326"/>
                  <a:pt x="614" y="329"/>
                  <a:pt x="614" y="332"/>
                </a:cubicBezTo>
                <a:cubicBezTo>
                  <a:pt x="614" y="334"/>
                  <a:pt x="614" y="335"/>
                  <a:pt x="613" y="337"/>
                </a:cubicBezTo>
                <a:cubicBezTo>
                  <a:pt x="611" y="340"/>
                  <a:pt x="610" y="343"/>
                  <a:pt x="609" y="344"/>
                </a:cubicBezTo>
                <a:cubicBezTo>
                  <a:pt x="609" y="345"/>
                  <a:pt x="609" y="345"/>
                  <a:pt x="609" y="345"/>
                </a:cubicBezTo>
                <a:cubicBezTo>
                  <a:pt x="609" y="345"/>
                  <a:pt x="609" y="345"/>
                  <a:pt x="609" y="345"/>
                </a:cubicBezTo>
                <a:cubicBezTo>
                  <a:pt x="608" y="346"/>
                  <a:pt x="608" y="346"/>
                  <a:pt x="608" y="346"/>
                </a:cubicBezTo>
                <a:cubicBezTo>
                  <a:pt x="607" y="346"/>
                  <a:pt x="607" y="347"/>
                  <a:pt x="607" y="347"/>
                </a:cubicBezTo>
                <a:cubicBezTo>
                  <a:pt x="607" y="348"/>
                  <a:pt x="608" y="349"/>
                  <a:pt x="608" y="349"/>
                </a:cubicBezTo>
                <a:cubicBezTo>
                  <a:pt x="609" y="350"/>
                  <a:pt x="610" y="351"/>
                  <a:pt x="610" y="353"/>
                </a:cubicBezTo>
                <a:cubicBezTo>
                  <a:pt x="610" y="354"/>
                  <a:pt x="610" y="354"/>
                  <a:pt x="610" y="354"/>
                </a:cubicBezTo>
                <a:cubicBezTo>
                  <a:pt x="610" y="355"/>
                  <a:pt x="609" y="357"/>
                  <a:pt x="609" y="359"/>
                </a:cubicBezTo>
                <a:cubicBezTo>
                  <a:pt x="609" y="361"/>
                  <a:pt x="611" y="364"/>
                  <a:pt x="614" y="366"/>
                </a:cubicBezTo>
                <a:cubicBezTo>
                  <a:pt x="620" y="369"/>
                  <a:pt x="623" y="372"/>
                  <a:pt x="624" y="376"/>
                </a:cubicBezTo>
                <a:cubicBezTo>
                  <a:pt x="626" y="382"/>
                  <a:pt x="634" y="389"/>
                  <a:pt x="634" y="389"/>
                </a:cubicBezTo>
                <a:cubicBezTo>
                  <a:pt x="634" y="389"/>
                  <a:pt x="640" y="396"/>
                  <a:pt x="643" y="398"/>
                </a:cubicBezTo>
                <a:cubicBezTo>
                  <a:pt x="644" y="400"/>
                  <a:pt x="645" y="400"/>
                  <a:pt x="647" y="400"/>
                </a:cubicBezTo>
                <a:cubicBezTo>
                  <a:pt x="648" y="400"/>
                  <a:pt x="649" y="399"/>
                  <a:pt x="650" y="399"/>
                </a:cubicBezTo>
                <a:cubicBezTo>
                  <a:pt x="650" y="398"/>
                  <a:pt x="650" y="397"/>
                  <a:pt x="651" y="396"/>
                </a:cubicBezTo>
                <a:cubicBezTo>
                  <a:pt x="651" y="395"/>
                  <a:pt x="651" y="395"/>
                  <a:pt x="652" y="395"/>
                </a:cubicBezTo>
                <a:cubicBezTo>
                  <a:pt x="654" y="394"/>
                  <a:pt x="656" y="394"/>
                  <a:pt x="658" y="394"/>
                </a:cubicBezTo>
                <a:cubicBezTo>
                  <a:pt x="661" y="394"/>
                  <a:pt x="664" y="395"/>
                  <a:pt x="667" y="395"/>
                </a:cubicBezTo>
                <a:cubicBezTo>
                  <a:pt x="668" y="395"/>
                  <a:pt x="669" y="395"/>
                  <a:pt x="671" y="395"/>
                </a:cubicBezTo>
                <a:cubicBezTo>
                  <a:pt x="676" y="394"/>
                  <a:pt x="681" y="390"/>
                  <a:pt x="682" y="389"/>
                </a:cubicBezTo>
                <a:cubicBezTo>
                  <a:pt x="683" y="389"/>
                  <a:pt x="687" y="386"/>
                  <a:pt x="689" y="386"/>
                </a:cubicBezTo>
                <a:cubicBezTo>
                  <a:pt x="690" y="386"/>
                  <a:pt x="691" y="387"/>
                  <a:pt x="692" y="387"/>
                </a:cubicBezTo>
                <a:cubicBezTo>
                  <a:pt x="693" y="388"/>
                  <a:pt x="694" y="390"/>
                  <a:pt x="695" y="392"/>
                </a:cubicBezTo>
                <a:cubicBezTo>
                  <a:pt x="695" y="393"/>
                  <a:pt x="696" y="395"/>
                  <a:pt x="697" y="397"/>
                </a:cubicBezTo>
                <a:cubicBezTo>
                  <a:pt x="698" y="398"/>
                  <a:pt x="700" y="399"/>
                  <a:pt x="702" y="399"/>
                </a:cubicBezTo>
                <a:cubicBezTo>
                  <a:pt x="704" y="399"/>
                  <a:pt x="707" y="398"/>
                  <a:pt x="709" y="396"/>
                </a:cubicBezTo>
                <a:cubicBezTo>
                  <a:pt x="709" y="395"/>
                  <a:pt x="709" y="395"/>
                  <a:pt x="710" y="395"/>
                </a:cubicBezTo>
                <a:cubicBezTo>
                  <a:pt x="710" y="395"/>
                  <a:pt x="711" y="396"/>
                  <a:pt x="712" y="397"/>
                </a:cubicBezTo>
                <a:cubicBezTo>
                  <a:pt x="714" y="398"/>
                  <a:pt x="715" y="399"/>
                  <a:pt x="715" y="400"/>
                </a:cubicBezTo>
                <a:cubicBezTo>
                  <a:pt x="715" y="400"/>
                  <a:pt x="715" y="401"/>
                  <a:pt x="714" y="402"/>
                </a:cubicBezTo>
                <a:cubicBezTo>
                  <a:pt x="712" y="405"/>
                  <a:pt x="711" y="407"/>
                  <a:pt x="711" y="410"/>
                </a:cubicBezTo>
                <a:cubicBezTo>
                  <a:pt x="711" y="412"/>
                  <a:pt x="711" y="415"/>
                  <a:pt x="710" y="417"/>
                </a:cubicBezTo>
                <a:cubicBezTo>
                  <a:pt x="709" y="420"/>
                  <a:pt x="709" y="421"/>
                  <a:pt x="709" y="423"/>
                </a:cubicBezTo>
                <a:cubicBezTo>
                  <a:pt x="709" y="424"/>
                  <a:pt x="709" y="425"/>
                  <a:pt x="710" y="426"/>
                </a:cubicBezTo>
                <a:cubicBezTo>
                  <a:pt x="711" y="427"/>
                  <a:pt x="712" y="427"/>
                  <a:pt x="713" y="428"/>
                </a:cubicBezTo>
                <a:cubicBezTo>
                  <a:pt x="714" y="429"/>
                  <a:pt x="716" y="433"/>
                  <a:pt x="719" y="437"/>
                </a:cubicBezTo>
                <a:cubicBezTo>
                  <a:pt x="721" y="441"/>
                  <a:pt x="723" y="445"/>
                  <a:pt x="724" y="447"/>
                </a:cubicBezTo>
                <a:cubicBezTo>
                  <a:pt x="724" y="447"/>
                  <a:pt x="725" y="448"/>
                  <a:pt x="725" y="450"/>
                </a:cubicBezTo>
                <a:cubicBezTo>
                  <a:pt x="725" y="452"/>
                  <a:pt x="725" y="454"/>
                  <a:pt x="725" y="456"/>
                </a:cubicBezTo>
                <a:cubicBezTo>
                  <a:pt x="725" y="458"/>
                  <a:pt x="725" y="460"/>
                  <a:pt x="726" y="462"/>
                </a:cubicBezTo>
                <a:cubicBezTo>
                  <a:pt x="727" y="465"/>
                  <a:pt x="729" y="468"/>
                  <a:pt x="729" y="469"/>
                </a:cubicBezTo>
                <a:cubicBezTo>
                  <a:pt x="729" y="470"/>
                  <a:pt x="729" y="470"/>
                  <a:pt x="728" y="470"/>
                </a:cubicBezTo>
                <a:cubicBezTo>
                  <a:pt x="725" y="473"/>
                  <a:pt x="720" y="477"/>
                  <a:pt x="720" y="486"/>
                </a:cubicBezTo>
                <a:cubicBezTo>
                  <a:pt x="720" y="487"/>
                  <a:pt x="720" y="487"/>
                  <a:pt x="720" y="488"/>
                </a:cubicBezTo>
                <a:cubicBezTo>
                  <a:pt x="720" y="495"/>
                  <a:pt x="722" y="500"/>
                  <a:pt x="723" y="503"/>
                </a:cubicBezTo>
                <a:cubicBezTo>
                  <a:pt x="724" y="506"/>
                  <a:pt x="727" y="513"/>
                  <a:pt x="729" y="516"/>
                </a:cubicBezTo>
                <a:cubicBezTo>
                  <a:pt x="730" y="518"/>
                  <a:pt x="733" y="525"/>
                  <a:pt x="733" y="529"/>
                </a:cubicBezTo>
                <a:cubicBezTo>
                  <a:pt x="733" y="530"/>
                  <a:pt x="733" y="530"/>
                  <a:pt x="733" y="531"/>
                </a:cubicBezTo>
                <a:cubicBezTo>
                  <a:pt x="733" y="532"/>
                  <a:pt x="733" y="534"/>
                  <a:pt x="733" y="535"/>
                </a:cubicBezTo>
                <a:cubicBezTo>
                  <a:pt x="733" y="538"/>
                  <a:pt x="733" y="540"/>
                  <a:pt x="734" y="541"/>
                </a:cubicBezTo>
                <a:cubicBezTo>
                  <a:pt x="735" y="543"/>
                  <a:pt x="737" y="547"/>
                  <a:pt x="740" y="551"/>
                </a:cubicBezTo>
                <a:cubicBezTo>
                  <a:pt x="741" y="552"/>
                  <a:pt x="742" y="554"/>
                  <a:pt x="742" y="556"/>
                </a:cubicBezTo>
                <a:cubicBezTo>
                  <a:pt x="743" y="558"/>
                  <a:pt x="743" y="560"/>
                  <a:pt x="743" y="560"/>
                </a:cubicBezTo>
                <a:cubicBezTo>
                  <a:pt x="743" y="560"/>
                  <a:pt x="743" y="560"/>
                  <a:pt x="743" y="560"/>
                </a:cubicBezTo>
                <a:cubicBezTo>
                  <a:pt x="743" y="560"/>
                  <a:pt x="744" y="560"/>
                  <a:pt x="744" y="562"/>
                </a:cubicBezTo>
                <a:cubicBezTo>
                  <a:pt x="744" y="563"/>
                  <a:pt x="744" y="564"/>
                  <a:pt x="745" y="566"/>
                </a:cubicBezTo>
                <a:cubicBezTo>
                  <a:pt x="745" y="569"/>
                  <a:pt x="745" y="571"/>
                  <a:pt x="745" y="572"/>
                </a:cubicBezTo>
                <a:cubicBezTo>
                  <a:pt x="746" y="574"/>
                  <a:pt x="747" y="576"/>
                  <a:pt x="749" y="577"/>
                </a:cubicBezTo>
                <a:cubicBezTo>
                  <a:pt x="751" y="578"/>
                  <a:pt x="753" y="579"/>
                  <a:pt x="755" y="579"/>
                </a:cubicBezTo>
                <a:cubicBezTo>
                  <a:pt x="755" y="579"/>
                  <a:pt x="755" y="579"/>
                  <a:pt x="755" y="579"/>
                </a:cubicBezTo>
                <a:cubicBezTo>
                  <a:pt x="756" y="579"/>
                  <a:pt x="758" y="578"/>
                  <a:pt x="759" y="577"/>
                </a:cubicBezTo>
                <a:cubicBezTo>
                  <a:pt x="759" y="577"/>
                  <a:pt x="759" y="577"/>
                  <a:pt x="760" y="576"/>
                </a:cubicBezTo>
                <a:cubicBezTo>
                  <a:pt x="761" y="576"/>
                  <a:pt x="765" y="575"/>
                  <a:pt x="768" y="575"/>
                </a:cubicBezTo>
                <a:cubicBezTo>
                  <a:pt x="769" y="575"/>
                  <a:pt x="770" y="575"/>
                  <a:pt x="771" y="576"/>
                </a:cubicBezTo>
                <a:cubicBezTo>
                  <a:pt x="772" y="576"/>
                  <a:pt x="772" y="576"/>
                  <a:pt x="772" y="576"/>
                </a:cubicBezTo>
                <a:cubicBezTo>
                  <a:pt x="777" y="576"/>
                  <a:pt x="782" y="573"/>
                  <a:pt x="786" y="569"/>
                </a:cubicBezTo>
                <a:cubicBezTo>
                  <a:pt x="791" y="565"/>
                  <a:pt x="797" y="556"/>
                  <a:pt x="799" y="553"/>
                </a:cubicBezTo>
                <a:cubicBezTo>
                  <a:pt x="800" y="552"/>
                  <a:pt x="802" y="550"/>
                  <a:pt x="803" y="548"/>
                </a:cubicBezTo>
                <a:cubicBezTo>
                  <a:pt x="805" y="546"/>
                  <a:pt x="806" y="544"/>
                  <a:pt x="806" y="542"/>
                </a:cubicBezTo>
                <a:cubicBezTo>
                  <a:pt x="806" y="541"/>
                  <a:pt x="806" y="541"/>
                  <a:pt x="806" y="541"/>
                </a:cubicBezTo>
                <a:cubicBezTo>
                  <a:pt x="806" y="539"/>
                  <a:pt x="805" y="537"/>
                  <a:pt x="805" y="536"/>
                </a:cubicBezTo>
                <a:cubicBezTo>
                  <a:pt x="805" y="535"/>
                  <a:pt x="805" y="535"/>
                  <a:pt x="806" y="535"/>
                </a:cubicBezTo>
                <a:cubicBezTo>
                  <a:pt x="807" y="534"/>
                  <a:pt x="809" y="533"/>
                  <a:pt x="811" y="532"/>
                </a:cubicBezTo>
                <a:cubicBezTo>
                  <a:pt x="813" y="530"/>
                  <a:pt x="815" y="529"/>
                  <a:pt x="816" y="527"/>
                </a:cubicBezTo>
                <a:cubicBezTo>
                  <a:pt x="816" y="526"/>
                  <a:pt x="816" y="526"/>
                  <a:pt x="816" y="526"/>
                </a:cubicBezTo>
                <a:cubicBezTo>
                  <a:pt x="816" y="522"/>
                  <a:pt x="814" y="514"/>
                  <a:pt x="813" y="512"/>
                </a:cubicBezTo>
                <a:cubicBezTo>
                  <a:pt x="813" y="512"/>
                  <a:pt x="813" y="512"/>
                  <a:pt x="813" y="512"/>
                </a:cubicBezTo>
                <a:cubicBezTo>
                  <a:pt x="813" y="511"/>
                  <a:pt x="815" y="507"/>
                  <a:pt x="817" y="504"/>
                </a:cubicBezTo>
                <a:cubicBezTo>
                  <a:pt x="818" y="502"/>
                  <a:pt x="820" y="501"/>
                  <a:pt x="823" y="499"/>
                </a:cubicBezTo>
                <a:cubicBezTo>
                  <a:pt x="824" y="499"/>
                  <a:pt x="825" y="498"/>
                  <a:pt x="826" y="498"/>
                </a:cubicBezTo>
                <a:cubicBezTo>
                  <a:pt x="827" y="497"/>
                  <a:pt x="828" y="497"/>
                  <a:pt x="829" y="496"/>
                </a:cubicBezTo>
                <a:cubicBezTo>
                  <a:pt x="831" y="494"/>
                  <a:pt x="834" y="487"/>
                  <a:pt x="835" y="482"/>
                </a:cubicBezTo>
                <a:cubicBezTo>
                  <a:pt x="835" y="481"/>
                  <a:pt x="835" y="480"/>
                  <a:pt x="835" y="479"/>
                </a:cubicBezTo>
                <a:cubicBezTo>
                  <a:pt x="835" y="476"/>
                  <a:pt x="834" y="472"/>
                  <a:pt x="834" y="470"/>
                </a:cubicBezTo>
                <a:cubicBezTo>
                  <a:pt x="834" y="469"/>
                  <a:pt x="835" y="468"/>
                  <a:pt x="835" y="468"/>
                </a:cubicBezTo>
                <a:cubicBezTo>
                  <a:pt x="835" y="467"/>
                  <a:pt x="835" y="466"/>
                  <a:pt x="835" y="465"/>
                </a:cubicBezTo>
                <a:cubicBezTo>
                  <a:pt x="835" y="462"/>
                  <a:pt x="834" y="460"/>
                  <a:pt x="832" y="458"/>
                </a:cubicBezTo>
                <a:cubicBezTo>
                  <a:pt x="831" y="457"/>
                  <a:pt x="830" y="454"/>
                  <a:pt x="830" y="451"/>
                </a:cubicBezTo>
                <a:cubicBezTo>
                  <a:pt x="830" y="450"/>
                  <a:pt x="830" y="448"/>
                  <a:pt x="830" y="447"/>
                </a:cubicBezTo>
                <a:cubicBezTo>
                  <a:pt x="829" y="446"/>
                  <a:pt x="829" y="445"/>
                  <a:pt x="829" y="444"/>
                </a:cubicBezTo>
                <a:cubicBezTo>
                  <a:pt x="829" y="444"/>
                  <a:pt x="829" y="443"/>
                  <a:pt x="829" y="442"/>
                </a:cubicBezTo>
                <a:cubicBezTo>
                  <a:pt x="829" y="441"/>
                  <a:pt x="829" y="439"/>
                  <a:pt x="829" y="438"/>
                </a:cubicBezTo>
                <a:cubicBezTo>
                  <a:pt x="829" y="437"/>
                  <a:pt x="829" y="436"/>
                  <a:pt x="830" y="436"/>
                </a:cubicBezTo>
                <a:cubicBezTo>
                  <a:pt x="830" y="436"/>
                  <a:pt x="830" y="436"/>
                  <a:pt x="830" y="436"/>
                </a:cubicBezTo>
                <a:cubicBezTo>
                  <a:pt x="831" y="435"/>
                  <a:pt x="831" y="435"/>
                  <a:pt x="832" y="434"/>
                </a:cubicBezTo>
                <a:cubicBezTo>
                  <a:pt x="834" y="431"/>
                  <a:pt x="837" y="426"/>
                  <a:pt x="839" y="423"/>
                </a:cubicBezTo>
                <a:cubicBezTo>
                  <a:pt x="840" y="421"/>
                  <a:pt x="843" y="418"/>
                  <a:pt x="846" y="415"/>
                </a:cubicBezTo>
                <a:cubicBezTo>
                  <a:pt x="848" y="411"/>
                  <a:pt x="851" y="409"/>
                  <a:pt x="852" y="409"/>
                </a:cubicBezTo>
                <a:cubicBezTo>
                  <a:pt x="854" y="408"/>
                  <a:pt x="857" y="406"/>
                  <a:pt x="859" y="404"/>
                </a:cubicBezTo>
                <a:cubicBezTo>
                  <a:pt x="861" y="402"/>
                  <a:pt x="862" y="399"/>
                  <a:pt x="863" y="397"/>
                </a:cubicBezTo>
                <a:cubicBezTo>
                  <a:pt x="863" y="396"/>
                  <a:pt x="865" y="391"/>
                  <a:pt x="868" y="387"/>
                </a:cubicBezTo>
                <a:cubicBezTo>
                  <a:pt x="869" y="385"/>
                  <a:pt x="870" y="383"/>
                  <a:pt x="871" y="381"/>
                </a:cubicBezTo>
                <a:cubicBezTo>
                  <a:pt x="872" y="380"/>
                  <a:pt x="873" y="378"/>
                  <a:pt x="873" y="377"/>
                </a:cubicBezTo>
                <a:cubicBezTo>
                  <a:pt x="873" y="376"/>
                  <a:pt x="874" y="374"/>
                  <a:pt x="874" y="371"/>
                </a:cubicBezTo>
                <a:cubicBezTo>
                  <a:pt x="875" y="368"/>
                  <a:pt x="876" y="366"/>
                  <a:pt x="876" y="363"/>
                </a:cubicBezTo>
                <a:cubicBezTo>
                  <a:pt x="876" y="362"/>
                  <a:pt x="876" y="361"/>
                  <a:pt x="875" y="361"/>
                </a:cubicBezTo>
                <a:cubicBezTo>
                  <a:pt x="874" y="359"/>
                  <a:pt x="873" y="359"/>
                  <a:pt x="872" y="359"/>
                </a:cubicBezTo>
                <a:cubicBezTo>
                  <a:pt x="867" y="359"/>
                  <a:pt x="859" y="364"/>
                  <a:pt x="857" y="364"/>
                </a:cubicBezTo>
                <a:cubicBezTo>
                  <a:pt x="855" y="365"/>
                  <a:pt x="851" y="368"/>
                  <a:pt x="847" y="368"/>
                </a:cubicBezTo>
                <a:cubicBezTo>
                  <a:pt x="846" y="368"/>
                  <a:pt x="846" y="368"/>
                  <a:pt x="846" y="368"/>
                </a:cubicBezTo>
                <a:cubicBezTo>
                  <a:pt x="845" y="368"/>
                  <a:pt x="845" y="367"/>
                  <a:pt x="845" y="367"/>
                </a:cubicBezTo>
                <a:cubicBezTo>
                  <a:pt x="845" y="367"/>
                  <a:pt x="845" y="366"/>
                  <a:pt x="845" y="366"/>
                </a:cubicBezTo>
                <a:cubicBezTo>
                  <a:pt x="844" y="365"/>
                  <a:pt x="845" y="363"/>
                  <a:pt x="845" y="362"/>
                </a:cubicBezTo>
                <a:cubicBezTo>
                  <a:pt x="845" y="361"/>
                  <a:pt x="845" y="361"/>
                  <a:pt x="845" y="361"/>
                </a:cubicBezTo>
                <a:cubicBezTo>
                  <a:pt x="845" y="360"/>
                  <a:pt x="844" y="359"/>
                  <a:pt x="844" y="358"/>
                </a:cubicBezTo>
                <a:cubicBezTo>
                  <a:pt x="844" y="359"/>
                  <a:pt x="844" y="359"/>
                  <a:pt x="844" y="359"/>
                </a:cubicBezTo>
                <a:cubicBezTo>
                  <a:pt x="845" y="359"/>
                  <a:pt x="846" y="359"/>
                  <a:pt x="847" y="359"/>
                </a:cubicBezTo>
                <a:cubicBezTo>
                  <a:pt x="849" y="359"/>
                  <a:pt x="851" y="359"/>
                  <a:pt x="854" y="358"/>
                </a:cubicBezTo>
                <a:cubicBezTo>
                  <a:pt x="856" y="357"/>
                  <a:pt x="858" y="356"/>
                  <a:pt x="859" y="355"/>
                </a:cubicBezTo>
                <a:cubicBezTo>
                  <a:pt x="860" y="354"/>
                  <a:pt x="872" y="348"/>
                  <a:pt x="875" y="348"/>
                </a:cubicBezTo>
                <a:cubicBezTo>
                  <a:pt x="877" y="348"/>
                  <a:pt x="879" y="347"/>
                  <a:pt x="880" y="346"/>
                </a:cubicBezTo>
                <a:cubicBezTo>
                  <a:pt x="881" y="345"/>
                  <a:pt x="882" y="344"/>
                  <a:pt x="884" y="343"/>
                </a:cubicBezTo>
                <a:cubicBezTo>
                  <a:pt x="890" y="342"/>
                  <a:pt x="894" y="337"/>
                  <a:pt x="897" y="334"/>
                </a:cubicBezTo>
                <a:cubicBezTo>
                  <a:pt x="901" y="331"/>
                  <a:pt x="904" y="323"/>
                  <a:pt x="906" y="320"/>
                </a:cubicBezTo>
                <a:cubicBezTo>
                  <a:pt x="906" y="318"/>
                  <a:pt x="909" y="317"/>
                  <a:pt x="909" y="313"/>
                </a:cubicBezTo>
                <a:cubicBezTo>
                  <a:pt x="909" y="312"/>
                  <a:pt x="909" y="311"/>
                  <a:pt x="909" y="311"/>
                </a:cubicBezTo>
                <a:cubicBezTo>
                  <a:pt x="908" y="309"/>
                  <a:pt x="905" y="307"/>
                  <a:pt x="903" y="305"/>
                </a:cubicBezTo>
                <a:cubicBezTo>
                  <a:pt x="900" y="303"/>
                  <a:pt x="898" y="302"/>
                  <a:pt x="896" y="301"/>
                </a:cubicBezTo>
                <a:cubicBezTo>
                  <a:pt x="896" y="301"/>
                  <a:pt x="896" y="301"/>
                  <a:pt x="896" y="301"/>
                </a:cubicBezTo>
                <a:cubicBezTo>
                  <a:pt x="896" y="301"/>
                  <a:pt x="895" y="300"/>
                  <a:pt x="895" y="299"/>
                </a:cubicBezTo>
                <a:cubicBezTo>
                  <a:pt x="895" y="298"/>
                  <a:pt x="895" y="298"/>
                  <a:pt x="894" y="297"/>
                </a:cubicBezTo>
                <a:cubicBezTo>
                  <a:pt x="894" y="297"/>
                  <a:pt x="893" y="296"/>
                  <a:pt x="892" y="296"/>
                </a:cubicBezTo>
                <a:cubicBezTo>
                  <a:pt x="891" y="296"/>
                  <a:pt x="890" y="296"/>
                  <a:pt x="890" y="297"/>
                </a:cubicBezTo>
                <a:cubicBezTo>
                  <a:pt x="889" y="299"/>
                  <a:pt x="889" y="300"/>
                  <a:pt x="887" y="301"/>
                </a:cubicBezTo>
                <a:cubicBezTo>
                  <a:pt x="885" y="302"/>
                  <a:pt x="883" y="303"/>
                  <a:pt x="882" y="304"/>
                </a:cubicBezTo>
                <a:cubicBezTo>
                  <a:pt x="881" y="305"/>
                  <a:pt x="880" y="306"/>
                  <a:pt x="879" y="306"/>
                </a:cubicBezTo>
                <a:cubicBezTo>
                  <a:pt x="879" y="305"/>
                  <a:pt x="879" y="305"/>
                  <a:pt x="879" y="305"/>
                </a:cubicBezTo>
                <a:cubicBezTo>
                  <a:pt x="879" y="304"/>
                  <a:pt x="879" y="302"/>
                  <a:pt x="877" y="300"/>
                </a:cubicBezTo>
                <a:cubicBezTo>
                  <a:pt x="875" y="298"/>
                  <a:pt x="874" y="297"/>
                  <a:pt x="873" y="296"/>
                </a:cubicBezTo>
                <a:cubicBezTo>
                  <a:pt x="873" y="296"/>
                  <a:pt x="873" y="295"/>
                  <a:pt x="873" y="294"/>
                </a:cubicBezTo>
                <a:cubicBezTo>
                  <a:pt x="872" y="293"/>
                  <a:pt x="872" y="292"/>
                  <a:pt x="871" y="291"/>
                </a:cubicBezTo>
                <a:cubicBezTo>
                  <a:pt x="869" y="288"/>
                  <a:pt x="865" y="284"/>
                  <a:pt x="865" y="282"/>
                </a:cubicBezTo>
                <a:cubicBezTo>
                  <a:pt x="865" y="282"/>
                  <a:pt x="865" y="282"/>
                  <a:pt x="865" y="282"/>
                </a:cubicBezTo>
                <a:cubicBezTo>
                  <a:pt x="865" y="281"/>
                  <a:pt x="865" y="280"/>
                  <a:pt x="866" y="279"/>
                </a:cubicBezTo>
                <a:cubicBezTo>
                  <a:pt x="867" y="278"/>
                  <a:pt x="868" y="277"/>
                  <a:pt x="868" y="277"/>
                </a:cubicBezTo>
                <a:cubicBezTo>
                  <a:pt x="868" y="277"/>
                  <a:pt x="868" y="277"/>
                  <a:pt x="868" y="277"/>
                </a:cubicBezTo>
                <a:cubicBezTo>
                  <a:pt x="870" y="280"/>
                  <a:pt x="871" y="286"/>
                  <a:pt x="876" y="289"/>
                </a:cubicBezTo>
                <a:cubicBezTo>
                  <a:pt x="878" y="290"/>
                  <a:pt x="880" y="292"/>
                  <a:pt x="882" y="293"/>
                </a:cubicBezTo>
                <a:cubicBezTo>
                  <a:pt x="883" y="295"/>
                  <a:pt x="885" y="296"/>
                  <a:pt x="886" y="297"/>
                </a:cubicBezTo>
                <a:cubicBezTo>
                  <a:pt x="887" y="297"/>
                  <a:pt x="887" y="297"/>
                  <a:pt x="887" y="297"/>
                </a:cubicBezTo>
                <a:cubicBezTo>
                  <a:pt x="889" y="297"/>
                  <a:pt x="891" y="296"/>
                  <a:pt x="892" y="295"/>
                </a:cubicBezTo>
                <a:cubicBezTo>
                  <a:pt x="893" y="294"/>
                  <a:pt x="894" y="294"/>
                  <a:pt x="894" y="293"/>
                </a:cubicBezTo>
                <a:cubicBezTo>
                  <a:pt x="895" y="293"/>
                  <a:pt x="895" y="293"/>
                  <a:pt x="895" y="293"/>
                </a:cubicBezTo>
                <a:cubicBezTo>
                  <a:pt x="895" y="294"/>
                  <a:pt x="896" y="295"/>
                  <a:pt x="898" y="297"/>
                </a:cubicBezTo>
                <a:cubicBezTo>
                  <a:pt x="899" y="299"/>
                  <a:pt x="900" y="301"/>
                  <a:pt x="903" y="302"/>
                </a:cubicBezTo>
                <a:cubicBezTo>
                  <a:pt x="904" y="303"/>
                  <a:pt x="908" y="303"/>
                  <a:pt x="911" y="303"/>
                </a:cubicBezTo>
                <a:cubicBezTo>
                  <a:pt x="914" y="304"/>
                  <a:pt x="917" y="304"/>
                  <a:pt x="918" y="304"/>
                </a:cubicBezTo>
                <a:cubicBezTo>
                  <a:pt x="918" y="304"/>
                  <a:pt x="919" y="304"/>
                  <a:pt x="920" y="304"/>
                </a:cubicBezTo>
                <a:cubicBezTo>
                  <a:pt x="921" y="304"/>
                  <a:pt x="923" y="304"/>
                  <a:pt x="924" y="303"/>
                </a:cubicBezTo>
                <a:cubicBezTo>
                  <a:pt x="926" y="303"/>
                  <a:pt x="928" y="303"/>
                  <a:pt x="929" y="301"/>
                </a:cubicBezTo>
                <a:cubicBezTo>
                  <a:pt x="929" y="300"/>
                  <a:pt x="930" y="300"/>
                  <a:pt x="930" y="300"/>
                </a:cubicBezTo>
                <a:cubicBezTo>
                  <a:pt x="930" y="299"/>
                  <a:pt x="930" y="299"/>
                  <a:pt x="931" y="299"/>
                </a:cubicBezTo>
                <a:cubicBezTo>
                  <a:pt x="931" y="300"/>
                  <a:pt x="933" y="301"/>
                  <a:pt x="933" y="303"/>
                </a:cubicBezTo>
                <a:cubicBezTo>
                  <a:pt x="935" y="305"/>
                  <a:pt x="936" y="306"/>
                  <a:pt x="938" y="307"/>
                </a:cubicBezTo>
                <a:cubicBezTo>
                  <a:pt x="939" y="308"/>
                  <a:pt x="940" y="308"/>
                  <a:pt x="941" y="308"/>
                </a:cubicBezTo>
                <a:cubicBezTo>
                  <a:pt x="942" y="309"/>
                  <a:pt x="943" y="309"/>
                  <a:pt x="943" y="310"/>
                </a:cubicBezTo>
                <a:cubicBezTo>
                  <a:pt x="943" y="311"/>
                  <a:pt x="943" y="311"/>
                  <a:pt x="943" y="311"/>
                </a:cubicBezTo>
                <a:cubicBezTo>
                  <a:pt x="943" y="312"/>
                  <a:pt x="943" y="312"/>
                  <a:pt x="943" y="312"/>
                </a:cubicBezTo>
                <a:cubicBezTo>
                  <a:pt x="943" y="315"/>
                  <a:pt x="943" y="317"/>
                  <a:pt x="944" y="319"/>
                </a:cubicBezTo>
                <a:cubicBezTo>
                  <a:pt x="945" y="321"/>
                  <a:pt x="946" y="322"/>
                  <a:pt x="948" y="322"/>
                </a:cubicBezTo>
                <a:cubicBezTo>
                  <a:pt x="949" y="323"/>
                  <a:pt x="949" y="323"/>
                  <a:pt x="949" y="323"/>
                </a:cubicBezTo>
                <a:cubicBezTo>
                  <a:pt x="951" y="322"/>
                  <a:pt x="953" y="321"/>
                  <a:pt x="954" y="319"/>
                </a:cubicBezTo>
                <a:cubicBezTo>
                  <a:pt x="954" y="322"/>
                  <a:pt x="954" y="326"/>
                  <a:pt x="954" y="328"/>
                </a:cubicBezTo>
                <a:cubicBezTo>
                  <a:pt x="954" y="329"/>
                  <a:pt x="954" y="329"/>
                  <a:pt x="954" y="329"/>
                </a:cubicBezTo>
                <a:cubicBezTo>
                  <a:pt x="954" y="333"/>
                  <a:pt x="958" y="345"/>
                  <a:pt x="958" y="345"/>
                </a:cubicBezTo>
                <a:cubicBezTo>
                  <a:pt x="958" y="345"/>
                  <a:pt x="958" y="345"/>
                  <a:pt x="958" y="345"/>
                </a:cubicBezTo>
                <a:cubicBezTo>
                  <a:pt x="958" y="345"/>
                  <a:pt x="963" y="357"/>
                  <a:pt x="964" y="360"/>
                </a:cubicBezTo>
                <a:cubicBezTo>
                  <a:pt x="965" y="362"/>
                  <a:pt x="966" y="365"/>
                  <a:pt x="968" y="367"/>
                </a:cubicBezTo>
                <a:cubicBezTo>
                  <a:pt x="970" y="370"/>
                  <a:pt x="971" y="373"/>
                  <a:pt x="971" y="374"/>
                </a:cubicBezTo>
                <a:cubicBezTo>
                  <a:pt x="971" y="376"/>
                  <a:pt x="971" y="378"/>
                  <a:pt x="971" y="380"/>
                </a:cubicBezTo>
                <a:cubicBezTo>
                  <a:pt x="972" y="381"/>
                  <a:pt x="972" y="382"/>
                  <a:pt x="972" y="383"/>
                </a:cubicBezTo>
                <a:cubicBezTo>
                  <a:pt x="973" y="384"/>
                  <a:pt x="974" y="385"/>
                  <a:pt x="975" y="385"/>
                </a:cubicBezTo>
                <a:cubicBezTo>
                  <a:pt x="977" y="385"/>
                  <a:pt x="977" y="384"/>
                  <a:pt x="978" y="383"/>
                </a:cubicBezTo>
                <a:cubicBezTo>
                  <a:pt x="980" y="381"/>
                  <a:pt x="981" y="376"/>
                  <a:pt x="983" y="374"/>
                </a:cubicBezTo>
                <a:cubicBezTo>
                  <a:pt x="983" y="373"/>
                  <a:pt x="983" y="373"/>
                  <a:pt x="983" y="373"/>
                </a:cubicBezTo>
                <a:cubicBezTo>
                  <a:pt x="983" y="373"/>
                  <a:pt x="983" y="374"/>
                  <a:pt x="983" y="375"/>
                </a:cubicBezTo>
                <a:cubicBezTo>
                  <a:pt x="982" y="377"/>
                  <a:pt x="982" y="379"/>
                  <a:pt x="982" y="381"/>
                </a:cubicBezTo>
                <a:cubicBezTo>
                  <a:pt x="982" y="383"/>
                  <a:pt x="982" y="385"/>
                  <a:pt x="982" y="386"/>
                </a:cubicBezTo>
                <a:cubicBezTo>
                  <a:pt x="983" y="388"/>
                  <a:pt x="984" y="389"/>
                  <a:pt x="985" y="390"/>
                </a:cubicBezTo>
                <a:cubicBezTo>
                  <a:pt x="986" y="390"/>
                  <a:pt x="986" y="390"/>
                  <a:pt x="987" y="390"/>
                </a:cubicBezTo>
                <a:cubicBezTo>
                  <a:pt x="989" y="390"/>
                  <a:pt x="991" y="388"/>
                  <a:pt x="992" y="387"/>
                </a:cubicBezTo>
                <a:cubicBezTo>
                  <a:pt x="992" y="385"/>
                  <a:pt x="993" y="383"/>
                  <a:pt x="993" y="382"/>
                </a:cubicBezTo>
                <a:cubicBezTo>
                  <a:pt x="993" y="381"/>
                  <a:pt x="993" y="380"/>
                  <a:pt x="992" y="379"/>
                </a:cubicBezTo>
                <a:cubicBezTo>
                  <a:pt x="992" y="379"/>
                  <a:pt x="991" y="377"/>
                  <a:pt x="991" y="375"/>
                </a:cubicBezTo>
                <a:cubicBezTo>
                  <a:pt x="990" y="374"/>
                  <a:pt x="990" y="373"/>
                  <a:pt x="990" y="372"/>
                </a:cubicBezTo>
                <a:cubicBezTo>
                  <a:pt x="989" y="371"/>
                  <a:pt x="988" y="370"/>
                  <a:pt x="987" y="370"/>
                </a:cubicBezTo>
                <a:cubicBezTo>
                  <a:pt x="986" y="370"/>
                  <a:pt x="986" y="370"/>
                  <a:pt x="985" y="371"/>
                </a:cubicBezTo>
                <a:cubicBezTo>
                  <a:pt x="985" y="371"/>
                  <a:pt x="985" y="371"/>
                  <a:pt x="985" y="371"/>
                </a:cubicBezTo>
                <a:cubicBezTo>
                  <a:pt x="984" y="371"/>
                  <a:pt x="984" y="372"/>
                  <a:pt x="984" y="372"/>
                </a:cubicBezTo>
                <a:cubicBezTo>
                  <a:pt x="985" y="368"/>
                  <a:pt x="986" y="363"/>
                  <a:pt x="987" y="360"/>
                </a:cubicBezTo>
                <a:cubicBezTo>
                  <a:pt x="988" y="356"/>
                  <a:pt x="988" y="349"/>
                  <a:pt x="988" y="346"/>
                </a:cubicBezTo>
                <a:cubicBezTo>
                  <a:pt x="988" y="344"/>
                  <a:pt x="989" y="342"/>
                  <a:pt x="994" y="340"/>
                </a:cubicBezTo>
                <a:cubicBezTo>
                  <a:pt x="999" y="337"/>
                  <a:pt x="1002" y="330"/>
                  <a:pt x="1006" y="327"/>
                </a:cubicBezTo>
                <a:cubicBezTo>
                  <a:pt x="1008" y="325"/>
                  <a:pt x="1009" y="322"/>
                  <a:pt x="1010" y="321"/>
                </a:cubicBezTo>
                <a:cubicBezTo>
                  <a:pt x="1011" y="319"/>
                  <a:pt x="1012" y="318"/>
                  <a:pt x="1016" y="318"/>
                </a:cubicBezTo>
                <a:cubicBezTo>
                  <a:pt x="1020" y="318"/>
                  <a:pt x="1022" y="318"/>
                  <a:pt x="1023" y="318"/>
                </a:cubicBezTo>
                <a:cubicBezTo>
                  <a:pt x="1025" y="317"/>
                  <a:pt x="1026" y="316"/>
                  <a:pt x="1026" y="315"/>
                </a:cubicBezTo>
                <a:cubicBezTo>
                  <a:pt x="1027" y="315"/>
                  <a:pt x="1027" y="314"/>
                  <a:pt x="1028" y="314"/>
                </a:cubicBezTo>
                <a:cubicBezTo>
                  <a:pt x="1028" y="314"/>
                  <a:pt x="1028" y="314"/>
                  <a:pt x="1028" y="314"/>
                </a:cubicBezTo>
                <a:cubicBezTo>
                  <a:pt x="1028" y="314"/>
                  <a:pt x="1028" y="314"/>
                  <a:pt x="1028" y="315"/>
                </a:cubicBezTo>
                <a:cubicBezTo>
                  <a:pt x="1029" y="318"/>
                  <a:pt x="1031" y="320"/>
                  <a:pt x="1032" y="323"/>
                </a:cubicBezTo>
                <a:cubicBezTo>
                  <a:pt x="1034" y="325"/>
                  <a:pt x="1036" y="327"/>
                  <a:pt x="1036" y="328"/>
                </a:cubicBezTo>
                <a:cubicBezTo>
                  <a:pt x="1037" y="329"/>
                  <a:pt x="1038" y="332"/>
                  <a:pt x="1038" y="336"/>
                </a:cubicBezTo>
                <a:cubicBezTo>
                  <a:pt x="1038" y="337"/>
                  <a:pt x="1038" y="337"/>
                  <a:pt x="1038" y="337"/>
                </a:cubicBezTo>
                <a:cubicBezTo>
                  <a:pt x="1038" y="338"/>
                  <a:pt x="1038" y="339"/>
                  <a:pt x="1038" y="340"/>
                </a:cubicBezTo>
                <a:cubicBezTo>
                  <a:pt x="1038" y="342"/>
                  <a:pt x="1039" y="344"/>
                  <a:pt x="1039" y="345"/>
                </a:cubicBezTo>
                <a:cubicBezTo>
                  <a:pt x="1039" y="346"/>
                  <a:pt x="1039" y="347"/>
                  <a:pt x="1040" y="348"/>
                </a:cubicBezTo>
                <a:cubicBezTo>
                  <a:pt x="1040" y="348"/>
                  <a:pt x="1041" y="349"/>
                  <a:pt x="1042" y="349"/>
                </a:cubicBezTo>
                <a:cubicBezTo>
                  <a:pt x="1044" y="349"/>
                  <a:pt x="1044" y="348"/>
                  <a:pt x="1045" y="347"/>
                </a:cubicBezTo>
                <a:cubicBezTo>
                  <a:pt x="1046" y="346"/>
                  <a:pt x="1048" y="343"/>
                  <a:pt x="1048" y="342"/>
                </a:cubicBezTo>
                <a:cubicBezTo>
                  <a:pt x="1049" y="342"/>
                  <a:pt x="1049" y="341"/>
                  <a:pt x="1050" y="341"/>
                </a:cubicBezTo>
                <a:cubicBezTo>
                  <a:pt x="1051" y="340"/>
                  <a:pt x="1052" y="340"/>
                  <a:pt x="1052" y="340"/>
                </a:cubicBezTo>
                <a:cubicBezTo>
                  <a:pt x="1052" y="340"/>
                  <a:pt x="1052" y="340"/>
                  <a:pt x="1052" y="341"/>
                </a:cubicBezTo>
                <a:cubicBezTo>
                  <a:pt x="1052" y="341"/>
                  <a:pt x="1052" y="341"/>
                  <a:pt x="1052" y="341"/>
                </a:cubicBezTo>
                <a:cubicBezTo>
                  <a:pt x="1052" y="342"/>
                  <a:pt x="1052" y="343"/>
                  <a:pt x="1052" y="344"/>
                </a:cubicBezTo>
                <a:cubicBezTo>
                  <a:pt x="1052" y="349"/>
                  <a:pt x="1053" y="355"/>
                  <a:pt x="1053" y="358"/>
                </a:cubicBezTo>
                <a:cubicBezTo>
                  <a:pt x="1053" y="360"/>
                  <a:pt x="1054" y="363"/>
                  <a:pt x="1055" y="366"/>
                </a:cubicBezTo>
                <a:cubicBezTo>
                  <a:pt x="1056" y="367"/>
                  <a:pt x="1056" y="367"/>
                  <a:pt x="1057" y="368"/>
                </a:cubicBezTo>
                <a:cubicBezTo>
                  <a:pt x="1057" y="368"/>
                  <a:pt x="1057" y="368"/>
                  <a:pt x="1057" y="368"/>
                </a:cubicBezTo>
                <a:cubicBezTo>
                  <a:pt x="1055" y="368"/>
                  <a:pt x="1054" y="369"/>
                  <a:pt x="1054" y="371"/>
                </a:cubicBezTo>
                <a:cubicBezTo>
                  <a:pt x="1053" y="372"/>
                  <a:pt x="1053" y="373"/>
                  <a:pt x="1053" y="374"/>
                </a:cubicBezTo>
                <a:cubicBezTo>
                  <a:pt x="1053" y="376"/>
                  <a:pt x="1053" y="378"/>
                  <a:pt x="1054" y="379"/>
                </a:cubicBezTo>
                <a:cubicBezTo>
                  <a:pt x="1055" y="381"/>
                  <a:pt x="1056" y="381"/>
                  <a:pt x="1057" y="381"/>
                </a:cubicBezTo>
                <a:cubicBezTo>
                  <a:pt x="1058" y="382"/>
                  <a:pt x="1059" y="383"/>
                  <a:pt x="1059" y="386"/>
                </a:cubicBezTo>
                <a:cubicBezTo>
                  <a:pt x="1061" y="393"/>
                  <a:pt x="1064" y="401"/>
                  <a:pt x="1066" y="403"/>
                </a:cubicBezTo>
                <a:cubicBezTo>
                  <a:pt x="1067" y="405"/>
                  <a:pt x="1068" y="407"/>
                  <a:pt x="1070" y="409"/>
                </a:cubicBezTo>
                <a:cubicBezTo>
                  <a:pt x="1072" y="410"/>
                  <a:pt x="1074" y="412"/>
                  <a:pt x="1075" y="412"/>
                </a:cubicBezTo>
                <a:cubicBezTo>
                  <a:pt x="1076" y="413"/>
                  <a:pt x="1077" y="414"/>
                  <a:pt x="1078" y="414"/>
                </a:cubicBezTo>
                <a:cubicBezTo>
                  <a:pt x="1080" y="414"/>
                  <a:pt x="1082" y="412"/>
                  <a:pt x="1082" y="409"/>
                </a:cubicBezTo>
                <a:cubicBezTo>
                  <a:pt x="1082" y="409"/>
                  <a:pt x="1082" y="408"/>
                  <a:pt x="1081" y="407"/>
                </a:cubicBezTo>
                <a:cubicBezTo>
                  <a:pt x="1080" y="405"/>
                  <a:pt x="1077" y="401"/>
                  <a:pt x="1077" y="399"/>
                </a:cubicBezTo>
                <a:cubicBezTo>
                  <a:pt x="1077" y="396"/>
                  <a:pt x="1075" y="392"/>
                  <a:pt x="1072" y="387"/>
                </a:cubicBezTo>
                <a:cubicBezTo>
                  <a:pt x="1070" y="382"/>
                  <a:pt x="1067" y="381"/>
                  <a:pt x="1066" y="378"/>
                </a:cubicBezTo>
                <a:cubicBezTo>
                  <a:pt x="1065" y="376"/>
                  <a:pt x="1062" y="373"/>
                  <a:pt x="1060" y="371"/>
                </a:cubicBezTo>
                <a:cubicBezTo>
                  <a:pt x="1061" y="371"/>
                  <a:pt x="1062" y="371"/>
                  <a:pt x="1062" y="370"/>
                </a:cubicBezTo>
                <a:cubicBezTo>
                  <a:pt x="1062" y="370"/>
                  <a:pt x="1062" y="369"/>
                  <a:pt x="1062" y="369"/>
                </a:cubicBezTo>
                <a:cubicBezTo>
                  <a:pt x="1062" y="368"/>
                  <a:pt x="1063" y="366"/>
                  <a:pt x="1063" y="364"/>
                </a:cubicBezTo>
                <a:cubicBezTo>
                  <a:pt x="1064" y="361"/>
                  <a:pt x="1065" y="359"/>
                  <a:pt x="1065" y="357"/>
                </a:cubicBezTo>
                <a:cubicBezTo>
                  <a:pt x="1065" y="357"/>
                  <a:pt x="1067" y="358"/>
                  <a:pt x="1068" y="359"/>
                </a:cubicBezTo>
                <a:cubicBezTo>
                  <a:pt x="1070" y="361"/>
                  <a:pt x="1071" y="363"/>
                  <a:pt x="1073" y="365"/>
                </a:cubicBezTo>
                <a:cubicBezTo>
                  <a:pt x="1074" y="368"/>
                  <a:pt x="1075" y="369"/>
                  <a:pt x="1075" y="369"/>
                </a:cubicBezTo>
                <a:cubicBezTo>
                  <a:pt x="1075" y="370"/>
                  <a:pt x="1075" y="370"/>
                  <a:pt x="1075" y="370"/>
                </a:cubicBezTo>
                <a:cubicBezTo>
                  <a:pt x="1075" y="370"/>
                  <a:pt x="1076" y="371"/>
                  <a:pt x="1077" y="372"/>
                </a:cubicBezTo>
                <a:cubicBezTo>
                  <a:pt x="1078" y="374"/>
                  <a:pt x="1079" y="375"/>
                  <a:pt x="1079" y="376"/>
                </a:cubicBezTo>
                <a:cubicBezTo>
                  <a:pt x="1080" y="377"/>
                  <a:pt x="1081" y="378"/>
                  <a:pt x="1082" y="378"/>
                </a:cubicBezTo>
                <a:cubicBezTo>
                  <a:pt x="1084" y="378"/>
                  <a:pt x="1085" y="377"/>
                  <a:pt x="1086" y="376"/>
                </a:cubicBezTo>
                <a:cubicBezTo>
                  <a:pt x="1087" y="375"/>
                  <a:pt x="1088" y="374"/>
                  <a:pt x="1089" y="373"/>
                </a:cubicBezTo>
                <a:cubicBezTo>
                  <a:pt x="1090" y="370"/>
                  <a:pt x="1090" y="370"/>
                  <a:pt x="1092" y="369"/>
                </a:cubicBezTo>
                <a:cubicBezTo>
                  <a:pt x="1093" y="369"/>
                  <a:pt x="1095" y="369"/>
                  <a:pt x="1096" y="368"/>
                </a:cubicBezTo>
                <a:cubicBezTo>
                  <a:pt x="1098" y="367"/>
                  <a:pt x="1099" y="366"/>
                  <a:pt x="1100" y="363"/>
                </a:cubicBezTo>
                <a:cubicBezTo>
                  <a:pt x="1101" y="361"/>
                  <a:pt x="1102" y="357"/>
                  <a:pt x="1102" y="354"/>
                </a:cubicBezTo>
                <a:cubicBezTo>
                  <a:pt x="1102" y="351"/>
                  <a:pt x="1101" y="349"/>
                  <a:pt x="1100" y="346"/>
                </a:cubicBezTo>
                <a:cubicBezTo>
                  <a:pt x="1096" y="341"/>
                  <a:pt x="1094" y="337"/>
                  <a:pt x="1091" y="334"/>
                </a:cubicBezTo>
                <a:cubicBezTo>
                  <a:pt x="1090" y="333"/>
                  <a:pt x="1088" y="330"/>
                  <a:pt x="1087" y="328"/>
                </a:cubicBezTo>
                <a:cubicBezTo>
                  <a:pt x="1087" y="327"/>
                  <a:pt x="1086" y="326"/>
                  <a:pt x="1086" y="325"/>
                </a:cubicBezTo>
                <a:cubicBezTo>
                  <a:pt x="1088" y="324"/>
                  <a:pt x="1092" y="319"/>
                  <a:pt x="1094" y="317"/>
                </a:cubicBezTo>
                <a:cubicBezTo>
                  <a:pt x="1094" y="317"/>
                  <a:pt x="1094" y="317"/>
                  <a:pt x="1095" y="317"/>
                </a:cubicBezTo>
                <a:cubicBezTo>
                  <a:pt x="1095" y="317"/>
                  <a:pt x="1096" y="317"/>
                  <a:pt x="1096" y="318"/>
                </a:cubicBezTo>
                <a:cubicBezTo>
                  <a:pt x="1096" y="318"/>
                  <a:pt x="1096" y="318"/>
                  <a:pt x="1096" y="318"/>
                </a:cubicBezTo>
                <a:cubicBezTo>
                  <a:pt x="1096" y="319"/>
                  <a:pt x="1095" y="320"/>
                  <a:pt x="1095" y="322"/>
                </a:cubicBezTo>
                <a:cubicBezTo>
                  <a:pt x="1094" y="323"/>
                  <a:pt x="1093" y="326"/>
                  <a:pt x="1092" y="329"/>
                </a:cubicBezTo>
                <a:cubicBezTo>
                  <a:pt x="1092" y="329"/>
                  <a:pt x="1092" y="330"/>
                  <a:pt x="1092" y="330"/>
                </a:cubicBezTo>
                <a:cubicBezTo>
                  <a:pt x="1092" y="334"/>
                  <a:pt x="1095" y="337"/>
                  <a:pt x="1098" y="337"/>
                </a:cubicBezTo>
                <a:cubicBezTo>
                  <a:pt x="1099" y="337"/>
                  <a:pt x="1100" y="337"/>
                  <a:pt x="1101" y="336"/>
                </a:cubicBezTo>
                <a:cubicBezTo>
                  <a:pt x="1101" y="335"/>
                  <a:pt x="1103" y="333"/>
                  <a:pt x="1104" y="332"/>
                </a:cubicBezTo>
                <a:cubicBezTo>
                  <a:pt x="1104" y="331"/>
                  <a:pt x="1105" y="330"/>
                  <a:pt x="1105" y="329"/>
                </a:cubicBezTo>
                <a:cubicBezTo>
                  <a:pt x="1105" y="329"/>
                  <a:pt x="1106" y="328"/>
                  <a:pt x="1106" y="327"/>
                </a:cubicBezTo>
                <a:cubicBezTo>
                  <a:pt x="1106" y="326"/>
                  <a:pt x="1105" y="325"/>
                  <a:pt x="1105" y="325"/>
                </a:cubicBezTo>
                <a:cubicBezTo>
                  <a:pt x="1104" y="324"/>
                  <a:pt x="1103" y="325"/>
                  <a:pt x="1103" y="322"/>
                </a:cubicBezTo>
                <a:cubicBezTo>
                  <a:pt x="1103" y="322"/>
                  <a:pt x="1103" y="322"/>
                  <a:pt x="1103" y="322"/>
                </a:cubicBezTo>
                <a:cubicBezTo>
                  <a:pt x="1103" y="320"/>
                  <a:pt x="1104" y="319"/>
                  <a:pt x="1104" y="318"/>
                </a:cubicBezTo>
                <a:cubicBezTo>
                  <a:pt x="1105" y="318"/>
                  <a:pt x="1106" y="317"/>
                  <a:pt x="1106" y="317"/>
                </a:cubicBezTo>
                <a:cubicBezTo>
                  <a:pt x="1107" y="318"/>
                  <a:pt x="1108" y="318"/>
                  <a:pt x="1109" y="318"/>
                </a:cubicBezTo>
                <a:cubicBezTo>
                  <a:pt x="1113" y="318"/>
                  <a:pt x="1120" y="315"/>
                  <a:pt x="1125" y="312"/>
                </a:cubicBezTo>
                <a:cubicBezTo>
                  <a:pt x="1131" y="309"/>
                  <a:pt x="1134" y="302"/>
                  <a:pt x="1136" y="300"/>
                </a:cubicBezTo>
                <a:cubicBezTo>
                  <a:pt x="1138" y="298"/>
                  <a:pt x="1141" y="296"/>
                  <a:pt x="1144" y="292"/>
                </a:cubicBezTo>
                <a:cubicBezTo>
                  <a:pt x="1146" y="289"/>
                  <a:pt x="1149" y="286"/>
                  <a:pt x="1149" y="283"/>
                </a:cubicBezTo>
                <a:cubicBezTo>
                  <a:pt x="1149" y="282"/>
                  <a:pt x="1149" y="282"/>
                  <a:pt x="1149" y="282"/>
                </a:cubicBezTo>
                <a:cubicBezTo>
                  <a:pt x="1148" y="278"/>
                  <a:pt x="1150" y="272"/>
                  <a:pt x="1147" y="266"/>
                </a:cubicBezTo>
                <a:cubicBezTo>
                  <a:pt x="1144" y="261"/>
                  <a:pt x="1141" y="257"/>
                  <a:pt x="1140" y="255"/>
                </a:cubicBezTo>
                <a:cubicBezTo>
                  <a:pt x="1140" y="255"/>
                  <a:pt x="1141" y="254"/>
                  <a:pt x="1142" y="254"/>
                </a:cubicBezTo>
                <a:cubicBezTo>
                  <a:pt x="1144" y="253"/>
                  <a:pt x="1146" y="252"/>
                  <a:pt x="1148" y="250"/>
                </a:cubicBezTo>
                <a:cubicBezTo>
                  <a:pt x="1149" y="249"/>
                  <a:pt x="1150" y="247"/>
                  <a:pt x="1150" y="246"/>
                </a:cubicBezTo>
                <a:cubicBezTo>
                  <a:pt x="1150" y="243"/>
                  <a:pt x="1148" y="241"/>
                  <a:pt x="1145" y="241"/>
                </a:cubicBezTo>
                <a:cubicBezTo>
                  <a:pt x="1145" y="241"/>
                  <a:pt x="1145" y="241"/>
                  <a:pt x="1145" y="241"/>
                </a:cubicBezTo>
                <a:cubicBezTo>
                  <a:pt x="1143" y="242"/>
                  <a:pt x="1140" y="242"/>
                  <a:pt x="1138" y="242"/>
                </a:cubicBezTo>
                <a:cubicBezTo>
                  <a:pt x="1138" y="242"/>
                  <a:pt x="1138" y="242"/>
                  <a:pt x="1138" y="242"/>
                </a:cubicBezTo>
                <a:cubicBezTo>
                  <a:pt x="1138" y="242"/>
                  <a:pt x="1136" y="241"/>
                  <a:pt x="1133" y="238"/>
                </a:cubicBezTo>
                <a:cubicBezTo>
                  <a:pt x="1133" y="238"/>
                  <a:pt x="1133" y="237"/>
                  <a:pt x="1133" y="237"/>
                </a:cubicBezTo>
                <a:cubicBezTo>
                  <a:pt x="1133" y="237"/>
                  <a:pt x="1133" y="236"/>
                  <a:pt x="1134" y="236"/>
                </a:cubicBezTo>
                <a:cubicBezTo>
                  <a:pt x="1134" y="236"/>
                  <a:pt x="1134" y="236"/>
                  <a:pt x="1134" y="236"/>
                </a:cubicBezTo>
                <a:cubicBezTo>
                  <a:pt x="1134" y="236"/>
                  <a:pt x="1134" y="236"/>
                  <a:pt x="1134" y="236"/>
                </a:cubicBezTo>
                <a:cubicBezTo>
                  <a:pt x="1135" y="236"/>
                  <a:pt x="1135" y="236"/>
                  <a:pt x="1135" y="236"/>
                </a:cubicBezTo>
                <a:cubicBezTo>
                  <a:pt x="1137" y="235"/>
                  <a:pt x="1138" y="234"/>
                  <a:pt x="1140" y="233"/>
                </a:cubicBezTo>
                <a:cubicBezTo>
                  <a:pt x="1141" y="232"/>
                  <a:pt x="1143" y="230"/>
                  <a:pt x="1143" y="229"/>
                </a:cubicBezTo>
                <a:cubicBezTo>
                  <a:pt x="1143" y="231"/>
                  <a:pt x="1143" y="232"/>
                  <a:pt x="1143" y="234"/>
                </a:cubicBezTo>
                <a:cubicBezTo>
                  <a:pt x="1143" y="234"/>
                  <a:pt x="1143" y="235"/>
                  <a:pt x="1143" y="236"/>
                </a:cubicBezTo>
                <a:cubicBezTo>
                  <a:pt x="1144" y="237"/>
                  <a:pt x="1144" y="237"/>
                  <a:pt x="1145" y="237"/>
                </a:cubicBezTo>
                <a:cubicBezTo>
                  <a:pt x="1146" y="238"/>
                  <a:pt x="1146" y="238"/>
                  <a:pt x="1146" y="238"/>
                </a:cubicBezTo>
                <a:cubicBezTo>
                  <a:pt x="1148" y="237"/>
                  <a:pt x="1150" y="236"/>
                  <a:pt x="1152" y="234"/>
                </a:cubicBezTo>
                <a:cubicBezTo>
                  <a:pt x="1153" y="234"/>
                  <a:pt x="1154" y="233"/>
                  <a:pt x="1155" y="233"/>
                </a:cubicBezTo>
                <a:cubicBezTo>
                  <a:pt x="1155" y="232"/>
                  <a:pt x="1155" y="232"/>
                  <a:pt x="1155" y="232"/>
                </a:cubicBezTo>
                <a:cubicBezTo>
                  <a:pt x="1155" y="233"/>
                  <a:pt x="1156" y="235"/>
                  <a:pt x="1156" y="236"/>
                </a:cubicBezTo>
                <a:cubicBezTo>
                  <a:pt x="1156" y="237"/>
                  <a:pt x="1156" y="237"/>
                  <a:pt x="1156" y="237"/>
                </a:cubicBezTo>
                <a:cubicBezTo>
                  <a:pt x="1155" y="239"/>
                  <a:pt x="1155" y="240"/>
                  <a:pt x="1155" y="242"/>
                </a:cubicBezTo>
                <a:cubicBezTo>
                  <a:pt x="1155" y="243"/>
                  <a:pt x="1155" y="243"/>
                  <a:pt x="1155" y="244"/>
                </a:cubicBezTo>
                <a:cubicBezTo>
                  <a:pt x="1155" y="245"/>
                  <a:pt x="1156" y="246"/>
                  <a:pt x="1157" y="246"/>
                </a:cubicBezTo>
                <a:cubicBezTo>
                  <a:pt x="1158" y="246"/>
                  <a:pt x="1158" y="246"/>
                  <a:pt x="1158" y="246"/>
                </a:cubicBezTo>
                <a:cubicBezTo>
                  <a:pt x="1159" y="245"/>
                  <a:pt x="1160" y="244"/>
                  <a:pt x="1161" y="244"/>
                </a:cubicBezTo>
                <a:cubicBezTo>
                  <a:pt x="1161" y="243"/>
                  <a:pt x="1161" y="243"/>
                  <a:pt x="1161" y="243"/>
                </a:cubicBezTo>
                <a:cubicBezTo>
                  <a:pt x="1162" y="244"/>
                  <a:pt x="1163" y="245"/>
                  <a:pt x="1163" y="247"/>
                </a:cubicBezTo>
                <a:cubicBezTo>
                  <a:pt x="1163" y="247"/>
                  <a:pt x="1163" y="248"/>
                  <a:pt x="1163" y="249"/>
                </a:cubicBezTo>
                <a:cubicBezTo>
                  <a:pt x="1162" y="251"/>
                  <a:pt x="1160" y="252"/>
                  <a:pt x="1160" y="255"/>
                </a:cubicBezTo>
                <a:cubicBezTo>
                  <a:pt x="1160" y="257"/>
                  <a:pt x="1161" y="258"/>
                  <a:pt x="1162" y="259"/>
                </a:cubicBezTo>
                <a:cubicBezTo>
                  <a:pt x="1164" y="260"/>
                  <a:pt x="1165" y="261"/>
                  <a:pt x="1167" y="261"/>
                </a:cubicBezTo>
                <a:cubicBezTo>
                  <a:pt x="1169" y="261"/>
                  <a:pt x="1171" y="259"/>
                  <a:pt x="1173" y="258"/>
                </a:cubicBezTo>
                <a:cubicBezTo>
                  <a:pt x="1176" y="255"/>
                  <a:pt x="1177" y="250"/>
                  <a:pt x="1177" y="246"/>
                </a:cubicBezTo>
                <a:cubicBezTo>
                  <a:pt x="1177" y="244"/>
                  <a:pt x="1177" y="243"/>
                  <a:pt x="1176" y="242"/>
                </a:cubicBezTo>
                <a:cubicBezTo>
                  <a:pt x="1175" y="241"/>
                  <a:pt x="1174" y="238"/>
                  <a:pt x="1173" y="237"/>
                </a:cubicBezTo>
                <a:cubicBezTo>
                  <a:pt x="1172" y="235"/>
                  <a:pt x="1171" y="234"/>
                  <a:pt x="1171" y="233"/>
                </a:cubicBezTo>
                <a:cubicBezTo>
                  <a:pt x="1172" y="233"/>
                  <a:pt x="1173" y="232"/>
                  <a:pt x="1174" y="232"/>
                </a:cubicBezTo>
                <a:cubicBezTo>
                  <a:pt x="1176" y="231"/>
                  <a:pt x="1177" y="230"/>
                  <a:pt x="1178" y="228"/>
                </a:cubicBezTo>
                <a:cubicBezTo>
                  <a:pt x="1177" y="225"/>
                  <a:pt x="1179" y="223"/>
                  <a:pt x="1181" y="222"/>
                </a:cubicBezTo>
                <a:cubicBezTo>
                  <a:pt x="1183" y="222"/>
                  <a:pt x="1184" y="220"/>
                  <a:pt x="1185" y="219"/>
                </a:cubicBezTo>
                <a:cubicBezTo>
                  <a:pt x="1185" y="219"/>
                  <a:pt x="1186" y="218"/>
                  <a:pt x="1186" y="218"/>
                </a:cubicBezTo>
                <a:cubicBezTo>
                  <a:pt x="1187" y="219"/>
                  <a:pt x="1187" y="219"/>
                  <a:pt x="1188" y="219"/>
                </a:cubicBezTo>
                <a:cubicBezTo>
                  <a:pt x="1190" y="220"/>
                  <a:pt x="1191" y="220"/>
                  <a:pt x="1192" y="220"/>
                </a:cubicBezTo>
                <a:cubicBezTo>
                  <a:pt x="1194" y="220"/>
                  <a:pt x="1195" y="220"/>
                  <a:pt x="1197" y="218"/>
                </a:cubicBezTo>
                <a:cubicBezTo>
                  <a:pt x="1198" y="216"/>
                  <a:pt x="1207" y="208"/>
                  <a:pt x="1212" y="203"/>
                </a:cubicBezTo>
                <a:cubicBezTo>
                  <a:pt x="1217" y="198"/>
                  <a:pt x="1219" y="192"/>
                  <a:pt x="1221" y="186"/>
                </a:cubicBezTo>
                <a:cubicBezTo>
                  <a:pt x="1221" y="185"/>
                  <a:pt x="1221" y="183"/>
                  <a:pt x="1222" y="182"/>
                </a:cubicBezTo>
                <a:cubicBezTo>
                  <a:pt x="1222" y="183"/>
                  <a:pt x="1222" y="183"/>
                  <a:pt x="1222" y="184"/>
                </a:cubicBezTo>
                <a:cubicBezTo>
                  <a:pt x="1222" y="185"/>
                  <a:pt x="1222" y="185"/>
                  <a:pt x="1222" y="186"/>
                </a:cubicBezTo>
                <a:cubicBezTo>
                  <a:pt x="1222" y="188"/>
                  <a:pt x="1222" y="189"/>
                  <a:pt x="1222" y="191"/>
                </a:cubicBezTo>
                <a:cubicBezTo>
                  <a:pt x="1222" y="193"/>
                  <a:pt x="1222" y="195"/>
                  <a:pt x="1222" y="197"/>
                </a:cubicBezTo>
                <a:cubicBezTo>
                  <a:pt x="1222" y="198"/>
                  <a:pt x="1222" y="199"/>
                  <a:pt x="1222" y="200"/>
                </a:cubicBezTo>
                <a:cubicBezTo>
                  <a:pt x="1222" y="201"/>
                  <a:pt x="1222" y="201"/>
                  <a:pt x="1223" y="202"/>
                </a:cubicBezTo>
                <a:cubicBezTo>
                  <a:pt x="1223" y="203"/>
                  <a:pt x="1224" y="203"/>
                  <a:pt x="1225" y="204"/>
                </a:cubicBezTo>
                <a:cubicBezTo>
                  <a:pt x="1226" y="205"/>
                  <a:pt x="1227" y="206"/>
                  <a:pt x="1228" y="206"/>
                </a:cubicBezTo>
                <a:cubicBezTo>
                  <a:pt x="1229" y="206"/>
                  <a:pt x="1229" y="206"/>
                  <a:pt x="1230" y="206"/>
                </a:cubicBezTo>
                <a:cubicBezTo>
                  <a:pt x="1232" y="205"/>
                  <a:pt x="1231" y="203"/>
                  <a:pt x="1231" y="202"/>
                </a:cubicBezTo>
                <a:cubicBezTo>
                  <a:pt x="1231" y="201"/>
                  <a:pt x="1231" y="199"/>
                  <a:pt x="1231" y="197"/>
                </a:cubicBezTo>
                <a:cubicBezTo>
                  <a:pt x="1230" y="196"/>
                  <a:pt x="1230" y="194"/>
                  <a:pt x="1230" y="194"/>
                </a:cubicBezTo>
                <a:cubicBezTo>
                  <a:pt x="1230" y="193"/>
                  <a:pt x="1230" y="193"/>
                  <a:pt x="1230" y="193"/>
                </a:cubicBezTo>
                <a:cubicBezTo>
                  <a:pt x="1231" y="192"/>
                  <a:pt x="1232" y="191"/>
                  <a:pt x="1233" y="191"/>
                </a:cubicBezTo>
                <a:cubicBezTo>
                  <a:pt x="1234" y="191"/>
                  <a:pt x="1234" y="190"/>
                  <a:pt x="1234" y="190"/>
                </a:cubicBezTo>
                <a:cubicBezTo>
                  <a:pt x="1234" y="189"/>
                  <a:pt x="1234" y="188"/>
                  <a:pt x="1234" y="188"/>
                </a:cubicBezTo>
                <a:cubicBezTo>
                  <a:pt x="1234" y="185"/>
                  <a:pt x="1233" y="181"/>
                  <a:pt x="1232" y="179"/>
                </a:cubicBezTo>
                <a:cubicBezTo>
                  <a:pt x="1231" y="178"/>
                  <a:pt x="1230" y="177"/>
                  <a:pt x="1230" y="176"/>
                </a:cubicBezTo>
                <a:cubicBezTo>
                  <a:pt x="1230" y="176"/>
                  <a:pt x="1230" y="176"/>
                  <a:pt x="1230" y="176"/>
                </a:cubicBezTo>
                <a:cubicBezTo>
                  <a:pt x="1230" y="176"/>
                  <a:pt x="1230" y="175"/>
                  <a:pt x="1231" y="175"/>
                </a:cubicBezTo>
                <a:cubicBezTo>
                  <a:pt x="1231" y="174"/>
                  <a:pt x="1232" y="173"/>
                  <a:pt x="1232" y="172"/>
                </a:cubicBezTo>
                <a:cubicBezTo>
                  <a:pt x="1232" y="171"/>
                  <a:pt x="1232" y="170"/>
                  <a:pt x="1231" y="170"/>
                </a:cubicBezTo>
                <a:cubicBezTo>
                  <a:pt x="1231" y="169"/>
                  <a:pt x="1231" y="169"/>
                  <a:pt x="1231" y="168"/>
                </a:cubicBezTo>
                <a:cubicBezTo>
                  <a:pt x="1230" y="168"/>
                  <a:pt x="1229" y="166"/>
                  <a:pt x="1228" y="166"/>
                </a:cubicBezTo>
                <a:cubicBezTo>
                  <a:pt x="1227" y="166"/>
                  <a:pt x="1227" y="166"/>
                  <a:pt x="1227" y="166"/>
                </a:cubicBezTo>
                <a:cubicBezTo>
                  <a:pt x="1226" y="167"/>
                  <a:pt x="1225" y="167"/>
                  <a:pt x="1223" y="167"/>
                </a:cubicBezTo>
                <a:cubicBezTo>
                  <a:pt x="1223" y="167"/>
                  <a:pt x="1222" y="167"/>
                  <a:pt x="1222" y="167"/>
                </a:cubicBezTo>
                <a:cubicBezTo>
                  <a:pt x="1220" y="165"/>
                  <a:pt x="1219" y="164"/>
                  <a:pt x="1216" y="164"/>
                </a:cubicBezTo>
                <a:cubicBezTo>
                  <a:pt x="1215" y="164"/>
                  <a:pt x="1215" y="164"/>
                  <a:pt x="1215" y="164"/>
                </a:cubicBezTo>
                <a:cubicBezTo>
                  <a:pt x="1212" y="165"/>
                  <a:pt x="1210" y="166"/>
                  <a:pt x="1208" y="166"/>
                </a:cubicBezTo>
                <a:cubicBezTo>
                  <a:pt x="1208" y="166"/>
                  <a:pt x="1208" y="166"/>
                  <a:pt x="1208" y="166"/>
                </a:cubicBezTo>
                <a:cubicBezTo>
                  <a:pt x="1208" y="165"/>
                  <a:pt x="1208" y="164"/>
                  <a:pt x="1208" y="164"/>
                </a:cubicBezTo>
                <a:cubicBezTo>
                  <a:pt x="1208" y="163"/>
                  <a:pt x="1208" y="163"/>
                  <a:pt x="1208" y="162"/>
                </a:cubicBezTo>
                <a:cubicBezTo>
                  <a:pt x="1208" y="162"/>
                  <a:pt x="1207" y="161"/>
                  <a:pt x="1206" y="161"/>
                </a:cubicBezTo>
                <a:cubicBezTo>
                  <a:pt x="1205" y="161"/>
                  <a:pt x="1205" y="161"/>
                  <a:pt x="1204" y="162"/>
                </a:cubicBezTo>
                <a:cubicBezTo>
                  <a:pt x="1204" y="162"/>
                  <a:pt x="1203" y="163"/>
                  <a:pt x="1202" y="163"/>
                </a:cubicBezTo>
                <a:cubicBezTo>
                  <a:pt x="1202" y="164"/>
                  <a:pt x="1202" y="164"/>
                  <a:pt x="1202" y="164"/>
                </a:cubicBezTo>
                <a:cubicBezTo>
                  <a:pt x="1202" y="163"/>
                  <a:pt x="1202" y="163"/>
                  <a:pt x="1202" y="163"/>
                </a:cubicBezTo>
                <a:cubicBezTo>
                  <a:pt x="1204" y="162"/>
                  <a:pt x="1207" y="159"/>
                  <a:pt x="1210" y="158"/>
                </a:cubicBezTo>
                <a:cubicBezTo>
                  <a:pt x="1214" y="157"/>
                  <a:pt x="1217" y="154"/>
                  <a:pt x="1220" y="150"/>
                </a:cubicBezTo>
                <a:cubicBezTo>
                  <a:pt x="1221" y="149"/>
                  <a:pt x="1223" y="147"/>
                  <a:pt x="1224" y="146"/>
                </a:cubicBezTo>
                <a:cubicBezTo>
                  <a:pt x="1225" y="145"/>
                  <a:pt x="1226" y="145"/>
                  <a:pt x="1226" y="145"/>
                </a:cubicBezTo>
                <a:cubicBezTo>
                  <a:pt x="1227" y="145"/>
                  <a:pt x="1227" y="145"/>
                  <a:pt x="1228" y="145"/>
                </a:cubicBezTo>
                <a:cubicBezTo>
                  <a:pt x="1231" y="145"/>
                  <a:pt x="1236" y="145"/>
                  <a:pt x="1242" y="145"/>
                </a:cubicBezTo>
                <a:cubicBezTo>
                  <a:pt x="1243" y="145"/>
                  <a:pt x="1244" y="145"/>
                  <a:pt x="1245" y="145"/>
                </a:cubicBezTo>
                <a:cubicBezTo>
                  <a:pt x="1251" y="145"/>
                  <a:pt x="1254" y="142"/>
                  <a:pt x="1255" y="143"/>
                </a:cubicBezTo>
                <a:cubicBezTo>
                  <a:pt x="1255" y="143"/>
                  <a:pt x="1255" y="143"/>
                  <a:pt x="1255" y="143"/>
                </a:cubicBezTo>
                <a:cubicBezTo>
                  <a:pt x="1258" y="145"/>
                  <a:pt x="1262" y="147"/>
                  <a:pt x="1266" y="147"/>
                </a:cubicBezTo>
                <a:cubicBezTo>
                  <a:pt x="1267" y="147"/>
                  <a:pt x="1267" y="147"/>
                  <a:pt x="1267" y="147"/>
                </a:cubicBezTo>
                <a:cubicBezTo>
                  <a:pt x="1268" y="147"/>
                  <a:pt x="1269" y="147"/>
                  <a:pt x="1270" y="146"/>
                </a:cubicBezTo>
                <a:cubicBezTo>
                  <a:pt x="1271" y="145"/>
                  <a:pt x="1272" y="145"/>
                  <a:pt x="1274" y="143"/>
                </a:cubicBezTo>
                <a:cubicBezTo>
                  <a:pt x="1278" y="139"/>
                  <a:pt x="1283" y="137"/>
                  <a:pt x="1285" y="133"/>
                </a:cubicBezTo>
                <a:cubicBezTo>
                  <a:pt x="1286" y="132"/>
                  <a:pt x="1290" y="130"/>
                  <a:pt x="1291" y="130"/>
                </a:cubicBezTo>
                <a:cubicBezTo>
                  <a:pt x="1291" y="130"/>
                  <a:pt x="1291" y="130"/>
                  <a:pt x="1291" y="130"/>
                </a:cubicBezTo>
                <a:cubicBezTo>
                  <a:pt x="1291" y="131"/>
                  <a:pt x="1291" y="131"/>
                  <a:pt x="1291" y="132"/>
                </a:cubicBezTo>
                <a:cubicBezTo>
                  <a:pt x="1291" y="132"/>
                  <a:pt x="1291" y="133"/>
                  <a:pt x="1291" y="133"/>
                </a:cubicBezTo>
                <a:cubicBezTo>
                  <a:pt x="1291" y="134"/>
                  <a:pt x="1291" y="135"/>
                  <a:pt x="1292" y="136"/>
                </a:cubicBezTo>
                <a:cubicBezTo>
                  <a:pt x="1292" y="137"/>
                  <a:pt x="1293" y="138"/>
                  <a:pt x="1295" y="138"/>
                </a:cubicBezTo>
                <a:cubicBezTo>
                  <a:pt x="1295" y="138"/>
                  <a:pt x="1295" y="138"/>
                  <a:pt x="1295" y="138"/>
                </a:cubicBezTo>
                <a:cubicBezTo>
                  <a:pt x="1294" y="139"/>
                  <a:pt x="1293" y="140"/>
                  <a:pt x="1293" y="140"/>
                </a:cubicBezTo>
                <a:cubicBezTo>
                  <a:pt x="1292" y="141"/>
                  <a:pt x="1289" y="142"/>
                  <a:pt x="1286" y="143"/>
                </a:cubicBezTo>
                <a:cubicBezTo>
                  <a:pt x="1283" y="145"/>
                  <a:pt x="1280" y="146"/>
                  <a:pt x="1278" y="149"/>
                </a:cubicBezTo>
                <a:cubicBezTo>
                  <a:pt x="1275" y="153"/>
                  <a:pt x="1273" y="155"/>
                  <a:pt x="1273" y="160"/>
                </a:cubicBezTo>
                <a:cubicBezTo>
                  <a:pt x="1273" y="161"/>
                  <a:pt x="1273" y="161"/>
                  <a:pt x="1273" y="162"/>
                </a:cubicBezTo>
                <a:cubicBezTo>
                  <a:pt x="1273" y="166"/>
                  <a:pt x="1277" y="172"/>
                  <a:pt x="1277" y="175"/>
                </a:cubicBezTo>
                <a:cubicBezTo>
                  <a:pt x="1277" y="176"/>
                  <a:pt x="1277" y="176"/>
                  <a:pt x="1276" y="177"/>
                </a:cubicBezTo>
                <a:cubicBezTo>
                  <a:pt x="1273" y="182"/>
                  <a:pt x="1273" y="189"/>
                  <a:pt x="1273" y="189"/>
                </a:cubicBezTo>
                <a:cubicBezTo>
                  <a:pt x="1272" y="190"/>
                  <a:pt x="1273" y="191"/>
                  <a:pt x="1274" y="191"/>
                </a:cubicBezTo>
                <a:cubicBezTo>
                  <a:pt x="1274" y="191"/>
                  <a:pt x="1275" y="191"/>
                  <a:pt x="1276" y="190"/>
                </a:cubicBezTo>
                <a:cubicBezTo>
                  <a:pt x="1276" y="190"/>
                  <a:pt x="1277" y="188"/>
                  <a:pt x="1278" y="186"/>
                </a:cubicBezTo>
                <a:cubicBezTo>
                  <a:pt x="1280" y="184"/>
                  <a:pt x="1282" y="182"/>
                  <a:pt x="1285" y="180"/>
                </a:cubicBezTo>
                <a:cubicBezTo>
                  <a:pt x="1291" y="175"/>
                  <a:pt x="1294" y="169"/>
                  <a:pt x="1296" y="167"/>
                </a:cubicBezTo>
                <a:cubicBezTo>
                  <a:pt x="1296" y="166"/>
                  <a:pt x="1298" y="165"/>
                  <a:pt x="1300" y="165"/>
                </a:cubicBezTo>
                <a:cubicBezTo>
                  <a:pt x="1301" y="164"/>
                  <a:pt x="1302" y="164"/>
                  <a:pt x="1302" y="163"/>
                </a:cubicBezTo>
                <a:cubicBezTo>
                  <a:pt x="1303" y="163"/>
                  <a:pt x="1304" y="162"/>
                  <a:pt x="1304" y="160"/>
                </a:cubicBezTo>
                <a:cubicBezTo>
                  <a:pt x="1304" y="158"/>
                  <a:pt x="1306" y="155"/>
                  <a:pt x="1307" y="151"/>
                </a:cubicBezTo>
                <a:cubicBezTo>
                  <a:pt x="1307" y="151"/>
                  <a:pt x="1307" y="150"/>
                  <a:pt x="1307" y="150"/>
                </a:cubicBezTo>
                <a:cubicBezTo>
                  <a:pt x="1307" y="149"/>
                  <a:pt x="1306" y="148"/>
                  <a:pt x="1306" y="147"/>
                </a:cubicBezTo>
                <a:cubicBezTo>
                  <a:pt x="1306" y="147"/>
                  <a:pt x="1306" y="147"/>
                  <a:pt x="1306" y="147"/>
                </a:cubicBezTo>
                <a:close/>
                <a:moveTo>
                  <a:pt x="821" y="113"/>
                </a:moveTo>
                <a:cubicBezTo>
                  <a:pt x="824" y="113"/>
                  <a:pt x="826" y="113"/>
                  <a:pt x="830" y="112"/>
                </a:cubicBezTo>
                <a:cubicBezTo>
                  <a:pt x="829" y="113"/>
                  <a:pt x="829" y="114"/>
                  <a:pt x="829" y="115"/>
                </a:cubicBezTo>
                <a:cubicBezTo>
                  <a:pt x="829" y="116"/>
                  <a:pt x="829" y="116"/>
                  <a:pt x="829" y="116"/>
                </a:cubicBezTo>
                <a:cubicBezTo>
                  <a:pt x="829" y="116"/>
                  <a:pt x="829" y="117"/>
                  <a:pt x="829" y="117"/>
                </a:cubicBezTo>
                <a:cubicBezTo>
                  <a:pt x="828" y="118"/>
                  <a:pt x="828" y="118"/>
                  <a:pt x="827" y="118"/>
                </a:cubicBezTo>
                <a:cubicBezTo>
                  <a:pt x="827" y="118"/>
                  <a:pt x="826" y="118"/>
                  <a:pt x="824" y="117"/>
                </a:cubicBezTo>
                <a:cubicBezTo>
                  <a:pt x="823" y="115"/>
                  <a:pt x="822" y="115"/>
                  <a:pt x="820" y="115"/>
                </a:cubicBezTo>
                <a:cubicBezTo>
                  <a:pt x="819" y="115"/>
                  <a:pt x="819" y="115"/>
                  <a:pt x="818" y="116"/>
                </a:cubicBezTo>
                <a:cubicBezTo>
                  <a:pt x="818" y="116"/>
                  <a:pt x="818" y="116"/>
                  <a:pt x="818" y="116"/>
                </a:cubicBezTo>
                <a:cubicBezTo>
                  <a:pt x="817" y="117"/>
                  <a:pt x="815" y="118"/>
                  <a:pt x="815" y="118"/>
                </a:cubicBezTo>
                <a:cubicBezTo>
                  <a:pt x="815" y="118"/>
                  <a:pt x="815" y="118"/>
                  <a:pt x="815" y="118"/>
                </a:cubicBezTo>
                <a:cubicBezTo>
                  <a:pt x="815" y="117"/>
                  <a:pt x="815" y="116"/>
                  <a:pt x="815" y="116"/>
                </a:cubicBezTo>
                <a:cubicBezTo>
                  <a:pt x="815" y="115"/>
                  <a:pt x="815" y="115"/>
                  <a:pt x="815" y="115"/>
                </a:cubicBezTo>
                <a:cubicBezTo>
                  <a:pt x="815" y="114"/>
                  <a:pt x="814" y="113"/>
                  <a:pt x="814" y="112"/>
                </a:cubicBezTo>
                <a:cubicBezTo>
                  <a:pt x="816" y="113"/>
                  <a:pt x="818" y="113"/>
                  <a:pt x="821" y="113"/>
                </a:cubicBezTo>
                <a:close/>
                <a:moveTo>
                  <a:pt x="797" y="134"/>
                </a:moveTo>
                <a:cubicBezTo>
                  <a:pt x="797" y="133"/>
                  <a:pt x="797" y="133"/>
                  <a:pt x="798" y="133"/>
                </a:cubicBezTo>
                <a:cubicBezTo>
                  <a:pt x="798" y="133"/>
                  <a:pt x="800" y="134"/>
                  <a:pt x="801" y="135"/>
                </a:cubicBezTo>
                <a:cubicBezTo>
                  <a:pt x="801" y="135"/>
                  <a:pt x="802" y="136"/>
                  <a:pt x="802" y="136"/>
                </a:cubicBezTo>
                <a:cubicBezTo>
                  <a:pt x="803" y="137"/>
                  <a:pt x="803" y="137"/>
                  <a:pt x="803" y="137"/>
                </a:cubicBezTo>
                <a:cubicBezTo>
                  <a:pt x="802" y="137"/>
                  <a:pt x="802" y="137"/>
                  <a:pt x="802" y="137"/>
                </a:cubicBezTo>
                <a:cubicBezTo>
                  <a:pt x="802" y="137"/>
                  <a:pt x="802" y="137"/>
                  <a:pt x="802" y="137"/>
                </a:cubicBezTo>
                <a:cubicBezTo>
                  <a:pt x="801" y="137"/>
                  <a:pt x="799" y="136"/>
                  <a:pt x="798" y="136"/>
                </a:cubicBezTo>
                <a:cubicBezTo>
                  <a:pt x="797" y="135"/>
                  <a:pt x="797" y="134"/>
                  <a:pt x="797" y="134"/>
                </a:cubicBezTo>
                <a:cubicBezTo>
                  <a:pt x="797" y="134"/>
                  <a:pt x="797" y="134"/>
                  <a:pt x="797" y="134"/>
                </a:cubicBezTo>
                <a:cubicBezTo>
                  <a:pt x="795" y="134"/>
                  <a:pt x="795" y="134"/>
                  <a:pt x="795" y="134"/>
                </a:cubicBezTo>
                <a:lnTo>
                  <a:pt x="797" y="134"/>
                </a:lnTo>
                <a:close/>
                <a:moveTo>
                  <a:pt x="788" y="215"/>
                </a:moveTo>
                <a:cubicBezTo>
                  <a:pt x="790" y="213"/>
                  <a:pt x="792" y="209"/>
                  <a:pt x="794" y="205"/>
                </a:cubicBezTo>
                <a:cubicBezTo>
                  <a:pt x="796" y="202"/>
                  <a:pt x="797" y="202"/>
                  <a:pt x="798" y="202"/>
                </a:cubicBezTo>
                <a:cubicBezTo>
                  <a:pt x="798" y="202"/>
                  <a:pt x="798" y="202"/>
                  <a:pt x="798" y="202"/>
                </a:cubicBezTo>
                <a:cubicBezTo>
                  <a:pt x="799" y="202"/>
                  <a:pt x="800" y="204"/>
                  <a:pt x="801" y="206"/>
                </a:cubicBezTo>
                <a:cubicBezTo>
                  <a:pt x="802" y="207"/>
                  <a:pt x="803" y="210"/>
                  <a:pt x="804" y="211"/>
                </a:cubicBezTo>
                <a:cubicBezTo>
                  <a:pt x="804" y="212"/>
                  <a:pt x="805" y="213"/>
                  <a:pt x="806" y="213"/>
                </a:cubicBezTo>
                <a:cubicBezTo>
                  <a:pt x="808" y="212"/>
                  <a:pt x="809" y="212"/>
                  <a:pt x="810" y="211"/>
                </a:cubicBezTo>
                <a:cubicBezTo>
                  <a:pt x="810" y="211"/>
                  <a:pt x="811" y="210"/>
                  <a:pt x="812" y="210"/>
                </a:cubicBezTo>
                <a:cubicBezTo>
                  <a:pt x="813" y="209"/>
                  <a:pt x="815" y="206"/>
                  <a:pt x="816" y="204"/>
                </a:cubicBezTo>
                <a:cubicBezTo>
                  <a:pt x="816" y="203"/>
                  <a:pt x="816" y="203"/>
                  <a:pt x="817" y="203"/>
                </a:cubicBezTo>
                <a:cubicBezTo>
                  <a:pt x="818" y="202"/>
                  <a:pt x="818" y="202"/>
                  <a:pt x="819" y="202"/>
                </a:cubicBezTo>
                <a:cubicBezTo>
                  <a:pt x="818" y="202"/>
                  <a:pt x="818" y="202"/>
                  <a:pt x="818" y="202"/>
                </a:cubicBezTo>
                <a:cubicBezTo>
                  <a:pt x="818" y="203"/>
                  <a:pt x="817" y="203"/>
                  <a:pt x="817" y="203"/>
                </a:cubicBezTo>
                <a:cubicBezTo>
                  <a:pt x="816" y="204"/>
                  <a:pt x="816" y="204"/>
                  <a:pt x="816" y="205"/>
                </a:cubicBezTo>
                <a:cubicBezTo>
                  <a:pt x="816" y="207"/>
                  <a:pt x="817" y="207"/>
                  <a:pt x="818" y="208"/>
                </a:cubicBezTo>
                <a:cubicBezTo>
                  <a:pt x="819" y="208"/>
                  <a:pt x="820" y="209"/>
                  <a:pt x="821" y="210"/>
                </a:cubicBezTo>
                <a:cubicBezTo>
                  <a:pt x="824" y="211"/>
                  <a:pt x="828" y="215"/>
                  <a:pt x="833" y="218"/>
                </a:cubicBezTo>
                <a:cubicBezTo>
                  <a:pt x="835" y="219"/>
                  <a:pt x="836" y="222"/>
                  <a:pt x="836" y="223"/>
                </a:cubicBezTo>
                <a:cubicBezTo>
                  <a:pt x="836" y="224"/>
                  <a:pt x="835" y="224"/>
                  <a:pt x="835" y="224"/>
                </a:cubicBezTo>
                <a:cubicBezTo>
                  <a:pt x="834" y="225"/>
                  <a:pt x="828" y="225"/>
                  <a:pt x="824" y="225"/>
                </a:cubicBezTo>
                <a:cubicBezTo>
                  <a:pt x="824" y="225"/>
                  <a:pt x="823" y="225"/>
                  <a:pt x="823" y="225"/>
                </a:cubicBezTo>
                <a:cubicBezTo>
                  <a:pt x="821" y="225"/>
                  <a:pt x="817" y="221"/>
                  <a:pt x="812" y="220"/>
                </a:cubicBezTo>
                <a:cubicBezTo>
                  <a:pt x="811" y="220"/>
                  <a:pt x="809" y="220"/>
                  <a:pt x="808" y="220"/>
                </a:cubicBezTo>
                <a:cubicBezTo>
                  <a:pt x="804" y="220"/>
                  <a:pt x="801" y="221"/>
                  <a:pt x="799" y="224"/>
                </a:cubicBezTo>
                <a:cubicBezTo>
                  <a:pt x="799" y="224"/>
                  <a:pt x="797" y="225"/>
                  <a:pt x="795" y="225"/>
                </a:cubicBezTo>
                <a:cubicBezTo>
                  <a:pt x="794" y="225"/>
                  <a:pt x="792" y="224"/>
                  <a:pt x="790" y="224"/>
                </a:cubicBezTo>
                <a:cubicBezTo>
                  <a:pt x="789" y="224"/>
                  <a:pt x="787" y="225"/>
                  <a:pt x="786" y="226"/>
                </a:cubicBezTo>
                <a:cubicBezTo>
                  <a:pt x="786" y="225"/>
                  <a:pt x="786" y="224"/>
                  <a:pt x="786" y="223"/>
                </a:cubicBezTo>
                <a:cubicBezTo>
                  <a:pt x="786" y="222"/>
                  <a:pt x="786" y="220"/>
                  <a:pt x="785" y="219"/>
                </a:cubicBezTo>
                <a:cubicBezTo>
                  <a:pt x="785" y="218"/>
                  <a:pt x="787" y="215"/>
                  <a:pt x="788" y="215"/>
                </a:cubicBezTo>
                <a:close/>
                <a:moveTo>
                  <a:pt x="759" y="123"/>
                </a:moveTo>
                <a:cubicBezTo>
                  <a:pt x="762" y="120"/>
                  <a:pt x="762" y="118"/>
                  <a:pt x="762" y="116"/>
                </a:cubicBezTo>
                <a:cubicBezTo>
                  <a:pt x="762" y="115"/>
                  <a:pt x="762" y="114"/>
                  <a:pt x="762" y="114"/>
                </a:cubicBezTo>
                <a:cubicBezTo>
                  <a:pt x="762" y="114"/>
                  <a:pt x="763" y="114"/>
                  <a:pt x="763" y="114"/>
                </a:cubicBezTo>
                <a:cubicBezTo>
                  <a:pt x="765" y="114"/>
                  <a:pt x="768" y="113"/>
                  <a:pt x="770" y="113"/>
                </a:cubicBezTo>
                <a:cubicBezTo>
                  <a:pt x="771" y="113"/>
                  <a:pt x="772" y="114"/>
                  <a:pt x="772" y="114"/>
                </a:cubicBezTo>
                <a:cubicBezTo>
                  <a:pt x="771" y="114"/>
                  <a:pt x="770" y="116"/>
                  <a:pt x="768" y="117"/>
                </a:cubicBezTo>
                <a:cubicBezTo>
                  <a:pt x="765" y="119"/>
                  <a:pt x="763" y="121"/>
                  <a:pt x="760" y="122"/>
                </a:cubicBezTo>
                <a:cubicBezTo>
                  <a:pt x="760" y="122"/>
                  <a:pt x="760" y="122"/>
                  <a:pt x="759" y="123"/>
                </a:cubicBezTo>
                <a:close/>
                <a:moveTo>
                  <a:pt x="715" y="148"/>
                </a:moveTo>
                <a:cubicBezTo>
                  <a:pt x="715" y="148"/>
                  <a:pt x="716" y="147"/>
                  <a:pt x="717" y="146"/>
                </a:cubicBezTo>
                <a:cubicBezTo>
                  <a:pt x="718" y="145"/>
                  <a:pt x="718" y="145"/>
                  <a:pt x="718" y="145"/>
                </a:cubicBezTo>
                <a:cubicBezTo>
                  <a:pt x="718" y="147"/>
                  <a:pt x="719" y="149"/>
                  <a:pt x="719" y="150"/>
                </a:cubicBezTo>
                <a:cubicBezTo>
                  <a:pt x="720" y="152"/>
                  <a:pt x="720" y="154"/>
                  <a:pt x="720" y="155"/>
                </a:cubicBezTo>
                <a:cubicBezTo>
                  <a:pt x="720" y="155"/>
                  <a:pt x="720" y="155"/>
                  <a:pt x="720" y="155"/>
                </a:cubicBezTo>
                <a:cubicBezTo>
                  <a:pt x="720" y="156"/>
                  <a:pt x="720" y="156"/>
                  <a:pt x="720" y="157"/>
                </a:cubicBezTo>
                <a:cubicBezTo>
                  <a:pt x="720" y="158"/>
                  <a:pt x="720" y="159"/>
                  <a:pt x="721" y="160"/>
                </a:cubicBezTo>
                <a:cubicBezTo>
                  <a:pt x="722" y="161"/>
                  <a:pt x="723" y="162"/>
                  <a:pt x="724" y="162"/>
                </a:cubicBezTo>
                <a:cubicBezTo>
                  <a:pt x="725" y="162"/>
                  <a:pt x="725" y="162"/>
                  <a:pt x="725" y="162"/>
                </a:cubicBezTo>
                <a:cubicBezTo>
                  <a:pt x="727" y="161"/>
                  <a:pt x="739" y="158"/>
                  <a:pt x="739" y="158"/>
                </a:cubicBezTo>
                <a:cubicBezTo>
                  <a:pt x="740" y="158"/>
                  <a:pt x="740" y="158"/>
                  <a:pt x="740" y="158"/>
                </a:cubicBezTo>
                <a:cubicBezTo>
                  <a:pt x="740" y="158"/>
                  <a:pt x="744" y="156"/>
                  <a:pt x="744" y="152"/>
                </a:cubicBezTo>
                <a:cubicBezTo>
                  <a:pt x="744" y="151"/>
                  <a:pt x="744" y="151"/>
                  <a:pt x="744" y="151"/>
                </a:cubicBezTo>
                <a:cubicBezTo>
                  <a:pt x="744" y="151"/>
                  <a:pt x="744" y="151"/>
                  <a:pt x="744" y="151"/>
                </a:cubicBezTo>
                <a:cubicBezTo>
                  <a:pt x="744" y="150"/>
                  <a:pt x="744" y="148"/>
                  <a:pt x="746" y="147"/>
                </a:cubicBezTo>
                <a:cubicBezTo>
                  <a:pt x="747" y="146"/>
                  <a:pt x="748" y="144"/>
                  <a:pt x="749" y="144"/>
                </a:cubicBezTo>
                <a:cubicBezTo>
                  <a:pt x="749" y="143"/>
                  <a:pt x="751" y="141"/>
                  <a:pt x="751" y="138"/>
                </a:cubicBezTo>
                <a:cubicBezTo>
                  <a:pt x="751" y="136"/>
                  <a:pt x="750" y="134"/>
                  <a:pt x="748" y="134"/>
                </a:cubicBezTo>
                <a:cubicBezTo>
                  <a:pt x="747" y="133"/>
                  <a:pt x="745" y="133"/>
                  <a:pt x="745" y="132"/>
                </a:cubicBezTo>
                <a:cubicBezTo>
                  <a:pt x="744" y="132"/>
                  <a:pt x="744" y="132"/>
                  <a:pt x="744" y="132"/>
                </a:cubicBezTo>
                <a:cubicBezTo>
                  <a:pt x="744" y="131"/>
                  <a:pt x="744" y="131"/>
                  <a:pt x="744" y="131"/>
                </a:cubicBezTo>
                <a:cubicBezTo>
                  <a:pt x="745" y="131"/>
                  <a:pt x="745" y="130"/>
                  <a:pt x="746" y="130"/>
                </a:cubicBezTo>
                <a:cubicBezTo>
                  <a:pt x="748" y="128"/>
                  <a:pt x="749" y="128"/>
                  <a:pt x="751" y="128"/>
                </a:cubicBezTo>
                <a:cubicBezTo>
                  <a:pt x="753" y="127"/>
                  <a:pt x="755" y="127"/>
                  <a:pt x="758" y="124"/>
                </a:cubicBezTo>
                <a:cubicBezTo>
                  <a:pt x="757" y="126"/>
                  <a:pt x="756" y="127"/>
                  <a:pt x="756" y="128"/>
                </a:cubicBezTo>
                <a:cubicBezTo>
                  <a:pt x="756" y="130"/>
                  <a:pt x="757" y="132"/>
                  <a:pt x="758" y="133"/>
                </a:cubicBezTo>
                <a:cubicBezTo>
                  <a:pt x="758" y="134"/>
                  <a:pt x="759" y="136"/>
                  <a:pt x="760" y="137"/>
                </a:cubicBezTo>
                <a:cubicBezTo>
                  <a:pt x="760" y="138"/>
                  <a:pt x="761" y="139"/>
                  <a:pt x="761" y="140"/>
                </a:cubicBezTo>
                <a:cubicBezTo>
                  <a:pt x="762" y="141"/>
                  <a:pt x="763" y="141"/>
                  <a:pt x="764" y="141"/>
                </a:cubicBezTo>
                <a:cubicBezTo>
                  <a:pt x="765" y="141"/>
                  <a:pt x="765" y="141"/>
                  <a:pt x="765" y="141"/>
                </a:cubicBezTo>
                <a:cubicBezTo>
                  <a:pt x="768" y="140"/>
                  <a:pt x="771" y="138"/>
                  <a:pt x="774" y="138"/>
                </a:cubicBezTo>
                <a:cubicBezTo>
                  <a:pt x="774" y="138"/>
                  <a:pt x="774" y="138"/>
                  <a:pt x="774" y="138"/>
                </a:cubicBezTo>
                <a:cubicBezTo>
                  <a:pt x="775" y="138"/>
                  <a:pt x="776" y="138"/>
                  <a:pt x="777" y="138"/>
                </a:cubicBezTo>
                <a:cubicBezTo>
                  <a:pt x="780" y="138"/>
                  <a:pt x="784" y="138"/>
                  <a:pt x="785" y="138"/>
                </a:cubicBezTo>
                <a:cubicBezTo>
                  <a:pt x="785" y="138"/>
                  <a:pt x="786" y="139"/>
                  <a:pt x="786" y="139"/>
                </a:cubicBezTo>
                <a:cubicBezTo>
                  <a:pt x="787" y="140"/>
                  <a:pt x="787" y="140"/>
                  <a:pt x="787" y="141"/>
                </a:cubicBezTo>
                <a:cubicBezTo>
                  <a:pt x="785" y="141"/>
                  <a:pt x="782" y="141"/>
                  <a:pt x="777" y="141"/>
                </a:cubicBezTo>
                <a:cubicBezTo>
                  <a:pt x="774" y="141"/>
                  <a:pt x="771" y="142"/>
                  <a:pt x="769" y="142"/>
                </a:cubicBezTo>
                <a:cubicBezTo>
                  <a:pt x="767" y="142"/>
                  <a:pt x="766" y="142"/>
                  <a:pt x="766" y="142"/>
                </a:cubicBezTo>
                <a:cubicBezTo>
                  <a:pt x="765" y="142"/>
                  <a:pt x="765" y="142"/>
                  <a:pt x="764" y="143"/>
                </a:cubicBezTo>
                <a:cubicBezTo>
                  <a:pt x="764" y="143"/>
                  <a:pt x="763" y="144"/>
                  <a:pt x="763" y="145"/>
                </a:cubicBezTo>
                <a:cubicBezTo>
                  <a:pt x="763" y="145"/>
                  <a:pt x="764" y="146"/>
                  <a:pt x="764" y="146"/>
                </a:cubicBezTo>
                <a:cubicBezTo>
                  <a:pt x="765" y="147"/>
                  <a:pt x="766" y="148"/>
                  <a:pt x="767" y="148"/>
                </a:cubicBezTo>
                <a:cubicBezTo>
                  <a:pt x="768" y="149"/>
                  <a:pt x="768" y="149"/>
                  <a:pt x="768" y="149"/>
                </a:cubicBezTo>
                <a:cubicBezTo>
                  <a:pt x="768" y="149"/>
                  <a:pt x="768" y="149"/>
                  <a:pt x="768" y="149"/>
                </a:cubicBezTo>
                <a:cubicBezTo>
                  <a:pt x="766" y="150"/>
                  <a:pt x="764" y="148"/>
                  <a:pt x="762" y="148"/>
                </a:cubicBezTo>
                <a:cubicBezTo>
                  <a:pt x="761" y="148"/>
                  <a:pt x="761" y="148"/>
                  <a:pt x="761" y="148"/>
                </a:cubicBezTo>
                <a:cubicBezTo>
                  <a:pt x="758" y="148"/>
                  <a:pt x="757" y="150"/>
                  <a:pt x="756" y="152"/>
                </a:cubicBezTo>
                <a:cubicBezTo>
                  <a:pt x="755" y="154"/>
                  <a:pt x="754" y="156"/>
                  <a:pt x="753" y="157"/>
                </a:cubicBezTo>
                <a:cubicBezTo>
                  <a:pt x="753" y="158"/>
                  <a:pt x="753" y="159"/>
                  <a:pt x="753" y="160"/>
                </a:cubicBezTo>
                <a:cubicBezTo>
                  <a:pt x="753" y="161"/>
                  <a:pt x="753" y="162"/>
                  <a:pt x="753" y="163"/>
                </a:cubicBezTo>
                <a:cubicBezTo>
                  <a:pt x="753" y="163"/>
                  <a:pt x="753" y="163"/>
                  <a:pt x="753" y="163"/>
                </a:cubicBezTo>
                <a:cubicBezTo>
                  <a:pt x="752" y="163"/>
                  <a:pt x="752" y="163"/>
                  <a:pt x="752" y="163"/>
                </a:cubicBezTo>
                <a:cubicBezTo>
                  <a:pt x="749" y="162"/>
                  <a:pt x="747" y="161"/>
                  <a:pt x="744" y="161"/>
                </a:cubicBezTo>
                <a:cubicBezTo>
                  <a:pt x="743" y="161"/>
                  <a:pt x="742" y="161"/>
                  <a:pt x="741" y="162"/>
                </a:cubicBezTo>
                <a:cubicBezTo>
                  <a:pt x="740" y="162"/>
                  <a:pt x="736" y="164"/>
                  <a:pt x="733" y="165"/>
                </a:cubicBezTo>
                <a:cubicBezTo>
                  <a:pt x="732" y="165"/>
                  <a:pt x="732" y="165"/>
                  <a:pt x="732" y="165"/>
                </a:cubicBezTo>
                <a:cubicBezTo>
                  <a:pt x="732" y="165"/>
                  <a:pt x="731" y="163"/>
                  <a:pt x="728" y="163"/>
                </a:cubicBezTo>
                <a:cubicBezTo>
                  <a:pt x="727" y="163"/>
                  <a:pt x="727" y="163"/>
                  <a:pt x="727" y="163"/>
                </a:cubicBezTo>
                <a:cubicBezTo>
                  <a:pt x="723" y="163"/>
                  <a:pt x="723" y="163"/>
                  <a:pt x="723" y="163"/>
                </a:cubicBezTo>
                <a:cubicBezTo>
                  <a:pt x="723" y="163"/>
                  <a:pt x="723" y="163"/>
                  <a:pt x="723" y="163"/>
                </a:cubicBezTo>
                <a:cubicBezTo>
                  <a:pt x="721" y="163"/>
                  <a:pt x="721" y="163"/>
                  <a:pt x="721" y="163"/>
                </a:cubicBezTo>
                <a:cubicBezTo>
                  <a:pt x="720" y="163"/>
                  <a:pt x="719" y="162"/>
                  <a:pt x="719" y="160"/>
                </a:cubicBezTo>
                <a:cubicBezTo>
                  <a:pt x="719" y="159"/>
                  <a:pt x="719" y="159"/>
                  <a:pt x="719" y="159"/>
                </a:cubicBezTo>
                <a:cubicBezTo>
                  <a:pt x="719" y="158"/>
                  <a:pt x="720" y="156"/>
                  <a:pt x="720" y="154"/>
                </a:cubicBezTo>
                <a:cubicBezTo>
                  <a:pt x="720" y="153"/>
                  <a:pt x="719" y="152"/>
                  <a:pt x="718" y="151"/>
                </a:cubicBezTo>
                <a:cubicBezTo>
                  <a:pt x="717" y="151"/>
                  <a:pt x="716" y="151"/>
                  <a:pt x="716" y="151"/>
                </a:cubicBezTo>
                <a:cubicBezTo>
                  <a:pt x="715" y="151"/>
                  <a:pt x="714" y="151"/>
                  <a:pt x="713" y="151"/>
                </a:cubicBezTo>
                <a:cubicBezTo>
                  <a:pt x="714" y="151"/>
                  <a:pt x="715" y="150"/>
                  <a:pt x="715" y="148"/>
                </a:cubicBezTo>
                <a:close/>
                <a:moveTo>
                  <a:pt x="749" y="229"/>
                </a:moveTo>
                <a:cubicBezTo>
                  <a:pt x="748" y="228"/>
                  <a:pt x="742" y="224"/>
                  <a:pt x="740" y="222"/>
                </a:cubicBezTo>
                <a:cubicBezTo>
                  <a:pt x="738" y="221"/>
                  <a:pt x="734" y="219"/>
                  <a:pt x="732" y="215"/>
                </a:cubicBezTo>
                <a:cubicBezTo>
                  <a:pt x="731" y="213"/>
                  <a:pt x="729" y="212"/>
                  <a:pt x="728" y="211"/>
                </a:cubicBezTo>
                <a:cubicBezTo>
                  <a:pt x="726" y="210"/>
                  <a:pt x="726" y="209"/>
                  <a:pt x="726" y="208"/>
                </a:cubicBezTo>
                <a:cubicBezTo>
                  <a:pt x="726" y="208"/>
                  <a:pt x="726" y="208"/>
                  <a:pt x="726" y="208"/>
                </a:cubicBezTo>
                <a:cubicBezTo>
                  <a:pt x="726" y="207"/>
                  <a:pt x="726" y="207"/>
                  <a:pt x="726" y="207"/>
                </a:cubicBezTo>
                <a:cubicBezTo>
                  <a:pt x="726" y="207"/>
                  <a:pt x="726" y="207"/>
                  <a:pt x="726" y="207"/>
                </a:cubicBezTo>
                <a:cubicBezTo>
                  <a:pt x="727" y="207"/>
                  <a:pt x="729" y="209"/>
                  <a:pt x="730" y="210"/>
                </a:cubicBezTo>
                <a:cubicBezTo>
                  <a:pt x="733" y="214"/>
                  <a:pt x="740" y="218"/>
                  <a:pt x="742" y="220"/>
                </a:cubicBezTo>
                <a:cubicBezTo>
                  <a:pt x="745" y="224"/>
                  <a:pt x="748" y="225"/>
                  <a:pt x="748" y="227"/>
                </a:cubicBezTo>
                <a:cubicBezTo>
                  <a:pt x="748" y="228"/>
                  <a:pt x="748" y="228"/>
                  <a:pt x="749" y="229"/>
                </a:cubicBezTo>
                <a:close/>
                <a:moveTo>
                  <a:pt x="682" y="183"/>
                </a:moveTo>
                <a:cubicBezTo>
                  <a:pt x="681" y="183"/>
                  <a:pt x="681" y="183"/>
                  <a:pt x="681" y="183"/>
                </a:cubicBezTo>
                <a:cubicBezTo>
                  <a:pt x="681" y="184"/>
                  <a:pt x="681" y="184"/>
                  <a:pt x="680" y="184"/>
                </a:cubicBezTo>
                <a:cubicBezTo>
                  <a:pt x="680" y="184"/>
                  <a:pt x="680" y="184"/>
                  <a:pt x="680" y="184"/>
                </a:cubicBezTo>
                <a:cubicBezTo>
                  <a:pt x="680" y="184"/>
                  <a:pt x="681" y="184"/>
                  <a:pt x="682" y="183"/>
                </a:cubicBezTo>
                <a:close/>
                <a:moveTo>
                  <a:pt x="804" y="422"/>
                </a:moveTo>
                <a:cubicBezTo>
                  <a:pt x="804" y="423"/>
                  <a:pt x="803" y="424"/>
                  <a:pt x="802" y="425"/>
                </a:cubicBezTo>
                <a:cubicBezTo>
                  <a:pt x="802" y="426"/>
                  <a:pt x="802" y="426"/>
                  <a:pt x="802" y="426"/>
                </a:cubicBezTo>
                <a:cubicBezTo>
                  <a:pt x="802" y="426"/>
                  <a:pt x="802" y="426"/>
                  <a:pt x="802" y="426"/>
                </a:cubicBezTo>
                <a:cubicBezTo>
                  <a:pt x="801" y="425"/>
                  <a:pt x="801" y="425"/>
                  <a:pt x="801" y="425"/>
                </a:cubicBezTo>
                <a:cubicBezTo>
                  <a:pt x="801" y="424"/>
                  <a:pt x="801" y="423"/>
                  <a:pt x="801" y="422"/>
                </a:cubicBezTo>
                <a:cubicBezTo>
                  <a:pt x="801" y="420"/>
                  <a:pt x="801" y="417"/>
                  <a:pt x="802" y="416"/>
                </a:cubicBezTo>
                <a:cubicBezTo>
                  <a:pt x="802" y="416"/>
                  <a:pt x="802" y="416"/>
                  <a:pt x="802" y="416"/>
                </a:cubicBezTo>
                <a:cubicBezTo>
                  <a:pt x="802" y="416"/>
                  <a:pt x="804" y="415"/>
                  <a:pt x="805" y="415"/>
                </a:cubicBezTo>
                <a:cubicBezTo>
                  <a:pt x="805" y="415"/>
                  <a:pt x="805" y="415"/>
                  <a:pt x="805" y="415"/>
                </a:cubicBezTo>
                <a:cubicBezTo>
                  <a:pt x="805" y="415"/>
                  <a:pt x="806" y="416"/>
                  <a:pt x="806" y="416"/>
                </a:cubicBezTo>
                <a:cubicBezTo>
                  <a:pt x="806" y="416"/>
                  <a:pt x="806" y="416"/>
                  <a:pt x="806" y="416"/>
                </a:cubicBezTo>
                <a:cubicBezTo>
                  <a:pt x="806" y="416"/>
                  <a:pt x="806" y="416"/>
                  <a:pt x="806" y="416"/>
                </a:cubicBezTo>
                <a:cubicBezTo>
                  <a:pt x="806" y="418"/>
                  <a:pt x="805" y="420"/>
                  <a:pt x="804" y="422"/>
                </a:cubicBezTo>
                <a:close/>
                <a:moveTo>
                  <a:pt x="806" y="271"/>
                </a:moveTo>
                <a:cubicBezTo>
                  <a:pt x="805" y="271"/>
                  <a:pt x="805" y="271"/>
                  <a:pt x="805" y="271"/>
                </a:cubicBezTo>
                <a:cubicBezTo>
                  <a:pt x="805" y="271"/>
                  <a:pt x="805" y="271"/>
                  <a:pt x="804" y="271"/>
                </a:cubicBezTo>
                <a:cubicBezTo>
                  <a:pt x="803" y="271"/>
                  <a:pt x="802" y="271"/>
                  <a:pt x="801" y="272"/>
                </a:cubicBezTo>
                <a:cubicBezTo>
                  <a:pt x="800" y="270"/>
                  <a:pt x="799" y="269"/>
                  <a:pt x="797" y="269"/>
                </a:cubicBezTo>
                <a:cubicBezTo>
                  <a:pt x="796" y="269"/>
                  <a:pt x="796" y="269"/>
                  <a:pt x="795" y="269"/>
                </a:cubicBezTo>
                <a:cubicBezTo>
                  <a:pt x="794" y="270"/>
                  <a:pt x="791" y="270"/>
                  <a:pt x="789" y="271"/>
                </a:cubicBezTo>
                <a:cubicBezTo>
                  <a:pt x="789" y="270"/>
                  <a:pt x="789" y="270"/>
                  <a:pt x="789" y="270"/>
                </a:cubicBezTo>
                <a:cubicBezTo>
                  <a:pt x="789" y="270"/>
                  <a:pt x="789" y="269"/>
                  <a:pt x="788" y="269"/>
                </a:cubicBezTo>
                <a:cubicBezTo>
                  <a:pt x="787" y="268"/>
                  <a:pt x="786" y="267"/>
                  <a:pt x="785" y="267"/>
                </a:cubicBezTo>
                <a:cubicBezTo>
                  <a:pt x="783" y="267"/>
                  <a:pt x="782" y="267"/>
                  <a:pt x="780" y="267"/>
                </a:cubicBezTo>
                <a:cubicBezTo>
                  <a:pt x="778" y="267"/>
                  <a:pt x="775" y="267"/>
                  <a:pt x="773" y="267"/>
                </a:cubicBezTo>
                <a:cubicBezTo>
                  <a:pt x="770" y="267"/>
                  <a:pt x="767" y="264"/>
                  <a:pt x="763" y="263"/>
                </a:cubicBezTo>
                <a:cubicBezTo>
                  <a:pt x="762" y="263"/>
                  <a:pt x="762" y="263"/>
                  <a:pt x="762" y="263"/>
                </a:cubicBezTo>
                <a:cubicBezTo>
                  <a:pt x="759" y="263"/>
                  <a:pt x="757" y="264"/>
                  <a:pt x="755" y="266"/>
                </a:cubicBezTo>
                <a:cubicBezTo>
                  <a:pt x="753" y="268"/>
                  <a:pt x="752" y="270"/>
                  <a:pt x="750" y="271"/>
                </a:cubicBezTo>
                <a:cubicBezTo>
                  <a:pt x="749" y="273"/>
                  <a:pt x="748" y="273"/>
                  <a:pt x="748" y="273"/>
                </a:cubicBezTo>
                <a:cubicBezTo>
                  <a:pt x="747" y="273"/>
                  <a:pt x="745" y="272"/>
                  <a:pt x="743" y="272"/>
                </a:cubicBezTo>
                <a:cubicBezTo>
                  <a:pt x="742" y="272"/>
                  <a:pt x="740" y="271"/>
                  <a:pt x="739" y="270"/>
                </a:cubicBezTo>
                <a:cubicBezTo>
                  <a:pt x="737" y="269"/>
                  <a:pt x="736" y="267"/>
                  <a:pt x="736" y="267"/>
                </a:cubicBezTo>
                <a:cubicBezTo>
                  <a:pt x="735" y="267"/>
                  <a:pt x="735" y="267"/>
                  <a:pt x="735" y="267"/>
                </a:cubicBezTo>
                <a:cubicBezTo>
                  <a:pt x="735" y="267"/>
                  <a:pt x="734" y="266"/>
                  <a:pt x="732" y="266"/>
                </a:cubicBezTo>
                <a:cubicBezTo>
                  <a:pt x="730" y="265"/>
                  <a:pt x="728" y="264"/>
                  <a:pt x="727" y="264"/>
                </a:cubicBezTo>
                <a:cubicBezTo>
                  <a:pt x="727" y="264"/>
                  <a:pt x="726" y="264"/>
                  <a:pt x="725" y="264"/>
                </a:cubicBezTo>
                <a:cubicBezTo>
                  <a:pt x="724" y="263"/>
                  <a:pt x="723" y="262"/>
                  <a:pt x="722" y="261"/>
                </a:cubicBezTo>
                <a:cubicBezTo>
                  <a:pt x="722" y="261"/>
                  <a:pt x="721" y="260"/>
                  <a:pt x="720" y="260"/>
                </a:cubicBezTo>
                <a:cubicBezTo>
                  <a:pt x="720" y="260"/>
                  <a:pt x="720" y="259"/>
                  <a:pt x="719" y="259"/>
                </a:cubicBezTo>
                <a:cubicBezTo>
                  <a:pt x="718" y="259"/>
                  <a:pt x="718" y="259"/>
                  <a:pt x="718" y="258"/>
                </a:cubicBezTo>
                <a:cubicBezTo>
                  <a:pt x="717" y="258"/>
                  <a:pt x="717" y="257"/>
                  <a:pt x="717" y="257"/>
                </a:cubicBezTo>
                <a:cubicBezTo>
                  <a:pt x="717" y="257"/>
                  <a:pt x="717" y="257"/>
                  <a:pt x="717" y="257"/>
                </a:cubicBezTo>
                <a:cubicBezTo>
                  <a:pt x="717" y="257"/>
                  <a:pt x="718" y="257"/>
                  <a:pt x="719" y="257"/>
                </a:cubicBezTo>
                <a:cubicBezTo>
                  <a:pt x="719" y="257"/>
                  <a:pt x="720" y="257"/>
                  <a:pt x="721" y="256"/>
                </a:cubicBezTo>
                <a:cubicBezTo>
                  <a:pt x="721" y="255"/>
                  <a:pt x="722" y="254"/>
                  <a:pt x="722" y="254"/>
                </a:cubicBezTo>
                <a:cubicBezTo>
                  <a:pt x="722" y="252"/>
                  <a:pt x="721" y="251"/>
                  <a:pt x="720" y="248"/>
                </a:cubicBezTo>
                <a:cubicBezTo>
                  <a:pt x="719" y="243"/>
                  <a:pt x="715" y="240"/>
                  <a:pt x="712" y="240"/>
                </a:cubicBezTo>
                <a:cubicBezTo>
                  <a:pt x="710" y="240"/>
                  <a:pt x="708" y="241"/>
                  <a:pt x="707" y="242"/>
                </a:cubicBezTo>
                <a:cubicBezTo>
                  <a:pt x="707" y="242"/>
                  <a:pt x="707" y="242"/>
                  <a:pt x="707" y="242"/>
                </a:cubicBezTo>
                <a:cubicBezTo>
                  <a:pt x="705" y="242"/>
                  <a:pt x="700" y="242"/>
                  <a:pt x="695" y="242"/>
                </a:cubicBezTo>
                <a:cubicBezTo>
                  <a:pt x="692" y="242"/>
                  <a:pt x="689" y="242"/>
                  <a:pt x="688" y="242"/>
                </a:cubicBezTo>
                <a:cubicBezTo>
                  <a:pt x="687" y="242"/>
                  <a:pt x="686" y="243"/>
                  <a:pt x="685" y="243"/>
                </a:cubicBezTo>
                <a:cubicBezTo>
                  <a:pt x="682" y="244"/>
                  <a:pt x="676" y="247"/>
                  <a:pt x="674" y="248"/>
                </a:cubicBezTo>
                <a:cubicBezTo>
                  <a:pt x="671" y="249"/>
                  <a:pt x="666" y="251"/>
                  <a:pt x="664" y="252"/>
                </a:cubicBezTo>
                <a:cubicBezTo>
                  <a:pt x="664" y="252"/>
                  <a:pt x="664" y="252"/>
                  <a:pt x="664" y="252"/>
                </a:cubicBezTo>
                <a:cubicBezTo>
                  <a:pt x="663" y="252"/>
                  <a:pt x="660" y="252"/>
                  <a:pt x="657" y="252"/>
                </a:cubicBezTo>
                <a:cubicBezTo>
                  <a:pt x="658" y="251"/>
                  <a:pt x="658" y="250"/>
                  <a:pt x="658" y="250"/>
                </a:cubicBezTo>
                <a:cubicBezTo>
                  <a:pt x="659" y="249"/>
                  <a:pt x="659" y="249"/>
                  <a:pt x="659" y="249"/>
                </a:cubicBezTo>
                <a:cubicBezTo>
                  <a:pt x="660" y="249"/>
                  <a:pt x="660" y="249"/>
                  <a:pt x="661" y="249"/>
                </a:cubicBezTo>
                <a:cubicBezTo>
                  <a:pt x="663" y="249"/>
                  <a:pt x="666" y="248"/>
                  <a:pt x="668" y="248"/>
                </a:cubicBezTo>
                <a:cubicBezTo>
                  <a:pt x="670" y="247"/>
                  <a:pt x="672" y="246"/>
                  <a:pt x="673" y="245"/>
                </a:cubicBezTo>
                <a:cubicBezTo>
                  <a:pt x="674" y="243"/>
                  <a:pt x="675" y="242"/>
                  <a:pt x="676" y="241"/>
                </a:cubicBezTo>
                <a:cubicBezTo>
                  <a:pt x="677" y="241"/>
                  <a:pt x="677" y="240"/>
                  <a:pt x="678" y="240"/>
                </a:cubicBezTo>
                <a:cubicBezTo>
                  <a:pt x="678" y="239"/>
                  <a:pt x="679" y="239"/>
                  <a:pt x="679" y="238"/>
                </a:cubicBezTo>
                <a:cubicBezTo>
                  <a:pt x="679" y="237"/>
                  <a:pt x="678" y="236"/>
                  <a:pt x="678" y="236"/>
                </a:cubicBezTo>
                <a:cubicBezTo>
                  <a:pt x="678" y="236"/>
                  <a:pt x="677" y="235"/>
                  <a:pt x="677" y="235"/>
                </a:cubicBezTo>
                <a:cubicBezTo>
                  <a:pt x="677" y="235"/>
                  <a:pt x="677" y="235"/>
                  <a:pt x="677" y="235"/>
                </a:cubicBezTo>
                <a:cubicBezTo>
                  <a:pt x="677" y="234"/>
                  <a:pt x="678" y="233"/>
                  <a:pt x="679" y="232"/>
                </a:cubicBezTo>
                <a:cubicBezTo>
                  <a:pt x="680" y="231"/>
                  <a:pt x="681" y="230"/>
                  <a:pt x="682" y="229"/>
                </a:cubicBezTo>
                <a:cubicBezTo>
                  <a:pt x="683" y="228"/>
                  <a:pt x="684" y="228"/>
                  <a:pt x="685" y="228"/>
                </a:cubicBezTo>
                <a:cubicBezTo>
                  <a:pt x="686" y="228"/>
                  <a:pt x="687" y="228"/>
                  <a:pt x="688" y="227"/>
                </a:cubicBezTo>
                <a:cubicBezTo>
                  <a:pt x="689" y="227"/>
                  <a:pt x="690" y="226"/>
                  <a:pt x="690" y="225"/>
                </a:cubicBezTo>
                <a:cubicBezTo>
                  <a:pt x="691" y="223"/>
                  <a:pt x="691" y="221"/>
                  <a:pt x="691" y="219"/>
                </a:cubicBezTo>
                <a:cubicBezTo>
                  <a:pt x="692" y="219"/>
                  <a:pt x="692" y="218"/>
                  <a:pt x="692" y="218"/>
                </a:cubicBezTo>
                <a:cubicBezTo>
                  <a:pt x="692" y="218"/>
                  <a:pt x="692" y="218"/>
                  <a:pt x="692" y="218"/>
                </a:cubicBezTo>
                <a:cubicBezTo>
                  <a:pt x="694" y="218"/>
                  <a:pt x="698" y="220"/>
                  <a:pt x="701" y="220"/>
                </a:cubicBezTo>
                <a:cubicBezTo>
                  <a:pt x="703" y="220"/>
                  <a:pt x="705" y="219"/>
                  <a:pt x="706" y="217"/>
                </a:cubicBezTo>
                <a:cubicBezTo>
                  <a:pt x="708" y="216"/>
                  <a:pt x="710" y="215"/>
                  <a:pt x="710" y="215"/>
                </a:cubicBezTo>
                <a:cubicBezTo>
                  <a:pt x="710" y="215"/>
                  <a:pt x="710" y="215"/>
                  <a:pt x="710" y="215"/>
                </a:cubicBezTo>
                <a:cubicBezTo>
                  <a:pt x="710" y="215"/>
                  <a:pt x="710" y="215"/>
                  <a:pt x="710" y="215"/>
                </a:cubicBezTo>
                <a:cubicBezTo>
                  <a:pt x="710" y="215"/>
                  <a:pt x="711" y="214"/>
                  <a:pt x="711" y="214"/>
                </a:cubicBezTo>
                <a:cubicBezTo>
                  <a:pt x="712" y="214"/>
                  <a:pt x="713" y="215"/>
                  <a:pt x="713" y="215"/>
                </a:cubicBezTo>
                <a:cubicBezTo>
                  <a:pt x="714" y="215"/>
                  <a:pt x="714" y="216"/>
                  <a:pt x="714" y="217"/>
                </a:cubicBezTo>
                <a:cubicBezTo>
                  <a:pt x="715" y="219"/>
                  <a:pt x="717" y="221"/>
                  <a:pt x="718" y="223"/>
                </a:cubicBezTo>
                <a:cubicBezTo>
                  <a:pt x="720" y="225"/>
                  <a:pt x="722" y="226"/>
                  <a:pt x="723" y="226"/>
                </a:cubicBezTo>
                <a:cubicBezTo>
                  <a:pt x="724" y="227"/>
                  <a:pt x="726" y="228"/>
                  <a:pt x="729" y="229"/>
                </a:cubicBezTo>
                <a:cubicBezTo>
                  <a:pt x="730" y="229"/>
                  <a:pt x="731" y="230"/>
                  <a:pt x="732" y="230"/>
                </a:cubicBezTo>
                <a:cubicBezTo>
                  <a:pt x="733" y="231"/>
                  <a:pt x="734" y="231"/>
                  <a:pt x="734" y="231"/>
                </a:cubicBezTo>
                <a:cubicBezTo>
                  <a:pt x="734" y="232"/>
                  <a:pt x="737" y="235"/>
                  <a:pt x="737" y="238"/>
                </a:cubicBezTo>
                <a:cubicBezTo>
                  <a:pt x="737" y="240"/>
                  <a:pt x="738" y="242"/>
                  <a:pt x="741" y="242"/>
                </a:cubicBezTo>
                <a:cubicBezTo>
                  <a:pt x="743" y="242"/>
                  <a:pt x="744" y="240"/>
                  <a:pt x="744" y="238"/>
                </a:cubicBezTo>
                <a:cubicBezTo>
                  <a:pt x="744" y="237"/>
                  <a:pt x="744" y="237"/>
                  <a:pt x="744" y="237"/>
                </a:cubicBezTo>
                <a:cubicBezTo>
                  <a:pt x="744" y="236"/>
                  <a:pt x="743" y="234"/>
                  <a:pt x="743" y="232"/>
                </a:cubicBezTo>
                <a:cubicBezTo>
                  <a:pt x="744" y="232"/>
                  <a:pt x="744" y="232"/>
                  <a:pt x="744" y="232"/>
                </a:cubicBezTo>
                <a:cubicBezTo>
                  <a:pt x="746" y="232"/>
                  <a:pt x="748" y="232"/>
                  <a:pt x="748" y="231"/>
                </a:cubicBezTo>
                <a:cubicBezTo>
                  <a:pt x="749" y="231"/>
                  <a:pt x="749" y="231"/>
                  <a:pt x="749" y="230"/>
                </a:cubicBezTo>
                <a:cubicBezTo>
                  <a:pt x="749" y="230"/>
                  <a:pt x="749" y="230"/>
                  <a:pt x="749" y="230"/>
                </a:cubicBezTo>
                <a:cubicBezTo>
                  <a:pt x="751" y="233"/>
                  <a:pt x="753" y="236"/>
                  <a:pt x="753" y="237"/>
                </a:cubicBezTo>
                <a:cubicBezTo>
                  <a:pt x="754" y="237"/>
                  <a:pt x="755" y="240"/>
                  <a:pt x="756" y="242"/>
                </a:cubicBezTo>
                <a:cubicBezTo>
                  <a:pt x="757" y="245"/>
                  <a:pt x="758" y="248"/>
                  <a:pt x="758" y="249"/>
                </a:cubicBezTo>
                <a:cubicBezTo>
                  <a:pt x="759" y="250"/>
                  <a:pt x="760" y="250"/>
                  <a:pt x="761" y="250"/>
                </a:cubicBezTo>
                <a:cubicBezTo>
                  <a:pt x="764" y="250"/>
                  <a:pt x="766" y="248"/>
                  <a:pt x="767" y="247"/>
                </a:cubicBezTo>
                <a:cubicBezTo>
                  <a:pt x="768" y="247"/>
                  <a:pt x="769" y="246"/>
                  <a:pt x="770" y="245"/>
                </a:cubicBezTo>
                <a:cubicBezTo>
                  <a:pt x="771" y="244"/>
                  <a:pt x="772" y="243"/>
                  <a:pt x="772" y="241"/>
                </a:cubicBezTo>
                <a:cubicBezTo>
                  <a:pt x="772" y="240"/>
                  <a:pt x="772" y="240"/>
                  <a:pt x="772" y="240"/>
                </a:cubicBezTo>
                <a:cubicBezTo>
                  <a:pt x="772" y="238"/>
                  <a:pt x="771" y="236"/>
                  <a:pt x="770" y="235"/>
                </a:cubicBezTo>
                <a:cubicBezTo>
                  <a:pt x="769" y="234"/>
                  <a:pt x="768" y="234"/>
                  <a:pt x="768" y="233"/>
                </a:cubicBezTo>
                <a:cubicBezTo>
                  <a:pt x="769" y="233"/>
                  <a:pt x="769" y="233"/>
                  <a:pt x="769" y="233"/>
                </a:cubicBezTo>
                <a:cubicBezTo>
                  <a:pt x="770" y="233"/>
                  <a:pt x="771" y="232"/>
                  <a:pt x="772" y="231"/>
                </a:cubicBezTo>
                <a:cubicBezTo>
                  <a:pt x="773" y="230"/>
                  <a:pt x="774" y="229"/>
                  <a:pt x="775" y="229"/>
                </a:cubicBezTo>
                <a:cubicBezTo>
                  <a:pt x="775" y="229"/>
                  <a:pt x="775" y="229"/>
                  <a:pt x="775" y="229"/>
                </a:cubicBezTo>
                <a:cubicBezTo>
                  <a:pt x="775" y="229"/>
                  <a:pt x="775" y="232"/>
                  <a:pt x="776" y="235"/>
                </a:cubicBezTo>
                <a:cubicBezTo>
                  <a:pt x="776" y="236"/>
                  <a:pt x="776" y="238"/>
                  <a:pt x="776" y="239"/>
                </a:cubicBezTo>
                <a:cubicBezTo>
                  <a:pt x="776" y="240"/>
                  <a:pt x="776" y="241"/>
                  <a:pt x="776" y="242"/>
                </a:cubicBezTo>
                <a:cubicBezTo>
                  <a:pt x="777" y="243"/>
                  <a:pt x="777" y="243"/>
                  <a:pt x="778" y="244"/>
                </a:cubicBezTo>
                <a:cubicBezTo>
                  <a:pt x="779" y="245"/>
                  <a:pt x="781" y="246"/>
                  <a:pt x="782" y="246"/>
                </a:cubicBezTo>
                <a:cubicBezTo>
                  <a:pt x="784" y="247"/>
                  <a:pt x="785" y="248"/>
                  <a:pt x="785" y="248"/>
                </a:cubicBezTo>
                <a:cubicBezTo>
                  <a:pt x="786" y="250"/>
                  <a:pt x="789" y="251"/>
                  <a:pt x="792" y="251"/>
                </a:cubicBezTo>
                <a:cubicBezTo>
                  <a:pt x="793" y="251"/>
                  <a:pt x="794" y="251"/>
                  <a:pt x="795" y="250"/>
                </a:cubicBezTo>
                <a:cubicBezTo>
                  <a:pt x="795" y="250"/>
                  <a:pt x="795" y="250"/>
                  <a:pt x="795" y="250"/>
                </a:cubicBezTo>
                <a:cubicBezTo>
                  <a:pt x="797" y="250"/>
                  <a:pt x="800" y="251"/>
                  <a:pt x="801" y="252"/>
                </a:cubicBezTo>
                <a:cubicBezTo>
                  <a:pt x="801" y="252"/>
                  <a:pt x="802" y="252"/>
                  <a:pt x="802" y="252"/>
                </a:cubicBezTo>
                <a:cubicBezTo>
                  <a:pt x="804" y="252"/>
                  <a:pt x="808" y="251"/>
                  <a:pt x="810" y="250"/>
                </a:cubicBezTo>
                <a:cubicBezTo>
                  <a:pt x="811" y="250"/>
                  <a:pt x="812" y="249"/>
                  <a:pt x="813" y="249"/>
                </a:cubicBezTo>
                <a:cubicBezTo>
                  <a:pt x="813" y="249"/>
                  <a:pt x="813" y="249"/>
                  <a:pt x="813" y="249"/>
                </a:cubicBezTo>
                <a:cubicBezTo>
                  <a:pt x="813" y="250"/>
                  <a:pt x="813" y="250"/>
                  <a:pt x="813" y="250"/>
                </a:cubicBezTo>
                <a:cubicBezTo>
                  <a:pt x="812" y="255"/>
                  <a:pt x="811" y="263"/>
                  <a:pt x="808" y="266"/>
                </a:cubicBezTo>
                <a:cubicBezTo>
                  <a:pt x="807" y="268"/>
                  <a:pt x="806" y="270"/>
                  <a:pt x="806" y="271"/>
                </a:cubicBezTo>
                <a:close/>
                <a:moveTo>
                  <a:pt x="839" y="350"/>
                </a:moveTo>
                <a:cubicBezTo>
                  <a:pt x="838" y="349"/>
                  <a:pt x="838" y="349"/>
                  <a:pt x="836" y="348"/>
                </a:cubicBezTo>
                <a:cubicBezTo>
                  <a:pt x="836" y="348"/>
                  <a:pt x="836" y="348"/>
                  <a:pt x="836" y="348"/>
                </a:cubicBezTo>
                <a:cubicBezTo>
                  <a:pt x="836" y="348"/>
                  <a:pt x="835" y="347"/>
                  <a:pt x="834" y="345"/>
                </a:cubicBezTo>
                <a:cubicBezTo>
                  <a:pt x="832" y="343"/>
                  <a:pt x="831" y="341"/>
                  <a:pt x="831" y="339"/>
                </a:cubicBezTo>
                <a:cubicBezTo>
                  <a:pt x="829" y="335"/>
                  <a:pt x="827" y="329"/>
                  <a:pt x="824" y="325"/>
                </a:cubicBezTo>
                <a:cubicBezTo>
                  <a:pt x="822" y="322"/>
                  <a:pt x="820" y="314"/>
                  <a:pt x="817" y="308"/>
                </a:cubicBezTo>
                <a:cubicBezTo>
                  <a:pt x="815" y="303"/>
                  <a:pt x="812" y="296"/>
                  <a:pt x="810" y="290"/>
                </a:cubicBezTo>
                <a:cubicBezTo>
                  <a:pt x="810" y="290"/>
                  <a:pt x="809" y="289"/>
                  <a:pt x="809" y="288"/>
                </a:cubicBezTo>
                <a:cubicBezTo>
                  <a:pt x="810" y="288"/>
                  <a:pt x="812" y="288"/>
                  <a:pt x="813" y="288"/>
                </a:cubicBezTo>
                <a:cubicBezTo>
                  <a:pt x="813" y="288"/>
                  <a:pt x="813" y="288"/>
                  <a:pt x="813" y="288"/>
                </a:cubicBezTo>
                <a:cubicBezTo>
                  <a:pt x="814" y="291"/>
                  <a:pt x="817" y="297"/>
                  <a:pt x="818" y="300"/>
                </a:cubicBezTo>
                <a:cubicBezTo>
                  <a:pt x="818" y="303"/>
                  <a:pt x="820" y="304"/>
                  <a:pt x="821" y="305"/>
                </a:cubicBezTo>
                <a:cubicBezTo>
                  <a:pt x="822" y="306"/>
                  <a:pt x="822" y="305"/>
                  <a:pt x="822" y="307"/>
                </a:cubicBezTo>
                <a:cubicBezTo>
                  <a:pt x="823" y="309"/>
                  <a:pt x="823" y="312"/>
                  <a:pt x="825" y="316"/>
                </a:cubicBezTo>
                <a:cubicBezTo>
                  <a:pt x="825" y="317"/>
                  <a:pt x="826" y="318"/>
                  <a:pt x="826" y="320"/>
                </a:cubicBezTo>
                <a:cubicBezTo>
                  <a:pt x="827" y="321"/>
                  <a:pt x="827" y="322"/>
                  <a:pt x="828" y="322"/>
                </a:cubicBezTo>
                <a:cubicBezTo>
                  <a:pt x="828" y="323"/>
                  <a:pt x="830" y="325"/>
                  <a:pt x="832" y="327"/>
                </a:cubicBezTo>
                <a:cubicBezTo>
                  <a:pt x="834" y="329"/>
                  <a:pt x="835" y="331"/>
                  <a:pt x="836" y="332"/>
                </a:cubicBezTo>
                <a:cubicBezTo>
                  <a:pt x="837" y="334"/>
                  <a:pt x="838" y="337"/>
                  <a:pt x="839" y="343"/>
                </a:cubicBezTo>
                <a:cubicBezTo>
                  <a:pt x="839" y="346"/>
                  <a:pt x="840" y="349"/>
                  <a:pt x="840" y="352"/>
                </a:cubicBezTo>
                <a:cubicBezTo>
                  <a:pt x="841" y="352"/>
                  <a:pt x="841" y="353"/>
                  <a:pt x="841" y="353"/>
                </a:cubicBezTo>
                <a:cubicBezTo>
                  <a:pt x="840" y="352"/>
                  <a:pt x="839" y="351"/>
                  <a:pt x="839" y="350"/>
                </a:cubicBezTo>
                <a:close/>
                <a:moveTo>
                  <a:pt x="869" y="214"/>
                </a:moveTo>
                <a:cubicBezTo>
                  <a:pt x="870" y="215"/>
                  <a:pt x="871" y="215"/>
                  <a:pt x="871" y="215"/>
                </a:cubicBezTo>
                <a:cubicBezTo>
                  <a:pt x="872" y="215"/>
                  <a:pt x="873" y="215"/>
                  <a:pt x="873" y="215"/>
                </a:cubicBezTo>
                <a:cubicBezTo>
                  <a:pt x="873" y="215"/>
                  <a:pt x="873" y="215"/>
                  <a:pt x="873" y="215"/>
                </a:cubicBezTo>
                <a:cubicBezTo>
                  <a:pt x="874" y="216"/>
                  <a:pt x="875" y="218"/>
                  <a:pt x="876" y="221"/>
                </a:cubicBezTo>
                <a:cubicBezTo>
                  <a:pt x="877" y="223"/>
                  <a:pt x="879" y="223"/>
                  <a:pt x="880" y="224"/>
                </a:cubicBezTo>
                <a:cubicBezTo>
                  <a:pt x="881" y="224"/>
                  <a:pt x="881" y="224"/>
                  <a:pt x="882" y="224"/>
                </a:cubicBezTo>
                <a:cubicBezTo>
                  <a:pt x="881" y="225"/>
                  <a:pt x="881" y="225"/>
                  <a:pt x="881" y="226"/>
                </a:cubicBezTo>
                <a:cubicBezTo>
                  <a:pt x="880" y="227"/>
                  <a:pt x="879" y="227"/>
                  <a:pt x="879" y="229"/>
                </a:cubicBezTo>
                <a:cubicBezTo>
                  <a:pt x="879" y="230"/>
                  <a:pt x="879" y="231"/>
                  <a:pt x="880" y="232"/>
                </a:cubicBezTo>
                <a:cubicBezTo>
                  <a:pt x="881" y="232"/>
                  <a:pt x="882" y="235"/>
                  <a:pt x="883" y="238"/>
                </a:cubicBezTo>
                <a:cubicBezTo>
                  <a:pt x="883" y="240"/>
                  <a:pt x="884" y="243"/>
                  <a:pt x="884" y="244"/>
                </a:cubicBezTo>
                <a:cubicBezTo>
                  <a:pt x="883" y="245"/>
                  <a:pt x="882" y="245"/>
                  <a:pt x="881" y="245"/>
                </a:cubicBezTo>
                <a:cubicBezTo>
                  <a:pt x="880" y="246"/>
                  <a:pt x="878" y="246"/>
                  <a:pt x="877" y="246"/>
                </a:cubicBezTo>
                <a:cubicBezTo>
                  <a:pt x="877" y="246"/>
                  <a:pt x="876" y="246"/>
                  <a:pt x="876" y="246"/>
                </a:cubicBezTo>
                <a:cubicBezTo>
                  <a:pt x="874" y="246"/>
                  <a:pt x="868" y="243"/>
                  <a:pt x="865" y="242"/>
                </a:cubicBezTo>
                <a:cubicBezTo>
                  <a:pt x="865" y="242"/>
                  <a:pt x="864" y="239"/>
                  <a:pt x="864" y="237"/>
                </a:cubicBezTo>
                <a:cubicBezTo>
                  <a:pt x="864" y="236"/>
                  <a:pt x="864" y="236"/>
                  <a:pt x="864" y="235"/>
                </a:cubicBezTo>
                <a:cubicBezTo>
                  <a:pt x="865" y="235"/>
                  <a:pt x="865" y="235"/>
                  <a:pt x="865" y="235"/>
                </a:cubicBezTo>
                <a:cubicBezTo>
                  <a:pt x="866" y="235"/>
                  <a:pt x="868" y="235"/>
                  <a:pt x="869" y="234"/>
                </a:cubicBezTo>
                <a:cubicBezTo>
                  <a:pt x="870" y="233"/>
                  <a:pt x="871" y="232"/>
                  <a:pt x="872" y="230"/>
                </a:cubicBezTo>
                <a:cubicBezTo>
                  <a:pt x="873" y="230"/>
                  <a:pt x="873" y="229"/>
                  <a:pt x="873" y="228"/>
                </a:cubicBezTo>
                <a:cubicBezTo>
                  <a:pt x="873" y="226"/>
                  <a:pt x="872" y="225"/>
                  <a:pt x="872" y="225"/>
                </a:cubicBezTo>
                <a:cubicBezTo>
                  <a:pt x="869" y="223"/>
                  <a:pt x="865" y="222"/>
                  <a:pt x="864" y="222"/>
                </a:cubicBezTo>
                <a:cubicBezTo>
                  <a:pt x="864" y="222"/>
                  <a:pt x="864" y="222"/>
                  <a:pt x="864" y="222"/>
                </a:cubicBezTo>
                <a:cubicBezTo>
                  <a:pt x="863" y="221"/>
                  <a:pt x="862" y="219"/>
                  <a:pt x="860" y="217"/>
                </a:cubicBezTo>
                <a:cubicBezTo>
                  <a:pt x="859" y="214"/>
                  <a:pt x="857" y="212"/>
                  <a:pt x="857" y="210"/>
                </a:cubicBezTo>
                <a:cubicBezTo>
                  <a:pt x="856" y="210"/>
                  <a:pt x="856" y="209"/>
                  <a:pt x="856" y="208"/>
                </a:cubicBezTo>
                <a:cubicBezTo>
                  <a:pt x="856" y="207"/>
                  <a:pt x="857" y="204"/>
                  <a:pt x="860" y="202"/>
                </a:cubicBezTo>
                <a:cubicBezTo>
                  <a:pt x="860" y="202"/>
                  <a:pt x="860" y="202"/>
                  <a:pt x="860" y="202"/>
                </a:cubicBezTo>
                <a:cubicBezTo>
                  <a:pt x="860" y="202"/>
                  <a:pt x="860" y="202"/>
                  <a:pt x="860" y="202"/>
                </a:cubicBezTo>
                <a:cubicBezTo>
                  <a:pt x="861" y="202"/>
                  <a:pt x="864" y="203"/>
                  <a:pt x="866" y="203"/>
                </a:cubicBezTo>
                <a:cubicBezTo>
                  <a:pt x="867" y="203"/>
                  <a:pt x="869" y="203"/>
                  <a:pt x="870" y="202"/>
                </a:cubicBezTo>
                <a:cubicBezTo>
                  <a:pt x="872" y="200"/>
                  <a:pt x="874" y="198"/>
                  <a:pt x="876" y="197"/>
                </a:cubicBezTo>
                <a:cubicBezTo>
                  <a:pt x="876" y="197"/>
                  <a:pt x="878" y="198"/>
                  <a:pt x="879" y="198"/>
                </a:cubicBezTo>
                <a:cubicBezTo>
                  <a:pt x="881" y="199"/>
                  <a:pt x="882" y="200"/>
                  <a:pt x="882" y="200"/>
                </a:cubicBezTo>
                <a:cubicBezTo>
                  <a:pt x="882" y="201"/>
                  <a:pt x="883" y="203"/>
                  <a:pt x="884" y="204"/>
                </a:cubicBezTo>
                <a:cubicBezTo>
                  <a:pt x="885" y="204"/>
                  <a:pt x="885" y="205"/>
                  <a:pt x="885" y="205"/>
                </a:cubicBezTo>
                <a:cubicBezTo>
                  <a:pt x="885" y="205"/>
                  <a:pt x="885" y="205"/>
                  <a:pt x="885" y="205"/>
                </a:cubicBezTo>
                <a:cubicBezTo>
                  <a:pt x="884" y="206"/>
                  <a:pt x="883" y="206"/>
                  <a:pt x="882" y="206"/>
                </a:cubicBezTo>
                <a:cubicBezTo>
                  <a:pt x="880" y="206"/>
                  <a:pt x="879" y="206"/>
                  <a:pt x="879" y="205"/>
                </a:cubicBezTo>
                <a:cubicBezTo>
                  <a:pt x="878" y="204"/>
                  <a:pt x="877" y="204"/>
                  <a:pt x="876" y="204"/>
                </a:cubicBezTo>
                <a:cubicBezTo>
                  <a:pt x="872" y="204"/>
                  <a:pt x="869" y="207"/>
                  <a:pt x="869" y="211"/>
                </a:cubicBezTo>
                <a:cubicBezTo>
                  <a:pt x="869" y="211"/>
                  <a:pt x="869" y="212"/>
                  <a:pt x="869" y="212"/>
                </a:cubicBezTo>
                <a:cubicBezTo>
                  <a:pt x="869" y="213"/>
                  <a:pt x="869" y="213"/>
                  <a:pt x="869" y="214"/>
                </a:cubicBezTo>
                <a:close/>
                <a:moveTo>
                  <a:pt x="977" y="100"/>
                </a:moveTo>
                <a:cubicBezTo>
                  <a:pt x="976" y="101"/>
                  <a:pt x="975" y="101"/>
                  <a:pt x="975" y="101"/>
                </a:cubicBezTo>
                <a:cubicBezTo>
                  <a:pt x="973" y="101"/>
                  <a:pt x="972" y="100"/>
                  <a:pt x="972" y="100"/>
                </a:cubicBezTo>
                <a:cubicBezTo>
                  <a:pt x="972" y="98"/>
                  <a:pt x="970" y="97"/>
                  <a:pt x="969" y="97"/>
                </a:cubicBezTo>
                <a:cubicBezTo>
                  <a:pt x="970" y="96"/>
                  <a:pt x="970" y="96"/>
                  <a:pt x="970" y="96"/>
                </a:cubicBezTo>
                <a:cubicBezTo>
                  <a:pt x="971" y="96"/>
                  <a:pt x="974" y="95"/>
                  <a:pt x="975" y="95"/>
                </a:cubicBezTo>
                <a:cubicBezTo>
                  <a:pt x="976" y="95"/>
                  <a:pt x="976" y="95"/>
                  <a:pt x="976" y="95"/>
                </a:cubicBezTo>
                <a:cubicBezTo>
                  <a:pt x="976" y="95"/>
                  <a:pt x="976" y="95"/>
                  <a:pt x="976" y="96"/>
                </a:cubicBezTo>
                <a:cubicBezTo>
                  <a:pt x="976" y="97"/>
                  <a:pt x="977" y="98"/>
                  <a:pt x="977" y="99"/>
                </a:cubicBezTo>
                <a:cubicBezTo>
                  <a:pt x="978" y="100"/>
                  <a:pt x="978" y="100"/>
                  <a:pt x="978" y="100"/>
                </a:cubicBezTo>
                <a:lnTo>
                  <a:pt x="977" y="100"/>
                </a:lnTo>
                <a:close/>
                <a:moveTo>
                  <a:pt x="998" y="92"/>
                </a:moveTo>
                <a:cubicBezTo>
                  <a:pt x="998" y="92"/>
                  <a:pt x="998" y="92"/>
                  <a:pt x="998" y="92"/>
                </a:cubicBezTo>
                <a:cubicBezTo>
                  <a:pt x="997" y="92"/>
                  <a:pt x="997" y="92"/>
                  <a:pt x="997" y="92"/>
                </a:cubicBezTo>
                <a:cubicBezTo>
                  <a:pt x="997" y="92"/>
                  <a:pt x="996" y="92"/>
                  <a:pt x="996" y="90"/>
                </a:cubicBezTo>
                <a:cubicBezTo>
                  <a:pt x="996" y="89"/>
                  <a:pt x="996" y="87"/>
                  <a:pt x="995" y="86"/>
                </a:cubicBezTo>
                <a:cubicBezTo>
                  <a:pt x="994" y="85"/>
                  <a:pt x="994" y="85"/>
                  <a:pt x="993" y="85"/>
                </a:cubicBezTo>
                <a:cubicBezTo>
                  <a:pt x="994" y="85"/>
                  <a:pt x="995" y="85"/>
                  <a:pt x="996" y="86"/>
                </a:cubicBezTo>
                <a:cubicBezTo>
                  <a:pt x="996" y="86"/>
                  <a:pt x="996" y="86"/>
                  <a:pt x="997" y="87"/>
                </a:cubicBezTo>
                <a:cubicBezTo>
                  <a:pt x="997" y="87"/>
                  <a:pt x="997" y="87"/>
                  <a:pt x="997" y="87"/>
                </a:cubicBezTo>
                <a:cubicBezTo>
                  <a:pt x="997" y="87"/>
                  <a:pt x="997" y="87"/>
                  <a:pt x="997" y="87"/>
                </a:cubicBezTo>
                <a:cubicBezTo>
                  <a:pt x="997" y="87"/>
                  <a:pt x="998" y="90"/>
                  <a:pt x="998" y="91"/>
                </a:cubicBezTo>
                <a:lnTo>
                  <a:pt x="998" y="92"/>
                </a:lnTo>
                <a:close/>
                <a:moveTo>
                  <a:pt x="711" y="224"/>
                </a:moveTo>
                <a:cubicBezTo>
                  <a:pt x="709" y="224"/>
                  <a:pt x="707" y="226"/>
                  <a:pt x="707" y="227"/>
                </a:cubicBezTo>
                <a:cubicBezTo>
                  <a:pt x="706" y="228"/>
                  <a:pt x="705" y="230"/>
                  <a:pt x="705" y="231"/>
                </a:cubicBezTo>
                <a:cubicBezTo>
                  <a:pt x="705" y="233"/>
                  <a:pt x="706" y="234"/>
                  <a:pt x="707" y="235"/>
                </a:cubicBezTo>
                <a:cubicBezTo>
                  <a:pt x="708" y="236"/>
                  <a:pt x="709" y="237"/>
                  <a:pt x="710" y="237"/>
                </a:cubicBezTo>
                <a:cubicBezTo>
                  <a:pt x="712" y="237"/>
                  <a:pt x="714" y="235"/>
                  <a:pt x="715" y="234"/>
                </a:cubicBezTo>
                <a:cubicBezTo>
                  <a:pt x="714" y="233"/>
                  <a:pt x="714" y="233"/>
                  <a:pt x="714" y="233"/>
                </a:cubicBezTo>
                <a:cubicBezTo>
                  <a:pt x="715" y="234"/>
                  <a:pt x="715" y="234"/>
                  <a:pt x="715" y="234"/>
                </a:cubicBezTo>
                <a:cubicBezTo>
                  <a:pt x="716" y="233"/>
                  <a:pt x="716" y="232"/>
                  <a:pt x="716" y="231"/>
                </a:cubicBezTo>
                <a:cubicBezTo>
                  <a:pt x="716" y="229"/>
                  <a:pt x="715" y="228"/>
                  <a:pt x="714" y="226"/>
                </a:cubicBezTo>
                <a:cubicBezTo>
                  <a:pt x="713" y="225"/>
                  <a:pt x="712" y="224"/>
                  <a:pt x="711" y="224"/>
                </a:cubicBezTo>
                <a:close/>
                <a:moveTo>
                  <a:pt x="576" y="79"/>
                </a:moveTo>
                <a:cubicBezTo>
                  <a:pt x="576" y="79"/>
                  <a:pt x="577" y="79"/>
                  <a:pt x="577" y="79"/>
                </a:cubicBezTo>
                <a:cubicBezTo>
                  <a:pt x="579" y="79"/>
                  <a:pt x="581" y="80"/>
                  <a:pt x="583" y="80"/>
                </a:cubicBezTo>
                <a:cubicBezTo>
                  <a:pt x="584" y="80"/>
                  <a:pt x="585" y="80"/>
                  <a:pt x="586" y="79"/>
                </a:cubicBezTo>
                <a:cubicBezTo>
                  <a:pt x="587" y="78"/>
                  <a:pt x="587" y="77"/>
                  <a:pt x="587" y="76"/>
                </a:cubicBezTo>
                <a:cubicBezTo>
                  <a:pt x="587" y="75"/>
                  <a:pt x="587" y="75"/>
                  <a:pt x="587" y="75"/>
                </a:cubicBezTo>
                <a:cubicBezTo>
                  <a:pt x="585" y="75"/>
                  <a:pt x="585" y="75"/>
                  <a:pt x="585" y="75"/>
                </a:cubicBezTo>
                <a:cubicBezTo>
                  <a:pt x="587" y="75"/>
                  <a:pt x="587" y="75"/>
                  <a:pt x="587" y="75"/>
                </a:cubicBezTo>
                <a:cubicBezTo>
                  <a:pt x="587" y="75"/>
                  <a:pt x="587" y="74"/>
                  <a:pt x="587" y="73"/>
                </a:cubicBezTo>
                <a:cubicBezTo>
                  <a:pt x="587" y="70"/>
                  <a:pt x="587" y="67"/>
                  <a:pt x="588" y="65"/>
                </a:cubicBezTo>
                <a:cubicBezTo>
                  <a:pt x="589" y="65"/>
                  <a:pt x="589" y="64"/>
                  <a:pt x="590" y="63"/>
                </a:cubicBezTo>
                <a:cubicBezTo>
                  <a:pt x="590" y="62"/>
                  <a:pt x="591" y="62"/>
                  <a:pt x="591" y="60"/>
                </a:cubicBezTo>
                <a:cubicBezTo>
                  <a:pt x="591" y="59"/>
                  <a:pt x="590" y="59"/>
                  <a:pt x="590" y="58"/>
                </a:cubicBezTo>
                <a:cubicBezTo>
                  <a:pt x="589" y="58"/>
                  <a:pt x="588" y="58"/>
                  <a:pt x="588" y="58"/>
                </a:cubicBezTo>
                <a:cubicBezTo>
                  <a:pt x="587" y="58"/>
                  <a:pt x="587" y="58"/>
                  <a:pt x="587" y="58"/>
                </a:cubicBezTo>
                <a:cubicBezTo>
                  <a:pt x="587" y="58"/>
                  <a:pt x="587" y="58"/>
                  <a:pt x="587" y="58"/>
                </a:cubicBezTo>
                <a:cubicBezTo>
                  <a:pt x="587" y="58"/>
                  <a:pt x="586" y="57"/>
                  <a:pt x="586" y="56"/>
                </a:cubicBezTo>
                <a:cubicBezTo>
                  <a:pt x="586" y="56"/>
                  <a:pt x="586" y="55"/>
                  <a:pt x="586" y="55"/>
                </a:cubicBezTo>
                <a:cubicBezTo>
                  <a:pt x="586" y="53"/>
                  <a:pt x="587" y="51"/>
                  <a:pt x="588" y="50"/>
                </a:cubicBezTo>
                <a:cubicBezTo>
                  <a:pt x="589" y="49"/>
                  <a:pt x="592" y="46"/>
                  <a:pt x="595" y="43"/>
                </a:cubicBezTo>
                <a:cubicBezTo>
                  <a:pt x="597" y="40"/>
                  <a:pt x="601" y="37"/>
                  <a:pt x="602" y="37"/>
                </a:cubicBezTo>
                <a:cubicBezTo>
                  <a:pt x="606" y="35"/>
                  <a:pt x="609" y="32"/>
                  <a:pt x="609" y="28"/>
                </a:cubicBezTo>
                <a:cubicBezTo>
                  <a:pt x="609" y="27"/>
                  <a:pt x="609" y="25"/>
                  <a:pt x="607" y="25"/>
                </a:cubicBezTo>
                <a:cubicBezTo>
                  <a:pt x="605" y="24"/>
                  <a:pt x="602" y="23"/>
                  <a:pt x="599" y="23"/>
                </a:cubicBezTo>
                <a:cubicBezTo>
                  <a:pt x="596" y="23"/>
                  <a:pt x="594" y="24"/>
                  <a:pt x="591" y="26"/>
                </a:cubicBezTo>
                <a:cubicBezTo>
                  <a:pt x="589" y="28"/>
                  <a:pt x="588" y="29"/>
                  <a:pt x="587" y="31"/>
                </a:cubicBezTo>
                <a:cubicBezTo>
                  <a:pt x="585" y="32"/>
                  <a:pt x="584" y="32"/>
                  <a:pt x="583" y="32"/>
                </a:cubicBezTo>
                <a:cubicBezTo>
                  <a:pt x="583" y="32"/>
                  <a:pt x="582" y="32"/>
                  <a:pt x="582" y="32"/>
                </a:cubicBezTo>
                <a:cubicBezTo>
                  <a:pt x="580" y="32"/>
                  <a:pt x="579" y="30"/>
                  <a:pt x="578" y="28"/>
                </a:cubicBezTo>
                <a:cubicBezTo>
                  <a:pt x="577" y="26"/>
                  <a:pt x="576" y="23"/>
                  <a:pt x="574" y="21"/>
                </a:cubicBezTo>
                <a:cubicBezTo>
                  <a:pt x="573" y="19"/>
                  <a:pt x="572" y="16"/>
                  <a:pt x="572" y="13"/>
                </a:cubicBezTo>
                <a:cubicBezTo>
                  <a:pt x="572" y="11"/>
                  <a:pt x="572" y="10"/>
                  <a:pt x="571" y="8"/>
                </a:cubicBezTo>
                <a:cubicBezTo>
                  <a:pt x="571" y="7"/>
                  <a:pt x="570" y="6"/>
                  <a:pt x="568" y="6"/>
                </a:cubicBezTo>
                <a:cubicBezTo>
                  <a:pt x="567" y="6"/>
                  <a:pt x="567" y="6"/>
                  <a:pt x="567" y="6"/>
                </a:cubicBezTo>
                <a:cubicBezTo>
                  <a:pt x="565" y="6"/>
                  <a:pt x="564" y="6"/>
                  <a:pt x="563" y="6"/>
                </a:cubicBezTo>
                <a:cubicBezTo>
                  <a:pt x="562" y="6"/>
                  <a:pt x="560" y="6"/>
                  <a:pt x="558" y="6"/>
                </a:cubicBezTo>
                <a:cubicBezTo>
                  <a:pt x="557" y="6"/>
                  <a:pt x="556" y="6"/>
                  <a:pt x="555" y="6"/>
                </a:cubicBezTo>
                <a:cubicBezTo>
                  <a:pt x="553" y="7"/>
                  <a:pt x="552" y="7"/>
                  <a:pt x="551" y="8"/>
                </a:cubicBezTo>
                <a:cubicBezTo>
                  <a:pt x="551" y="7"/>
                  <a:pt x="551" y="7"/>
                  <a:pt x="551" y="7"/>
                </a:cubicBezTo>
                <a:cubicBezTo>
                  <a:pt x="551" y="5"/>
                  <a:pt x="550" y="5"/>
                  <a:pt x="549" y="5"/>
                </a:cubicBezTo>
                <a:cubicBezTo>
                  <a:pt x="548" y="4"/>
                  <a:pt x="548" y="4"/>
                  <a:pt x="547" y="4"/>
                </a:cubicBezTo>
                <a:cubicBezTo>
                  <a:pt x="542" y="3"/>
                  <a:pt x="534" y="1"/>
                  <a:pt x="528" y="0"/>
                </a:cubicBezTo>
                <a:cubicBezTo>
                  <a:pt x="528" y="0"/>
                  <a:pt x="527" y="0"/>
                  <a:pt x="527" y="0"/>
                </a:cubicBezTo>
                <a:cubicBezTo>
                  <a:pt x="522" y="0"/>
                  <a:pt x="519" y="2"/>
                  <a:pt x="515" y="2"/>
                </a:cubicBezTo>
                <a:cubicBezTo>
                  <a:pt x="509" y="2"/>
                  <a:pt x="502" y="1"/>
                  <a:pt x="496" y="5"/>
                </a:cubicBezTo>
                <a:cubicBezTo>
                  <a:pt x="495" y="7"/>
                  <a:pt x="492" y="8"/>
                  <a:pt x="490" y="8"/>
                </a:cubicBezTo>
                <a:cubicBezTo>
                  <a:pt x="490" y="8"/>
                  <a:pt x="489" y="8"/>
                  <a:pt x="488" y="9"/>
                </a:cubicBezTo>
                <a:cubicBezTo>
                  <a:pt x="487" y="9"/>
                  <a:pt x="487" y="9"/>
                  <a:pt x="487" y="9"/>
                </a:cubicBezTo>
                <a:cubicBezTo>
                  <a:pt x="487" y="9"/>
                  <a:pt x="487" y="9"/>
                  <a:pt x="486" y="10"/>
                </a:cubicBezTo>
                <a:cubicBezTo>
                  <a:pt x="485" y="11"/>
                  <a:pt x="484" y="14"/>
                  <a:pt x="483" y="16"/>
                </a:cubicBezTo>
                <a:cubicBezTo>
                  <a:pt x="482" y="17"/>
                  <a:pt x="482" y="17"/>
                  <a:pt x="481" y="18"/>
                </a:cubicBezTo>
                <a:cubicBezTo>
                  <a:pt x="481" y="18"/>
                  <a:pt x="481" y="18"/>
                  <a:pt x="481" y="18"/>
                </a:cubicBezTo>
                <a:cubicBezTo>
                  <a:pt x="481" y="17"/>
                  <a:pt x="480" y="16"/>
                  <a:pt x="480" y="15"/>
                </a:cubicBezTo>
                <a:cubicBezTo>
                  <a:pt x="480" y="15"/>
                  <a:pt x="479" y="14"/>
                  <a:pt x="479" y="13"/>
                </a:cubicBezTo>
                <a:cubicBezTo>
                  <a:pt x="478" y="13"/>
                  <a:pt x="478" y="12"/>
                  <a:pt x="476" y="12"/>
                </a:cubicBezTo>
                <a:cubicBezTo>
                  <a:pt x="476" y="12"/>
                  <a:pt x="475" y="13"/>
                  <a:pt x="474" y="13"/>
                </a:cubicBezTo>
                <a:cubicBezTo>
                  <a:pt x="472" y="15"/>
                  <a:pt x="472" y="17"/>
                  <a:pt x="472" y="19"/>
                </a:cubicBezTo>
                <a:cubicBezTo>
                  <a:pt x="472" y="20"/>
                  <a:pt x="472" y="20"/>
                  <a:pt x="472" y="20"/>
                </a:cubicBezTo>
                <a:cubicBezTo>
                  <a:pt x="472" y="22"/>
                  <a:pt x="472" y="23"/>
                  <a:pt x="471" y="24"/>
                </a:cubicBezTo>
                <a:cubicBezTo>
                  <a:pt x="470" y="26"/>
                  <a:pt x="468" y="26"/>
                  <a:pt x="466" y="26"/>
                </a:cubicBezTo>
                <a:cubicBezTo>
                  <a:pt x="464" y="26"/>
                  <a:pt x="463" y="26"/>
                  <a:pt x="462" y="26"/>
                </a:cubicBezTo>
                <a:cubicBezTo>
                  <a:pt x="461" y="25"/>
                  <a:pt x="458" y="23"/>
                  <a:pt x="453" y="24"/>
                </a:cubicBezTo>
                <a:cubicBezTo>
                  <a:pt x="452" y="24"/>
                  <a:pt x="451" y="24"/>
                  <a:pt x="449" y="24"/>
                </a:cubicBezTo>
                <a:cubicBezTo>
                  <a:pt x="446" y="24"/>
                  <a:pt x="442" y="25"/>
                  <a:pt x="439" y="26"/>
                </a:cubicBezTo>
                <a:cubicBezTo>
                  <a:pt x="437" y="26"/>
                  <a:pt x="436" y="27"/>
                  <a:pt x="435" y="28"/>
                </a:cubicBezTo>
                <a:cubicBezTo>
                  <a:pt x="434" y="29"/>
                  <a:pt x="433" y="30"/>
                  <a:pt x="433" y="31"/>
                </a:cubicBezTo>
                <a:cubicBezTo>
                  <a:pt x="433" y="32"/>
                  <a:pt x="433" y="32"/>
                  <a:pt x="433" y="33"/>
                </a:cubicBezTo>
                <a:cubicBezTo>
                  <a:pt x="433" y="33"/>
                  <a:pt x="433" y="33"/>
                  <a:pt x="433" y="33"/>
                </a:cubicBezTo>
                <a:cubicBezTo>
                  <a:pt x="433" y="33"/>
                  <a:pt x="433" y="34"/>
                  <a:pt x="433" y="34"/>
                </a:cubicBezTo>
                <a:cubicBezTo>
                  <a:pt x="432" y="34"/>
                  <a:pt x="432" y="34"/>
                  <a:pt x="431" y="34"/>
                </a:cubicBezTo>
                <a:cubicBezTo>
                  <a:pt x="431" y="34"/>
                  <a:pt x="431" y="34"/>
                  <a:pt x="431" y="34"/>
                </a:cubicBezTo>
                <a:cubicBezTo>
                  <a:pt x="430" y="34"/>
                  <a:pt x="429" y="33"/>
                  <a:pt x="428" y="33"/>
                </a:cubicBezTo>
                <a:cubicBezTo>
                  <a:pt x="427" y="33"/>
                  <a:pt x="425" y="34"/>
                  <a:pt x="423" y="35"/>
                </a:cubicBezTo>
                <a:cubicBezTo>
                  <a:pt x="422" y="36"/>
                  <a:pt x="421" y="38"/>
                  <a:pt x="420" y="40"/>
                </a:cubicBezTo>
                <a:cubicBezTo>
                  <a:pt x="421" y="41"/>
                  <a:pt x="421" y="41"/>
                  <a:pt x="421" y="41"/>
                </a:cubicBezTo>
                <a:cubicBezTo>
                  <a:pt x="421" y="42"/>
                  <a:pt x="421" y="42"/>
                  <a:pt x="421" y="42"/>
                </a:cubicBezTo>
                <a:cubicBezTo>
                  <a:pt x="421" y="43"/>
                  <a:pt x="420" y="44"/>
                  <a:pt x="420" y="44"/>
                </a:cubicBezTo>
                <a:cubicBezTo>
                  <a:pt x="420" y="45"/>
                  <a:pt x="419" y="45"/>
                  <a:pt x="419" y="45"/>
                </a:cubicBezTo>
                <a:cubicBezTo>
                  <a:pt x="418" y="45"/>
                  <a:pt x="418" y="45"/>
                  <a:pt x="418" y="45"/>
                </a:cubicBezTo>
                <a:cubicBezTo>
                  <a:pt x="418" y="45"/>
                  <a:pt x="417" y="45"/>
                  <a:pt x="417" y="45"/>
                </a:cubicBezTo>
                <a:cubicBezTo>
                  <a:pt x="413" y="45"/>
                  <a:pt x="410" y="48"/>
                  <a:pt x="410" y="51"/>
                </a:cubicBezTo>
                <a:cubicBezTo>
                  <a:pt x="410" y="51"/>
                  <a:pt x="408" y="52"/>
                  <a:pt x="407" y="53"/>
                </a:cubicBezTo>
                <a:cubicBezTo>
                  <a:pt x="406" y="53"/>
                  <a:pt x="405" y="53"/>
                  <a:pt x="404" y="53"/>
                </a:cubicBezTo>
                <a:cubicBezTo>
                  <a:pt x="404" y="54"/>
                  <a:pt x="404" y="54"/>
                  <a:pt x="404" y="54"/>
                </a:cubicBezTo>
                <a:cubicBezTo>
                  <a:pt x="403" y="54"/>
                  <a:pt x="403" y="54"/>
                  <a:pt x="403" y="54"/>
                </a:cubicBezTo>
                <a:cubicBezTo>
                  <a:pt x="403" y="54"/>
                  <a:pt x="403" y="54"/>
                  <a:pt x="403" y="54"/>
                </a:cubicBezTo>
                <a:cubicBezTo>
                  <a:pt x="403" y="54"/>
                  <a:pt x="403" y="54"/>
                  <a:pt x="403" y="54"/>
                </a:cubicBezTo>
                <a:cubicBezTo>
                  <a:pt x="403" y="54"/>
                  <a:pt x="403" y="54"/>
                  <a:pt x="403" y="54"/>
                </a:cubicBezTo>
                <a:cubicBezTo>
                  <a:pt x="402" y="54"/>
                  <a:pt x="400" y="54"/>
                  <a:pt x="398" y="54"/>
                </a:cubicBezTo>
                <a:cubicBezTo>
                  <a:pt x="398" y="54"/>
                  <a:pt x="397" y="54"/>
                  <a:pt x="396" y="55"/>
                </a:cubicBezTo>
                <a:cubicBezTo>
                  <a:pt x="395" y="55"/>
                  <a:pt x="394" y="56"/>
                  <a:pt x="394" y="57"/>
                </a:cubicBezTo>
                <a:cubicBezTo>
                  <a:pt x="394" y="58"/>
                  <a:pt x="395" y="59"/>
                  <a:pt x="396" y="60"/>
                </a:cubicBezTo>
                <a:cubicBezTo>
                  <a:pt x="397" y="61"/>
                  <a:pt x="399" y="61"/>
                  <a:pt x="400" y="61"/>
                </a:cubicBezTo>
                <a:cubicBezTo>
                  <a:pt x="401" y="61"/>
                  <a:pt x="401" y="61"/>
                  <a:pt x="401" y="61"/>
                </a:cubicBezTo>
                <a:cubicBezTo>
                  <a:pt x="402" y="61"/>
                  <a:pt x="402" y="61"/>
                  <a:pt x="403" y="61"/>
                </a:cubicBezTo>
                <a:cubicBezTo>
                  <a:pt x="404" y="62"/>
                  <a:pt x="405" y="63"/>
                  <a:pt x="406" y="64"/>
                </a:cubicBezTo>
                <a:cubicBezTo>
                  <a:pt x="407" y="66"/>
                  <a:pt x="408" y="68"/>
                  <a:pt x="410" y="69"/>
                </a:cubicBezTo>
                <a:cubicBezTo>
                  <a:pt x="410" y="69"/>
                  <a:pt x="411" y="69"/>
                  <a:pt x="412" y="69"/>
                </a:cubicBezTo>
                <a:cubicBezTo>
                  <a:pt x="414" y="69"/>
                  <a:pt x="416" y="68"/>
                  <a:pt x="417" y="66"/>
                </a:cubicBezTo>
                <a:cubicBezTo>
                  <a:pt x="417" y="66"/>
                  <a:pt x="417" y="65"/>
                  <a:pt x="418" y="65"/>
                </a:cubicBezTo>
                <a:cubicBezTo>
                  <a:pt x="418" y="65"/>
                  <a:pt x="419" y="66"/>
                  <a:pt x="419" y="66"/>
                </a:cubicBezTo>
                <a:cubicBezTo>
                  <a:pt x="420" y="67"/>
                  <a:pt x="421" y="67"/>
                  <a:pt x="422" y="67"/>
                </a:cubicBezTo>
                <a:cubicBezTo>
                  <a:pt x="425" y="67"/>
                  <a:pt x="429" y="66"/>
                  <a:pt x="430" y="66"/>
                </a:cubicBezTo>
                <a:cubicBezTo>
                  <a:pt x="430" y="66"/>
                  <a:pt x="430" y="66"/>
                  <a:pt x="430" y="66"/>
                </a:cubicBezTo>
                <a:cubicBezTo>
                  <a:pt x="430" y="66"/>
                  <a:pt x="433" y="67"/>
                  <a:pt x="436" y="67"/>
                </a:cubicBezTo>
                <a:cubicBezTo>
                  <a:pt x="439" y="68"/>
                  <a:pt x="442" y="69"/>
                  <a:pt x="443" y="69"/>
                </a:cubicBezTo>
                <a:cubicBezTo>
                  <a:pt x="444" y="70"/>
                  <a:pt x="447" y="71"/>
                  <a:pt x="449" y="72"/>
                </a:cubicBezTo>
                <a:cubicBezTo>
                  <a:pt x="451" y="72"/>
                  <a:pt x="452" y="73"/>
                  <a:pt x="453" y="74"/>
                </a:cubicBezTo>
                <a:cubicBezTo>
                  <a:pt x="453" y="76"/>
                  <a:pt x="454" y="79"/>
                  <a:pt x="454" y="83"/>
                </a:cubicBezTo>
                <a:cubicBezTo>
                  <a:pt x="455" y="85"/>
                  <a:pt x="455" y="86"/>
                  <a:pt x="455" y="88"/>
                </a:cubicBezTo>
                <a:cubicBezTo>
                  <a:pt x="455" y="89"/>
                  <a:pt x="455" y="90"/>
                  <a:pt x="456" y="91"/>
                </a:cubicBezTo>
                <a:cubicBezTo>
                  <a:pt x="456" y="92"/>
                  <a:pt x="457" y="92"/>
                  <a:pt x="458" y="92"/>
                </a:cubicBezTo>
                <a:cubicBezTo>
                  <a:pt x="458" y="92"/>
                  <a:pt x="458" y="92"/>
                  <a:pt x="458" y="92"/>
                </a:cubicBezTo>
                <a:cubicBezTo>
                  <a:pt x="458" y="93"/>
                  <a:pt x="458" y="94"/>
                  <a:pt x="458" y="95"/>
                </a:cubicBezTo>
                <a:cubicBezTo>
                  <a:pt x="458" y="96"/>
                  <a:pt x="458" y="98"/>
                  <a:pt x="459" y="99"/>
                </a:cubicBezTo>
                <a:cubicBezTo>
                  <a:pt x="459" y="100"/>
                  <a:pt x="460" y="101"/>
                  <a:pt x="461" y="101"/>
                </a:cubicBezTo>
                <a:cubicBezTo>
                  <a:pt x="462" y="101"/>
                  <a:pt x="463" y="101"/>
                  <a:pt x="464" y="101"/>
                </a:cubicBezTo>
                <a:cubicBezTo>
                  <a:pt x="463" y="101"/>
                  <a:pt x="463" y="102"/>
                  <a:pt x="463" y="102"/>
                </a:cubicBezTo>
                <a:cubicBezTo>
                  <a:pt x="462" y="103"/>
                  <a:pt x="461" y="104"/>
                  <a:pt x="461" y="106"/>
                </a:cubicBezTo>
                <a:cubicBezTo>
                  <a:pt x="461" y="106"/>
                  <a:pt x="461" y="106"/>
                  <a:pt x="461" y="106"/>
                </a:cubicBezTo>
                <a:cubicBezTo>
                  <a:pt x="462" y="109"/>
                  <a:pt x="464" y="115"/>
                  <a:pt x="465" y="116"/>
                </a:cubicBezTo>
                <a:cubicBezTo>
                  <a:pt x="466" y="118"/>
                  <a:pt x="467" y="118"/>
                  <a:pt x="469" y="119"/>
                </a:cubicBezTo>
                <a:cubicBezTo>
                  <a:pt x="469" y="119"/>
                  <a:pt x="469" y="119"/>
                  <a:pt x="469" y="119"/>
                </a:cubicBezTo>
                <a:cubicBezTo>
                  <a:pt x="469" y="119"/>
                  <a:pt x="469" y="120"/>
                  <a:pt x="469" y="120"/>
                </a:cubicBezTo>
                <a:cubicBezTo>
                  <a:pt x="469" y="121"/>
                  <a:pt x="469" y="121"/>
                  <a:pt x="469" y="121"/>
                </a:cubicBezTo>
                <a:cubicBezTo>
                  <a:pt x="470" y="122"/>
                  <a:pt x="470" y="124"/>
                  <a:pt x="471" y="125"/>
                </a:cubicBezTo>
                <a:cubicBezTo>
                  <a:pt x="472" y="127"/>
                  <a:pt x="473" y="129"/>
                  <a:pt x="475" y="130"/>
                </a:cubicBezTo>
                <a:cubicBezTo>
                  <a:pt x="476" y="130"/>
                  <a:pt x="478" y="131"/>
                  <a:pt x="480" y="133"/>
                </a:cubicBezTo>
                <a:cubicBezTo>
                  <a:pt x="481" y="134"/>
                  <a:pt x="483" y="136"/>
                  <a:pt x="483" y="136"/>
                </a:cubicBezTo>
                <a:cubicBezTo>
                  <a:pt x="484" y="138"/>
                  <a:pt x="485" y="138"/>
                  <a:pt x="486" y="138"/>
                </a:cubicBezTo>
                <a:cubicBezTo>
                  <a:pt x="487" y="138"/>
                  <a:pt x="489" y="137"/>
                  <a:pt x="490" y="137"/>
                </a:cubicBezTo>
                <a:cubicBezTo>
                  <a:pt x="491" y="136"/>
                  <a:pt x="491" y="136"/>
                  <a:pt x="491" y="136"/>
                </a:cubicBezTo>
                <a:cubicBezTo>
                  <a:pt x="491" y="137"/>
                  <a:pt x="491" y="137"/>
                  <a:pt x="491" y="138"/>
                </a:cubicBezTo>
                <a:cubicBezTo>
                  <a:pt x="492" y="139"/>
                  <a:pt x="493" y="141"/>
                  <a:pt x="495" y="141"/>
                </a:cubicBezTo>
                <a:cubicBezTo>
                  <a:pt x="495" y="141"/>
                  <a:pt x="496" y="141"/>
                  <a:pt x="496" y="141"/>
                </a:cubicBezTo>
                <a:cubicBezTo>
                  <a:pt x="496" y="141"/>
                  <a:pt x="496" y="141"/>
                  <a:pt x="496" y="141"/>
                </a:cubicBezTo>
                <a:cubicBezTo>
                  <a:pt x="499" y="141"/>
                  <a:pt x="500" y="140"/>
                  <a:pt x="502" y="138"/>
                </a:cubicBezTo>
                <a:cubicBezTo>
                  <a:pt x="505" y="135"/>
                  <a:pt x="505" y="131"/>
                  <a:pt x="505" y="129"/>
                </a:cubicBezTo>
                <a:cubicBezTo>
                  <a:pt x="505" y="128"/>
                  <a:pt x="505" y="128"/>
                  <a:pt x="505" y="127"/>
                </a:cubicBezTo>
                <a:cubicBezTo>
                  <a:pt x="505" y="127"/>
                  <a:pt x="505" y="127"/>
                  <a:pt x="505" y="127"/>
                </a:cubicBezTo>
                <a:cubicBezTo>
                  <a:pt x="506" y="127"/>
                  <a:pt x="506" y="128"/>
                  <a:pt x="507" y="128"/>
                </a:cubicBezTo>
                <a:cubicBezTo>
                  <a:pt x="508" y="128"/>
                  <a:pt x="509" y="127"/>
                  <a:pt x="510" y="126"/>
                </a:cubicBezTo>
                <a:cubicBezTo>
                  <a:pt x="511" y="125"/>
                  <a:pt x="511" y="124"/>
                  <a:pt x="511" y="123"/>
                </a:cubicBezTo>
                <a:cubicBezTo>
                  <a:pt x="511" y="122"/>
                  <a:pt x="511" y="122"/>
                  <a:pt x="511" y="122"/>
                </a:cubicBezTo>
                <a:cubicBezTo>
                  <a:pt x="511" y="121"/>
                  <a:pt x="510" y="119"/>
                  <a:pt x="510" y="118"/>
                </a:cubicBezTo>
                <a:cubicBezTo>
                  <a:pt x="511" y="118"/>
                  <a:pt x="511" y="118"/>
                  <a:pt x="511" y="118"/>
                </a:cubicBezTo>
                <a:cubicBezTo>
                  <a:pt x="511" y="118"/>
                  <a:pt x="511" y="118"/>
                  <a:pt x="512" y="118"/>
                </a:cubicBezTo>
                <a:cubicBezTo>
                  <a:pt x="514" y="117"/>
                  <a:pt x="516" y="116"/>
                  <a:pt x="517" y="115"/>
                </a:cubicBezTo>
                <a:cubicBezTo>
                  <a:pt x="519" y="114"/>
                  <a:pt x="520" y="113"/>
                  <a:pt x="520" y="114"/>
                </a:cubicBezTo>
                <a:cubicBezTo>
                  <a:pt x="522" y="113"/>
                  <a:pt x="526" y="114"/>
                  <a:pt x="528" y="114"/>
                </a:cubicBezTo>
                <a:cubicBezTo>
                  <a:pt x="529" y="114"/>
                  <a:pt x="530" y="114"/>
                  <a:pt x="530" y="114"/>
                </a:cubicBezTo>
                <a:cubicBezTo>
                  <a:pt x="531" y="114"/>
                  <a:pt x="532" y="114"/>
                  <a:pt x="532" y="113"/>
                </a:cubicBezTo>
                <a:cubicBezTo>
                  <a:pt x="533" y="112"/>
                  <a:pt x="534" y="110"/>
                  <a:pt x="535" y="109"/>
                </a:cubicBezTo>
                <a:cubicBezTo>
                  <a:pt x="535" y="108"/>
                  <a:pt x="536" y="107"/>
                  <a:pt x="537" y="107"/>
                </a:cubicBezTo>
                <a:cubicBezTo>
                  <a:pt x="537" y="106"/>
                  <a:pt x="537" y="106"/>
                  <a:pt x="537" y="106"/>
                </a:cubicBezTo>
                <a:cubicBezTo>
                  <a:pt x="537" y="106"/>
                  <a:pt x="537" y="106"/>
                  <a:pt x="537" y="106"/>
                </a:cubicBezTo>
                <a:cubicBezTo>
                  <a:pt x="537" y="106"/>
                  <a:pt x="537" y="106"/>
                  <a:pt x="537" y="106"/>
                </a:cubicBezTo>
                <a:cubicBezTo>
                  <a:pt x="540" y="106"/>
                  <a:pt x="545" y="105"/>
                  <a:pt x="551" y="104"/>
                </a:cubicBezTo>
                <a:cubicBezTo>
                  <a:pt x="553" y="103"/>
                  <a:pt x="556" y="102"/>
                  <a:pt x="558" y="101"/>
                </a:cubicBezTo>
                <a:cubicBezTo>
                  <a:pt x="560" y="100"/>
                  <a:pt x="562" y="99"/>
                  <a:pt x="563" y="99"/>
                </a:cubicBezTo>
                <a:cubicBezTo>
                  <a:pt x="563" y="99"/>
                  <a:pt x="563" y="99"/>
                  <a:pt x="563" y="99"/>
                </a:cubicBezTo>
                <a:cubicBezTo>
                  <a:pt x="563" y="99"/>
                  <a:pt x="564" y="100"/>
                  <a:pt x="565" y="100"/>
                </a:cubicBezTo>
                <a:cubicBezTo>
                  <a:pt x="566" y="100"/>
                  <a:pt x="567" y="99"/>
                  <a:pt x="567" y="99"/>
                </a:cubicBezTo>
                <a:cubicBezTo>
                  <a:pt x="568" y="99"/>
                  <a:pt x="568" y="99"/>
                  <a:pt x="569" y="99"/>
                </a:cubicBezTo>
                <a:cubicBezTo>
                  <a:pt x="569" y="99"/>
                  <a:pt x="570" y="98"/>
                  <a:pt x="570" y="97"/>
                </a:cubicBezTo>
                <a:cubicBezTo>
                  <a:pt x="570" y="96"/>
                  <a:pt x="569" y="96"/>
                  <a:pt x="569" y="96"/>
                </a:cubicBezTo>
                <a:cubicBezTo>
                  <a:pt x="570" y="96"/>
                  <a:pt x="570" y="96"/>
                  <a:pt x="570" y="96"/>
                </a:cubicBezTo>
                <a:cubicBezTo>
                  <a:pt x="571" y="96"/>
                  <a:pt x="571" y="96"/>
                  <a:pt x="572" y="95"/>
                </a:cubicBezTo>
                <a:cubicBezTo>
                  <a:pt x="575" y="95"/>
                  <a:pt x="577" y="92"/>
                  <a:pt x="577" y="90"/>
                </a:cubicBezTo>
                <a:cubicBezTo>
                  <a:pt x="577" y="89"/>
                  <a:pt x="576" y="88"/>
                  <a:pt x="576" y="87"/>
                </a:cubicBezTo>
                <a:cubicBezTo>
                  <a:pt x="575" y="86"/>
                  <a:pt x="574" y="84"/>
                  <a:pt x="574" y="82"/>
                </a:cubicBezTo>
                <a:cubicBezTo>
                  <a:pt x="573" y="81"/>
                  <a:pt x="573" y="81"/>
                  <a:pt x="573" y="81"/>
                </a:cubicBezTo>
                <a:cubicBezTo>
                  <a:pt x="574" y="80"/>
                  <a:pt x="574" y="80"/>
                  <a:pt x="574" y="80"/>
                </a:cubicBezTo>
                <a:cubicBezTo>
                  <a:pt x="574" y="80"/>
                  <a:pt x="575" y="79"/>
                  <a:pt x="576" y="79"/>
                </a:cubicBezTo>
                <a:close/>
                <a:moveTo>
                  <a:pt x="466" y="87"/>
                </a:moveTo>
                <a:cubicBezTo>
                  <a:pt x="465" y="86"/>
                  <a:pt x="465" y="86"/>
                  <a:pt x="465" y="86"/>
                </a:cubicBezTo>
                <a:cubicBezTo>
                  <a:pt x="464" y="86"/>
                  <a:pt x="464" y="86"/>
                  <a:pt x="463" y="87"/>
                </a:cubicBezTo>
                <a:cubicBezTo>
                  <a:pt x="464" y="86"/>
                  <a:pt x="464" y="86"/>
                  <a:pt x="464" y="86"/>
                </a:cubicBezTo>
                <a:cubicBezTo>
                  <a:pt x="464" y="86"/>
                  <a:pt x="464" y="86"/>
                  <a:pt x="464" y="86"/>
                </a:cubicBezTo>
                <a:cubicBezTo>
                  <a:pt x="465" y="86"/>
                  <a:pt x="466" y="86"/>
                  <a:pt x="467" y="87"/>
                </a:cubicBezTo>
                <a:cubicBezTo>
                  <a:pt x="466" y="87"/>
                  <a:pt x="466" y="87"/>
                  <a:pt x="466" y="87"/>
                </a:cubicBezTo>
                <a:close/>
                <a:moveTo>
                  <a:pt x="472" y="94"/>
                </a:moveTo>
                <a:cubicBezTo>
                  <a:pt x="471" y="94"/>
                  <a:pt x="471" y="95"/>
                  <a:pt x="471" y="96"/>
                </a:cubicBezTo>
                <a:cubicBezTo>
                  <a:pt x="470" y="95"/>
                  <a:pt x="470" y="95"/>
                  <a:pt x="470" y="95"/>
                </a:cubicBezTo>
                <a:cubicBezTo>
                  <a:pt x="471" y="95"/>
                  <a:pt x="471" y="94"/>
                  <a:pt x="471" y="93"/>
                </a:cubicBezTo>
                <a:cubicBezTo>
                  <a:pt x="471" y="93"/>
                  <a:pt x="472" y="94"/>
                  <a:pt x="472" y="94"/>
                </a:cubicBezTo>
                <a:close/>
                <a:moveTo>
                  <a:pt x="562" y="89"/>
                </a:moveTo>
                <a:cubicBezTo>
                  <a:pt x="562" y="89"/>
                  <a:pt x="562" y="88"/>
                  <a:pt x="562" y="88"/>
                </a:cubicBezTo>
                <a:cubicBezTo>
                  <a:pt x="562" y="87"/>
                  <a:pt x="562" y="87"/>
                  <a:pt x="562" y="87"/>
                </a:cubicBezTo>
                <a:cubicBezTo>
                  <a:pt x="563" y="87"/>
                  <a:pt x="563" y="87"/>
                  <a:pt x="564" y="88"/>
                </a:cubicBezTo>
                <a:cubicBezTo>
                  <a:pt x="565" y="88"/>
                  <a:pt x="565" y="88"/>
                  <a:pt x="565" y="89"/>
                </a:cubicBezTo>
                <a:cubicBezTo>
                  <a:pt x="565" y="89"/>
                  <a:pt x="565" y="89"/>
                  <a:pt x="565" y="89"/>
                </a:cubicBezTo>
                <a:cubicBezTo>
                  <a:pt x="565" y="89"/>
                  <a:pt x="565" y="89"/>
                  <a:pt x="565" y="89"/>
                </a:cubicBezTo>
                <a:cubicBezTo>
                  <a:pt x="565" y="90"/>
                  <a:pt x="565" y="90"/>
                  <a:pt x="565" y="91"/>
                </a:cubicBezTo>
                <a:cubicBezTo>
                  <a:pt x="564" y="90"/>
                  <a:pt x="563" y="90"/>
                  <a:pt x="562" y="89"/>
                </a:cubicBezTo>
                <a:close/>
                <a:moveTo>
                  <a:pt x="609" y="122"/>
                </a:moveTo>
                <a:cubicBezTo>
                  <a:pt x="609" y="122"/>
                  <a:pt x="610" y="122"/>
                  <a:pt x="612" y="122"/>
                </a:cubicBezTo>
                <a:cubicBezTo>
                  <a:pt x="613" y="121"/>
                  <a:pt x="614" y="121"/>
                  <a:pt x="614" y="121"/>
                </a:cubicBezTo>
                <a:cubicBezTo>
                  <a:pt x="614" y="121"/>
                  <a:pt x="615" y="121"/>
                  <a:pt x="615" y="121"/>
                </a:cubicBezTo>
                <a:cubicBezTo>
                  <a:pt x="615" y="121"/>
                  <a:pt x="616" y="120"/>
                  <a:pt x="617" y="119"/>
                </a:cubicBezTo>
                <a:cubicBezTo>
                  <a:pt x="618" y="118"/>
                  <a:pt x="619" y="116"/>
                  <a:pt x="619" y="114"/>
                </a:cubicBezTo>
                <a:cubicBezTo>
                  <a:pt x="619" y="114"/>
                  <a:pt x="619" y="113"/>
                  <a:pt x="618" y="112"/>
                </a:cubicBezTo>
                <a:cubicBezTo>
                  <a:pt x="616" y="110"/>
                  <a:pt x="612" y="109"/>
                  <a:pt x="609" y="108"/>
                </a:cubicBezTo>
                <a:cubicBezTo>
                  <a:pt x="609" y="108"/>
                  <a:pt x="609" y="108"/>
                  <a:pt x="609" y="108"/>
                </a:cubicBezTo>
                <a:cubicBezTo>
                  <a:pt x="606" y="108"/>
                  <a:pt x="605" y="110"/>
                  <a:pt x="601" y="110"/>
                </a:cubicBezTo>
                <a:cubicBezTo>
                  <a:pt x="598" y="110"/>
                  <a:pt x="595" y="111"/>
                  <a:pt x="594" y="111"/>
                </a:cubicBezTo>
                <a:cubicBezTo>
                  <a:pt x="594" y="111"/>
                  <a:pt x="594" y="111"/>
                  <a:pt x="593" y="111"/>
                </a:cubicBezTo>
                <a:cubicBezTo>
                  <a:pt x="591" y="108"/>
                  <a:pt x="587" y="108"/>
                  <a:pt x="584" y="108"/>
                </a:cubicBezTo>
                <a:cubicBezTo>
                  <a:pt x="584" y="108"/>
                  <a:pt x="583" y="108"/>
                  <a:pt x="583" y="108"/>
                </a:cubicBezTo>
                <a:cubicBezTo>
                  <a:pt x="582" y="108"/>
                  <a:pt x="581" y="108"/>
                  <a:pt x="581" y="109"/>
                </a:cubicBezTo>
                <a:cubicBezTo>
                  <a:pt x="581" y="110"/>
                  <a:pt x="580" y="110"/>
                  <a:pt x="580" y="110"/>
                </a:cubicBezTo>
                <a:cubicBezTo>
                  <a:pt x="580" y="111"/>
                  <a:pt x="579" y="112"/>
                  <a:pt x="579" y="113"/>
                </a:cubicBezTo>
                <a:cubicBezTo>
                  <a:pt x="579" y="114"/>
                  <a:pt x="579" y="115"/>
                  <a:pt x="580" y="116"/>
                </a:cubicBezTo>
                <a:cubicBezTo>
                  <a:pt x="581" y="118"/>
                  <a:pt x="582" y="119"/>
                  <a:pt x="582" y="121"/>
                </a:cubicBezTo>
                <a:cubicBezTo>
                  <a:pt x="583" y="122"/>
                  <a:pt x="584" y="123"/>
                  <a:pt x="586" y="123"/>
                </a:cubicBezTo>
                <a:cubicBezTo>
                  <a:pt x="586" y="123"/>
                  <a:pt x="586" y="123"/>
                  <a:pt x="586" y="123"/>
                </a:cubicBezTo>
                <a:cubicBezTo>
                  <a:pt x="587" y="123"/>
                  <a:pt x="588" y="122"/>
                  <a:pt x="589" y="122"/>
                </a:cubicBezTo>
                <a:cubicBezTo>
                  <a:pt x="589" y="122"/>
                  <a:pt x="591" y="123"/>
                  <a:pt x="591" y="123"/>
                </a:cubicBezTo>
                <a:cubicBezTo>
                  <a:pt x="592" y="123"/>
                  <a:pt x="592" y="123"/>
                  <a:pt x="592" y="123"/>
                </a:cubicBezTo>
                <a:cubicBezTo>
                  <a:pt x="592" y="123"/>
                  <a:pt x="592" y="123"/>
                  <a:pt x="592" y="123"/>
                </a:cubicBezTo>
                <a:cubicBezTo>
                  <a:pt x="592" y="125"/>
                  <a:pt x="594" y="127"/>
                  <a:pt x="597" y="127"/>
                </a:cubicBezTo>
                <a:cubicBezTo>
                  <a:pt x="597" y="127"/>
                  <a:pt x="597" y="127"/>
                  <a:pt x="597" y="127"/>
                </a:cubicBezTo>
                <a:cubicBezTo>
                  <a:pt x="598" y="127"/>
                  <a:pt x="599" y="127"/>
                  <a:pt x="600" y="127"/>
                </a:cubicBezTo>
                <a:cubicBezTo>
                  <a:pt x="602" y="126"/>
                  <a:pt x="604" y="126"/>
                  <a:pt x="605" y="125"/>
                </a:cubicBezTo>
                <a:cubicBezTo>
                  <a:pt x="607" y="124"/>
                  <a:pt x="608" y="124"/>
                  <a:pt x="609" y="122"/>
                </a:cubicBezTo>
                <a:close/>
                <a:moveTo>
                  <a:pt x="872" y="476"/>
                </a:moveTo>
                <a:cubicBezTo>
                  <a:pt x="871" y="474"/>
                  <a:pt x="870" y="472"/>
                  <a:pt x="868" y="471"/>
                </a:cubicBezTo>
                <a:cubicBezTo>
                  <a:pt x="867" y="473"/>
                  <a:pt x="867" y="473"/>
                  <a:pt x="867" y="473"/>
                </a:cubicBezTo>
                <a:cubicBezTo>
                  <a:pt x="868" y="471"/>
                  <a:pt x="868" y="471"/>
                  <a:pt x="868" y="471"/>
                </a:cubicBezTo>
                <a:cubicBezTo>
                  <a:pt x="867" y="471"/>
                  <a:pt x="867" y="471"/>
                  <a:pt x="866" y="471"/>
                </a:cubicBezTo>
                <a:cubicBezTo>
                  <a:pt x="865" y="471"/>
                  <a:pt x="864" y="471"/>
                  <a:pt x="863" y="472"/>
                </a:cubicBezTo>
                <a:cubicBezTo>
                  <a:pt x="861" y="475"/>
                  <a:pt x="860" y="479"/>
                  <a:pt x="858" y="481"/>
                </a:cubicBezTo>
                <a:cubicBezTo>
                  <a:pt x="856" y="483"/>
                  <a:pt x="855" y="485"/>
                  <a:pt x="854" y="486"/>
                </a:cubicBezTo>
                <a:cubicBezTo>
                  <a:pt x="853" y="487"/>
                  <a:pt x="852" y="487"/>
                  <a:pt x="852" y="488"/>
                </a:cubicBezTo>
                <a:cubicBezTo>
                  <a:pt x="851" y="488"/>
                  <a:pt x="851" y="488"/>
                  <a:pt x="851" y="488"/>
                </a:cubicBezTo>
                <a:cubicBezTo>
                  <a:pt x="851" y="488"/>
                  <a:pt x="851" y="488"/>
                  <a:pt x="851" y="488"/>
                </a:cubicBezTo>
                <a:cubicBezTo>
                  <a:pt x="849" y="488"/>
                  <a:pt x="848" y="489"/>
                  <a:pt x="846" y="490"/>
                </a:cubicBezTo>
                <a:cubicBezTo>
                  <a:pt x="844" y="491"/>
                  <a:pt x="843" y="493"/>
                  <a:pt x="843" y="496"/>
                </a:cubicBezTo>
                <a:cubicBezTo>
                  <a:pt x="843" y="497"/>
                  <a:pt x="843" y="498"/>
                  <a:pt x="843" y="499"/>
                </a:cubicBezTo>
                <a:cubicBezTo>
                  <a:pt x="844" y="501"/>
                  <a:pt x="845" y="504"/>
                  <a:pt x="845" y="506"/>
                </a:cubicBezTo>
                <a:cubicBezTo>
                  <a:pt x="845" y="509"/>
                  <a:pt x="844" y="511"/>
                  <a:pt x="843" y="512"/>
                </a:cubicBezTo>
                <a:cubicBezTo>
                  <a:pt x="842" y="513"/>
                  <a:pt x="842" y="514"/>
                  <a:pt x="842" y="515"/>
                </a:cubicBezTo>
                <a:cubicBezTo>
                  <a:pt x="842" y="519"/>
                  <a:pt x="844" y="524"/>
                  <a:pt x="844" y="527"/>
                </a:cubicBezTo>
                <a:cubicBezTo>
                  <a:pt x="844" y="527"/>
                  <a:pt x="844" y="527"/>
                  <a:pt x="844" y="527"/>
                </a:cubicBezTo>
                <a:cubicBezTo>
                  <a:pt x="844" y="528"/>
                  <a:pt x="844" y="529"/>
                  <a:pt x="844" y="529"/>
                </a:cubicBezTo>
                <a:cubicBezTo>
                  <a:pt x="844" y="531"/>
                  <a:pt x="845" y="533"/>
                  <a:pt x="846" y="534"/>
                </a:cubicBezTo>
                <a:cubicBezTo>
                  <a:pt x="847" y="536"/>
                  <a:pt x="849" y="536"/>
                  <a:pt x="852" y="536"/>
                </a:cubicBezTo>
                <a:cubicBezTo>
                  <a:pt x="852" y="536"/>
                  <a:pt x="852" y="536"/>
                  <a:pt x="852" y="536"/>
                </a:cubicBezTo>
                <a:cubicBezTo>
                  <a:pt x="854" y="536"/>
                  <a:pt x="856" y="536"/>
                  <a:pt x="858" y="534"/>
                </a:cubicBezTo>
                <a:cubicBezTo>
                  <a:pt x="859" y="533"/>
                  <a:pt x="860" y="531"/>
                  <a:pt x="861" y="528"/>
                </a:cubicBezTo>
                <a:cubicBezTo>
                  <a:pt x="863" y="523"/>
                  <a:pt x="864" y="518"/>
                  <a:pt x="866" y="514"/>
                </a:cubicBezTo>
                <a:cubicBezTo>
                  <a:pt x="867" y="511"/>
                  <a:pt x="867" y="508"/>
                  <a:pt x="868" y="505"/>
                </a:cubicBezTo>
                <a:cubicBezTo>
                  <a:pt x="869" y="502"/>
                  <a:pt x="870" y="499"/>
                  <a:pt x="870" y="498"/>
                </a:cubicBezTo>
                <a:cubicBezTo>
                  <a:pt x="871" y="496"/>
                  <a:pt x="873" y="489"/>
                  <a:pt x="873" y="484"/>
                </a:cubicBezTo>
                <a:cubicBezTo>
                  <a:pt x="873" y="484"/>
                  <a:pt x="873" y="484"/>
                  <a:pt x="873" y="483"/>
                </a:cubicBezTo>
                <a:cubicBezTo>
                  <a:pt x="873" y="481"/>
                  <a:pt x="872" y="478"/>
                  <a:pt x="872" y="476"/>
                </a:cubicBezTo>
                <a:close/>
                <a:moveTo>
                  <a:pt x="1138" y="465"/>
                </a:moveTo>
                <a:cubicBezTo>
                  <a:pt x="1138" y="465"/>
                  <a:pt x="1138" y="465"/>
                  <a:pt x="1138" y="465"/>
                </a:cubicBezTo>
                <a:cubicBezTo>
                  <a:pt x="1140" y="465"/>
                  <a:pt x="1142" y="463"/>
                  <a:pt x="1142" y="461"/>
                </a:cubicBezTo>
                <a:cubicBezTo>
                  <a:pt x="1142" y="461"/>
                  <a:pt x="1142" y="461"/>
                  <a:pt x="1142" y="461"/>
                </a:cubicBezTo>
                <a:cubicBezTo>
                  <a:pt x="1142" y="459"/>
                  <a:pt x="1142" y="458"/>
                  <a:pt x="1141" y="457"/>
                </a:cubicBezTo>
                <a:cubicBezTo>
                  <a:pt x="1140" y="456"/>
                  <a:pt x="1139" y="456"/>
                  <a:pt x="1138" y="456"/>
                </a:cubicBezTo>
                <a:cubicBezTo>
                  <a:pt x="1136" y="456"/>
                  <a:pt x="1134" y="457"/>
                  <a:pt x="1134" y="459"/>
                </a:cubicBezTo>
                <a:cubicBezTo>
                  <a:pt x="1133" y="460"/>
                  <a:pt x="1133" y="460"/>
                  <a:pt x="1133" y="460"/>
                </a:cubicBezTo>
                <a:cubicBezTo>
                  <a:pt x="1134" y="463"/>
                  <a:pt x="1136" y="465"/>
                  <a:pt x="1138" y="465"/>
                </a:cubicBezTo>
                <a:close/>
                <a:moveTo>
                  <a:pt x="389" y="323"/>
                </a:moveTo>
                <a:cubicBezTo>
                  <a:pt x="389" y="321"/>
                  <a:pt x="388" y="319"/>
                  <a:pt x="386" y="318"/>
                </a:cubicBezTo>
                <a:cubicBezTo>
                  <a:pt x="385" y="317"/>
                  <a:pt x="383" y="316"/>
                  <a:pt x="381" y="316"/>
                </a:cubicBezTo>
                <a:cubicBezTo>
                  <a:pt x="381" y="316"/>
                  <a:pt x="381" y="316"/>
                  <a:pt x="381" y="316"/>
                </a:cubicBezTo>
                <a:cubicBezTo>
                  <a:pt x="381" y="316"/>
                  <a:pt x="381" y="316"/>
                  <a:pt x="381" y="316"/>
                </a:cubicBezTo>
                <a:cubicBezTo>
                  <a:pt x="380" y="316"/>
                  <a:pt x="378" y="315"/>
                  <a:pt x="377" y="314"/>
                </a:cubicBezTo>
                <a:cubicBezTo>
                  <a:pt x="375" y="313"/>
                  <a:pt x="374" y="312"/>
                  <a:pt x="373" y="311"/>
                </a:cubicBezTo>
                <a:cubicBezTo>
                  <a:pt x="369" y="307"/>
                  <a:pt x="364" y="307"/>
                  <a:pt x="362" y="307"/>
                </a:cubicBezTo>
                <a:cubicBezTo>
                  <a:pt x="360" y="307"/>
                  <a:pt x="358" y="308"/>
                  <a:pt x="356" y="309"/>
                </a:cubicBezTo>
                <a:cubicBezTo>
                  <a:pt x="353" y="309"/>
                  <a:pt x="351" y="310"/>
                  <a:pt x="351" y="310"/>
                </a:cubicBezTo>
                <a:cubicBezTo>
                  <a:pt x="351" y="310"/>
                  <a:pt x="350" y="311"/>
                  <a:pt x="350" y="312"/>
                </a:cubicBezTo>
                <a:cubicBezTo>
                  <a:pt x="350" y="312"/>
                  <a:pt x="350" y="312"/>
                  <a:pt x="350" y="312"/>
                </a:cubicBezTo>
                <a:cubicBezTo>
                  <a:pt x="350" y="314"/>
                  <a:pt x="351" y="315"/>
                  <a:pt x="352" y="316"/>
                </a:cubicBezTo>
                <a:cubicBezTo>
                  <a:pt x="353" y="316"/>
                  <a:pt x="354" y="316"/>
                  <a:pt x="355" y="316"/>
                </a:cubicBezTo>
                <a:cubicBezTo>
                  <a:pt x="356" y="316"/>
                  <a:pt x="358" y="316"/>
                  <a:pt x="359" y="316"/>
                </a:cubicBezTo>
                <a:cubicBezTo>
                  <a:pt x="361" y="316"/>
                  <a:pt x="363" y="316"/>
                  <a:pt x="365" y="316"/>
                </a:cubicBezTo>
                <a:cubicBezTo>
                  <a:pt x="366" y="316"/>
                  <a:pt x="368" y="316"/>
                  <a:pt x="368" y="316"/>
                </a:cubicBezTo>
                <a:cubicBezTo>
                  <a:pt x="369" y="316"/>
                  <a:pt x="369" y="316"/>
                  <a:pt x="369" y="317"/>
                </a:cubicBezTo>
                <a:cubicBezTo>
                  <a:pt x="370" y="317"/>
                  <a:pt x="370" y="317"/>
                  <a:pt x="370" y="317"/>
                </a:cubicBezTo>
                <a:cubicBezTo>
                  <a:pt x="371" y="318"/>
                  <a:pt x="372" y="319"/>
                  <a:pt x="374" y="321"/>
                </a:cubicBezTo>
                <a:cubicBezTo>
                  <a:pt x="376" y="322"/>
                  <a:pt x="378" y="323"/>
                  <a:pt x="379" y="324"/>
                </a:cubicBezTo>
                <a:cubicBezTo>
                  <a:pt x="380" y="325"/>
                  <a:pt x="382" y="325"/>
                  <a:pt x="384" y="325"/>
                </a:cubicBezTo>
                <a:cubicBezTo>
                  <a:pt x="385" y="325"/>
                  <a:pt x="386" y="325"/>
                  <a:pt x="387" y="325"/>
                </a:cubicBezTo>
                <a:cubicBezTo>
                  <a:pt x="387" y="325"/>
                  <a:pt x="388" y="324"/>
                  <a:pt x="389" y="323"/>
                </a:cubicBezTo>
                <a:cubicBezTo>
                  <a:pt x="387" y="323"/>
                  <a:pt x="387" y="323"/>
                  <a:pt x="387" y="323"/>
                </a:cubicBezTo>
                <a:cubicBezTo>
                  <a:pt x="389" y="323"/>
                  <a:pt x="389" y="323"/>
                  <a:pt x="389" y="323"/>
                </a:cubicBezTo>
                <a:close/>
                <a:moveTo>
                  <a:pt x="377" y="332"/>
                </a:moveTo>
                <a:cubicBezTo>
                  <a:pt x="377" y="332"/>
                  <a:pt x="377" y="332"/>
                  <a:pt x="377" y="332"/>
                </a:cubicBezTo>
                <a:cubicBezTo>
                  <a:pt x="375" y="332"/>
                  <a:pt x="374" y="335"/>
                  <a:pt x="374" y="336"/>
                </a:cubicBezTo>
                <a:cubicBezTo>
                  <a:pt x="374" y="337"/>
                  <a:pt x="374" y="339"/>
                  <a:pt x="375" y="340"/>
                </a:cubicBezTo>
                <a:cubicBezTo>
                  <a:pt x="375" y="341"/>
                  <a:pt x="376" y="341"/>
                  <a:pt x="378" y="341"/>
                </a:cubicBezTo>
                <a:cubicBezTo>
                  <a:pt x="378" y="341"/>
                  <a:pt x="378" y="341"/>
                  <a:pt x="378" y="341"/>
                </a:cubicBezTo>
                <a:cubicBezTo>
                  <a:pt x="378" y="341"/>
                  <a:pt x="379" y="341"/>
                  <a:pt x="379" y="341"/>
                </a:cubicBezTo>
                <a:cubicBezTo>
                  <a:pt x="382" y="341"/>
                  <a:pt x="383" y="338"/>
                  <a:pt x="382" y="337"/>
                </a:cubicBezTo>
                <a:cubicBezTo>
                  <a:pt x="382" y="334"/>
                  <a:pt x="381" y="332"/>
                  <a:pt x="378" y="331"/>
                </a:cubicBezTo>
                <a:lnTo>
                  <a:pt x="377" y="332"/>
                </a:lnTo>
                <a:close/>
                <a:moveTo>
                  <a:pt x="381" y="303"/>
                </a:moveTo>
                <a:cubicBezTo>
                  <a:pt x="381" y="301"/>
                  <a:pt x="379" y="299"/>
                  <a:pt x="376" y="299"/>
                </a:cubicBezTo>
                <a:cubicBezTo>
                  <a:pt x="376" y="299"/>
                  <a:pt x="376" y="299"/>
                  <a:pt x="376" y="299"/>
                </a:cubicBezTo>
                <a:cubicBezTo>
                  <a:pt x="374" y="299"/>
                  <a:pt x="372" y="301"/>
                  <a:pt x="372" y="303"/>
                </a:cubicBezTo>
                <a:cubicBezTo>
                  <a:pt x="372" y="304"/>
                  <a:pt x="373" y="305"/>
                  <a:pt x="373" y="305"/>
                </a:cubicBezTo>
                <a:cubicBezTo>
                  <a:pt x="374" y="306"/>
                  <a:pt x="375" y="307"/>
                  <a:pt x="376" y="307"/>
                </a:cubicBezTo>
                <a:cubicBezTo>
                  <a:pt x="376" y="307"/>
                  <a:pt x="376" y="307"/>
                  <a:pt x="376" y="307"/>
                </a:cubicBezTo>
                <a:cubicBezTo>
                  <a:pt x="377" y="307"/>
                  <a:pt x="377" y="306"/>
                  <a:pt x="378" y="306"/>
                </a:cubicBezTo>
                <a:cubicBezTo>
                  <a:pt x="377" y="305"/>
                  <a:pt x="377" y="305"/>
                  <a:pt x="377" y="305"/>
                </a:cubicBezTo>
                <a:cubicBezTo>
                  <a:pt x="378" y="306"/>
                  <a:pt x="378" y="306"/>
                  <a:pt x="378" y="306"/>
                </a:cubicBezTo>
                <a:cubicBezTo>
                  <a:pt x="379" y="306"/>
                  <a:pt x="381" y="305"/>
                  <a:pt x="381" y="303"/>
                </a:cubicBezTo>
                <a:close/>
                <a:moveTo>
                  <a:pt x="1119" y="457"/>
                </a:moveTo>
                <a:cubicBezTo>
                  <a:pt x="1119" y="457"/>
                  <a:pt x="1120" y="456"/>
                  <a:pt x="1120" y="455"/>
                </a:cubicBezTo>
                <a:cubicBezTo>
                  <a:pt x="1118" y="455"/>
                  <a:pt x="1118" y="455"/>
                  <a:pt x="1118" y="455"/>
                </a:cubicBezTo>
                <a:cubicBezTo>
                  <a:pt x="1120" y="455"/>
                  <a:pt x="1120" y="455"/>
                  <a:pt x="1120" y="455"/>
                </a:cubicBezTo>
                <a:cubicBezTo>
                  <a:pt x="1120" y="455"/>
                  <a:pt x="1120" y="455"/>
                  <a:pt x="1120" y="455"/>
                </a:cubicBezTo>
                <a:cubicBezTo>
                  <a:pt x="1120" y="453"/>
                  <a:pt x="1119" y="451"/>
                  <a:pt x="1117" y="450"/>
                </a:cubicBezTo>
                <a:cubicBezTo>
                  <a:pt x="1116" y="449"/>
                  <a:pt x="1115" y="448"/>
                  <a:pt x="1113" y="448"/>
                </a:cubicBezTo>
                <a:cubicBezTo>
                  <a:pt x="1113" y="448"/>
                  <a:pt x="1110" y="447"/>
                  <a:pt x="1108" y="446"/>
                </a:cubicBezTo>
                <a:cubicBezTo>
                  <a:pt x="1106" y="446"/>
                  <a:pt x="1104" y="445"/>
                  <a:pt x="1104" y="445"/>
                </a:cubicBezTo>
                <a:cubicBezTo>
                  <a:pt x="1103" y="445"/>
                  <a:pt x="1103" y="445"/>
                  <a:pt x="1102" y="445"/>
                </a:cubicBezTo>
                <a:cubicBezTo>
                  <a:pt x="1102" y="446"/>
                  <a:pt x="1100" y="446"/>
                  <a:pt x="1099" y="447"/>
                </a:cubicBezTo>
                <a:cubicBezTo>
                  <a:pt x="1099" y="447"/>
                  <a:pt x="1099" y="447"/>
                  <a:pt x="1099" y="447"/>
                </a:cubicBezTo>
                <a:cubicBezTo>
                  <a:pt x="1097" y="445"/>
                  <a:pt x="1094" y="445"/>
                  <a:pt x="1093" y="445"/>
                </a:cubicBezTo>
                <a:cubicBezTo>
                  <a:pt x="1092" y="445"/>
                  <a:pt x="1091" y="445"/>
                  <a:pt x="1091" y="445"/>
                </a:cubicBezTo>
                <a:cubicBezTo>
                  <a:pt x="1091" y="445"/>
                  <a:pt x="1091" y="445"/>
                  <a:pt x="1090" y="444"/>
                </a:cubicBezTo>
                <a:cubicBezTo>
                  <a:pt x="1090" y="442"/>
                  <a:pt x="1088" y="441"/>
                  <a:pt x="1086" y="441"/>
                </a:cubicBezTo>
                <a:cubicBezTo>
                  <a:pt x="1085" y="441"/>
                  <a:pt x="1085" y="441"/>
                  <a:pt x="1085" y="441"/>
                </a:cubicBezTo>
                <a:cubicBezTo>
                  <a:pt x="1085" y="437"/>
                  <a:pt x="1086" y="433"/>
                  <a:pt x="1087" y="431"/>
                </a:cubicBezTo>
                <a:cubicBezTo>
                  <a:pt x="1088" y="430"/>
                  <a:pt x="1089" y="429"/>
                  <a:pt x="1089" y="427"/>
                </a:cubicBezTo>
                <a:cubicBezTo>
                  <a:pt x="1089" y="426"/>
                  <a:pt x="1088" y="425"/>
                  <a:pt x="1088" y="424"/>
                </a:cubicBezTo>
                <a:cubicBezTo>
                  <a:pt x="1087" y="423"/>
                  <a:pt x="1086" y="423"/>
                  <a:pt x="1085" y="423"/>
                </a:cubicBezTo>
                <a:cubicBezTo>
                  <a:pt x="1084" y="423"/>
                  <a:pt x="1084" y="423"/>
                  <a:pt x="1084" y="423"/>
                </a:cubicBezTo>
                <a:cubicBezTo>
                  <a:pt x="1084" y="423"/>
                  <a:pt x="1084" y="423"/>
                  <a:pt x="1084" y="423"/>
                </a:cubicBezTo>
                <a:cubicBezTo>
                  <a:pt x="1084" y="423"/>
                  <a:pt x="1084" y="423"/>
                  <a:pt x="1083" y="422"/>
                </a:cubicBezTo>
                <a:cubicBezTo>
                  <a:pt x="1082" y="421"/>
                  <a:pt x="1080" y="417"/>
                  <a:pt x="1076" y="415"/>
                </a:cubicBezTo>
                <a:cubicBezTo>
                  <a:pt x="1072" y="411"/>
                  <a:pt x="1069" y="409"/>
                  <a:pt x="1065" y="404"/>
                </a:cubicBezTo>
                <a:cubicBezTo>
                  <a:pt x="1061" y="399"/>
                  <a:pt x="1056" y="395"/>
                  <a:pt x="1053" y="393"/>
                </a:cubicBezTo>
                <a:cubicBezTo>
                  <a:pt x="1051" y="390"/>
                  <a:pt x="1047" y="389"/>
                  <a:pt x="1045" y="389"/>
                </a:cubicBezTo>
                <a:cubicBezTo>
                  <a:pt x="1044" y="389"/>
                  <a:pt x="1044" y="389"/>
                  <a:pt x="1044" y="389"/>
                </a:cubicBezTo>
                <a:cubicBezTo>
                  <a:pt x="1043" y="389"/>
                  <a:pt x="1041" y="390"/>
                  <a:pt x="1041" y="392"/>
                </a:cubicBezTo>
                <a:cubicBezTo>
                  <a:pt x="1041" y="393"/>
                  <a:pt x="1042" y="394"/>
                  <a:pt x="1043" y="395"/>
                </a:cubicBezTo>
                <a:cubicBezTo>
                  <a:pt x="1044" y="397"/>
                  <a:pt x="1046" y="398"/>
                  <a:pt x="1047" y="400"/>
                </a:cubicBezTo>
                <a:cubicBezTo>
                  <a:pt x="1048" y="401"/>
                  <a:pt x="1050" y="402"/>
                  <a:pt x="1050" y="402"/>
                </a:cubicBezTo>
                <a:cubicBezTo>
                  <a:pt x="1050" y="403"/>
                  <a:pt x="1053" y="405"/>
                  <a:pt x="1055" y="408"/>
                </a:cubicBezTo>
                <a:cubicBezTo>
                  <a:pt x="1057" y="411"/>
                  <a:pt x="1059" y="414"/>
                  <a:pt x="1059" y="416"/>
                </a:cubicBezTo>
                <a:cubicBezTo>
                  <a:pt x="1059" y="418"/>
                  <a:pt x="1061" y="422"/>
                  <a:pt x="1062" y="425"/>
                </a:cubicBezTo>
                <a:cubicBezTo>
                  <a:pt x="1064" y="429"/>
                  <a:pt x="1066" y="432"/>
                  <a:pt x="1067" y="433"/>
                </a:cubicBezTo>
                <a:cubicBezTo>
                  <a:pt x="1068" y="434"/>
                  <a:pt x="1070" y="436"/>
                  <a:pt x="1073" y="438"/>
                </a:cubicBezTo>
                <a:cubicBezTo>
                  <a:pt x="1075" y="440"/>
                  <a:pt x="1077" y="442"/>
                  <a:pt x="1078" y="443"/>
                </a:cubicBezTo>
                <a:cubicBezTo>
                  <a:pt x="1079" y="445"/>
                  <a:pt x="1080" y="446"/>
                  <a:pt x="1082" y="446"/>
                </a:cubicBezTo>
                <a:cubicBezTo>
                  <a:pt x="1082" y="450"/>
                  <a:pt x="1084" y="451"/>
                  <a:pt x="1085" y="452"/>
                </a:cubicBezTo>
                <a:cubicBezTo>
                  <a:pt x="1086" y="453"/>
                  <a:pt x="1089" y="454"/>
                  <a:pt x="1092" y="454"/>
                </a:cubicBezTo>
                <a:cubicBezTo>
                  <a:pt x="1093" y="454"/>
                  <a:pt x="1093" y="454"/>
                  <a:pt x="1094" y="454"/>
                </a:cubicBezTo>
                <a:cubicBezTo>
                  <a:pt x="1095" y="454"/>
                  <a:pt x="1096" y="453"/>
                  <a:pt x="1097" y="453"/>
                </a:cubicBezTo>
                <a:cubicBezTo>
                  <a:pt x="1098" y="453"/>
                  <a:pt x="1098" y="453"/>
                  <a:pt x="1099" y="453"/>
                </a:cubicBezTo>
                <a:cubicBezTo>
                  <a:pt x="1099" y="453"/>
                  <a:pt x="1099" y="453"/>
                  <a:pt x="1099" y="453"/>
                </a:cubicBezTo>
                <a:cubicBezTo>
                  <a:pt x="1101" y="455"/>
                  <a:pt x="1103" y="457"/>
                  <a:pt x="1107" y="457"/>
                </a:cubicBezTo>
                <a:cubicBezTo>
                  <a:pt x="1107" y="457"/>
                  <a:pt x="1108" y="457"/>
                  <a:pt x="1108" y="457"/>
                </a:cubicBezTo>
                <a:cubicBezTo>
                  <a:pt x="1109" y="457"/>
                  <a:pt x="1109" y="457"/>
                  <a:pt x="1109" y="457"/>
                </a:cubicBezTo>
                <a:cubicBezTo>
                  <a:pt x="1111" y="457"/>
                  <a:pt x="1114" y="458"/>
                  <a:pt x="1117" y="458"/>
                </a:cubicBezTo>
                <a:cubicBezTo>
                  <a:pt x="1117" y="458"/>
                  <a:pt x="1118" y="458"/>
                  <a:pt x="1119" y="457"/>
                </a:cubicBezTo>
                <a:close/>
                <a:moveTo>
                  <a:pt x="1170" y="405"/>
                </a:moveTo>
                <a:cubicBezTo>
                  <a:pt x="1168" y="408"/>
                  <a:pt x="1166" y="413"/>
                  <a:pt x="1166" y="417"/>
                </a:cubicBezTo>
                <a:cubicBezTo>
                  <a:pt x="1166" y="417"/>
                  <a:pt x="1166" y="418"/>
                  <a:pt x="1166" y="419"/>
                </a:cubicBezTo>
                <a:cubicBezTo>
                  <a:pt x="1167" y="420"/>
                  <a:pt x="1167" y="421"/>
                  <a:pt x="1168" y="421"/>
                </a:cubicBezTo>
                <a:cubicBezTo>
                  <a:pt x="1169" y="421"/>
                  <a:pt x="1169" y="421"/>
                  <a:pt x="1169" y="421"/>
                </a:cubicBezTo>
                <a:cubicBezTo>
                  <a:pt x="1172" y="421"/>
                  <a:pt x="1173" y="418"/>
                  <a:pt x="1175" y="416"/>
                </a:cubicBezTo>
                <a:cubicBezTo>
                  <a:pt x="1175" y="413"/>
                  <a:pt x="1176" y="410"/>
                  <a:pt x="1176" y="408"/>
                </a:cubicBezTo>
                <a:cubicBezTo>
                  <a:pt x="1176" y="407"/>
                  <a:pt x="1176" y="407"/>
                  <a:pt x="1176" y="406"/>
                </a:cubicBezTo>
                <a:cubicBezTo>
                  <a:pt x="1176" y="405"/>
                  <a:pt x="1175" y="404"/>
                  <a:pt x="1174" y="404"/>
                </a:cubicBezTo>
                <a:cubicBezTo>
                  <a:pt x="1174" y="404"/>
                  <a:pt x="1173" y="404"/>
                  <a:pt x="1173" y="404"/>
                </a:cubicBezTo>
                <a:cubicBezTo>
                  <a:pt x="1172" y="404"/>
                  <a:pt x="1171" y="404"/>
                  <a:pt x="1170" y="405"/>
                </a:cubicBezTo>
                <a:close/>
                <a:moveTo>
                  <a:pt x="1212" y="236"/>
                </a:moveTo>
                <a:cubicBezTo>
                  <a:pt x="1211" y="238"/>
                  <a:pt x="1210" y="241"/>
                  <a:pt x="1209" y="242"/>
                </a:cubicBezTo>
                <a:cubicBezTo>
                  <a:pt x="1209" y="243"/>
                  <a:pt x="1208" y="243"/>
                  <a:pt x="1208" y="244"/>
                </a:cubicBezTo>
                <a:cubicBezTo>
                  <a:pt x="1208" y="244"/>
                  <a:pt x="1208" y="244"/>
                  <a:pt x="1208" y="244"/>
                </a:cubicBezTo>
                <a:cubicBezTo>
                  <a:pt x="1207" y="244"/>
                  <a:pt x="1207" y="244"/>
                  <a:pt x="1206" y="245"/>
                </a:cubicBezTo>
                <a:cubicBezTo>
                  <a:pt x="1203" y="246"/>
                  <a:pt x="1199" y="248"/>
                  <a:pt x="1197" y="250"/>
                </a:cubicBezTo>
                <a:cubicBezTo>
                  <a:pt x="1197" y="250"/>
                  <a:pt x="1197" y="250"/>
                  <a:pt x="1196" y="250"/>
                </a:cubicBezTo>
                <a:cubicBezTo>
                  <a:pt x="1194" y="250"/>
                  <a:pt x="1190" y="249"/>
                  <a:pt x="1187" y="249"/>
                </a:cubicBezTo>
                <a:cubicBezTo>
                  <a:pt x="1186" y="249"/>
                  <a:pt x="1185" y="249"/>
                  <a:pt x="1184" y="250"/>
                </a:cubicBezTo>
                <a:cubicBezTo>
                  <a:pt x="1183" y="252"/>
                  <a:pt x="1181" y="254"/>
                  <a:pt x="1179" y="256"/>
                </a:cubicBezTo>
                <a:cubicBezTo>
                  <a:pt x="1179" y="256"/>
                  <a:pt x="1178" y="256"/>
                  <a:pt x="1176" y="257"/>
                </a:cubicBezTo>
                <a:cubicBezTo>
                  <a:pt x="1175" y="257"/>
                  <a:pt x="1173" y="258"/>
                  <a:pt x="1173" y="261"/>
                </a:cubicBezTo>
                <a:cubicBezTo>
                  <a:pt x="1173" y="261"/>
                  <a:pt x="1173" y="262"/>
                  <a:pt x="1173" y="262"/>
                </a:cubicBezTo>
                <a:cubicBezTo>
                  <a:pt x="1174" y="265"/>
                  <a:pt x="1175" y="267"/>
                  <a:pt x="1176" y="269"/>
                </a:cubicBezTo>
                <a:cubicBezTo>
                  <a:pt x="1177" y="271"/>
                  <a:pt x="1178" y="273"/>
                  <a:pt x="1180" y="273"/>
                </a:cubicBezTo>
                <a:cubicBezTo>
                  <a:pt x="1181" y="273"/>
                  <a:pt x="1183" y="272"/>
                  <a:pt x="1184" y="271"/>
                </a:cubicBezTo>
                <a:cubicBezTo>
                  <a:pt x="1186" y="270"/>
                  <a:pt x="1186" y="268"/>
                  <a:pt x="1186" y="265"/>
                </a:cubicBezTo>
                <a:cubicBezTo>
                  <a:pt x="1186" y="265"/>
                  <a:pt x="1186" y="265"/>
                  <a:pt x="1186" y="265"/>
                </a:cubicBezTo>
                <a:cubicBezTo>
                  <a:pt x="1187" y="265"/>
                  <a:pt x="1187" y="265"/>
                  <a:pt x="1188" y="266"/>
                </a:cubicBezTo>
                <a:cubicBezTo>
                  <a:pt x="1189" y="266"/>
                  <a:pt x="1190" y="266"/>
                  <a:pt x="1191" y="267"/>
                </a:cubicBezTo>
                <a:cubicBezTo>
                  <a:pt x="1192" y="266"/>
                  <a:pt x="1192" y="266"/>
                  <a:pt x="1192" y="266"/>
                </a:cubicBezTo>
                <a:cubicBezTo>
                  <a:pt x="1194" y="266"/>
                  <a:pt x="1196" y="264"/>
                  <a:pt x="1197" y="262"/>
                </a:cubicBezTo>
                <a:cubicBezTo>
                  <a:pt x="1197" y="262"/>
                  <a:pt x="1198" y="263"/>
                  <a:pt x="1198" y="263"/>
                </a:cubicBezTo>
                <a:cubicBezTo>
                  <a:pt x="1199" y="263"/>
                  <a:pt x="1200" y="263"/>
                  <a:pt x="1200" y="263"/>
                </a:cubicBezTo>
                <a:cubicBezTo>
                  <a:pt x="1202" y="263"/>
                  <a:pt x="1204" y="262"/>
                  <a:pt x="1204" y="261"/>
                </a:cubicBezTo>
                <a:cubicBezTo>
                  <a:pt x="1205" y="260"/>
                  <a:pt x="1205" y="260"/>
                  <a:pt x="1206" y="259"/>
                </a:cubicBezTo>
                <a:cubicBezTo>
                  <a:pt x="1206" y="258"/>
                  <a:pt x="1208" y="258"/>
                  <a:pt x="1209" y="257"/>
                </a:cubicBezTo>
                <a:cubicBezTo>
                  <a:pt x="1211" y="257"/>
                  <a:pt x="1212" y="256"/>
                  <a:pt x="1214" y="255"/>
                </a:cubicBezTo>
                <a:cubicBezTo>
                  <a:pt x="1214" y="255"/>
                  <a:pt x="1216" y="254"/>
                  <a:pt x="1217" y="253"/>
                </a:cubicBezTo>
                <a:cubicBezTo>
                  <a:pt x="1218" y="253"/>
                  <a:pt x="1219" y="252"/>
                  <a:pt x="1219" y="252"/>
                </a:cubicBezTo>
                <a:cubicBezTo>
                  <a:pt x="1220" y="251"/>
                  <a:pt x="1221" y="251"/>
                  <a:pt x="1221" y="249"/>
                </a:cubicBezTo>
                <a:cubicBezTo>
                  <a:pt x="1221" y="248"/>
                  <a:pt x="1221" y="246"/>
                  <a:pt x="1221" y="243"/>
                </a:cubicBezTo>
                <a:cubicBezTo>
                  <a:pt x="1221" y="242"/>
                  <a:pt x="1222" y="241"/>
                  <a:pt x="1222" y="240"/>
                </a:cubicBezTo>
                <a:cubicBezTo>
                  <a:pt x="1222" y="239"/>
                  <a:pt x="1222" y="239"/>
                  <a:pt x="1222" y="239"/>
                </a:cubicBezTo>
                <a:cubicBezTo>
                  <a:pt x="1222" y="239"/>
                  <a:pt x="1223" y="239"/>
                  <a:pt x="1224" y="238"/>
                </a:cubicBezTo>
                <a:cubicBezTo>
                  <a:pt x="1224" y="238"/>
                  <a:pt x="1225" y="237"/>
                  <a:pt x="1225" y="235"/>
                </a:cubicBezTo>
                <a:cubicBezTo>
                  <a:pt x="1225" y="234"/>
                  <a:pt x="1225" y="233"/>
                  <a:pt x="1224" y="231"/>
                </a:cubicBezTo>
                <a:cubicBezTo>
                  <a:pt x="1223" y="229"/>
                  <a:pt x="1222" y="227"/>
                  <a:pt x="1222" y="225"/>
                </a:cubicBezTo>
                <a:cubicBezTo>
                  <a:pt x="1221" y="224"/>
                  <a:pt x="1221" y="224"/>
                  <a:pt x="1221" y="223"/>
                </a:cubicBezTo>
                <a:cubicBezTo>
                  <a:pt x="1222" y="223"/>
                  <a:pt x="1224" y="223"/>
                  <a:pt x="1225" y="223"/>
                </a:cubicBezTo>
                <a:cubicBezTo>
                  <a:pt x="1229" y="222"/>
                  <a:pt x="1233" y="221"/>
                  <a:pt x="1234" y="221"/>
                </a:cubicBezTo>
                <a:cubicBezTo>
                  <a:pt x="1234" y="221"/>
                  <a:pt x="1234" y="221"/>
                  <a:pt x="1234" y="221"/>
                </a:cubicBezTo>
                <a:cubicBezTo>
                  <a:pt x="1235" y="221"/>
                  <a:pt x="1236" y="221"/>
                  <a:pt x="1238" y="220"/>
                </a:cubicBezTo>
                <a:cubicBezTo>
                  <a:pt x="1239" y="220"/>
                  <a:pt x="1241" y="219"/>
                  <a:pt x="1241" y="216"/>
                </a:cubicBezTo>
                <a:cubicBezTo>
                  <a:pt x="1241" y="216"/>
                  <a:pt x="1241" y="215"/>
                  <a:pt x="1241" y="215"/>
                </a:cubicBezTo>
                <a:cubicBezTo>
                  <a:pt x="1241" y="213"/>
                  <a:pt x="1239" y="211"/>
                  <a:pt x="1237" y="211"/>
                </a:cubicBezTo>
                <a:cubicBezTo>
                  <a:pt x="1235" y="210"/>
                  <a:pt x="1233" y="210"/>
                  <a:pt x="1231" y="210"/>
                </a:cubicBezTo>
                <a:cubicBezTo>
                  <a:pt x="1231" y="210"/>
                  <a:pt x="1231" y="210"/>
                  <a:pt x="1230" y="210"/>
                </a:cubicBezTo>
                <a:cubicBezTo>
                  <a:pt x="1230" y="209"/>
                  <a:pt x="1229" y="209"/>
                  <a:pt x="1228" y="208"/>
                </a:cubicBezTo>
                <a:cubicBezTo>
                  <a:pt x="1227" y="207"/>
                  <a:pt x="1226" y="206"/>
                  <a:pt x="1224" y="206"/>
                </a:cubicBezTo>
                <a:cubicBezTo>
                  <a:pt x="1224" y="206"/>
                  <a:pt x="1224" y="206"/>
                  <a:pt x="1223" y="206"/>
                </a:cubicBezTo>
                <a:cubicBezTo>
                  <a:pt x="1221" y="207"/>
                  <a:pt x="1220" y="209"/>
                  <a:pt x="1220" y="210"/>
                </a:cubicBezTo>
                <a:cubicBezTo>
                  <a:pt x="1219" y="211"/>
                  <a:pt x="1219" y="212"/>
                  <a:pt x="1219" y="213"/>
                </a:cubicBezTo>
                <a:cubicBezTo>
                  <a:pt x="1218" y="213"/>
                  <a:pt x="1217" y="214"/>
                  <a:pt x="1216" y="215"/>
                </a:cubicBezTo>
                <a:cubicBezTo>
                  <a:pt x="1214" y="216"/>
                  <a:pt x="1212" y="217"/>
                  <a:pt x="1212" y="219"/>
                </a:cubicBezTo>
                <a:cubicBezTo>
                  <a:pt x="1212" y="220"/>
                  <a:pt x="1213" y="221"/>
                  <a:pt x="1213" y="222"/>
                </a:cubicBezTo>
                <a:cubicBezTo>
                  <a:pt x="1214" y="222"/>
                  <a:pt x="1214" y="223"/>
                  <a:pt x="1214" y="223"/>
                </a:cubicBezTo>
                <a:cubicBezTo>
                  <a:pt x="1213" y="224"/>
                  <a:pt x="1213" y="227"/>
                  <a:pt x="1213" y="229"/>
                </a:cubicBezTo>
                <a:cubicBezTo>
                  <a:pt x="1213" y="231"/>
                  <a:pt x="1213" y="234"/>
                  <a:pt x="1212" y="236"/>
                </a:cubicBezTo>
                <a:close/>
                <a:moveTo>
                  <a:pt x="1113" y="395"/>
                </a:moveTo>
                <a:cubicBezTo>
                  <a:pt x="1113" y="396"/>
                  <a:pt x="1112" y="397"/>
                  <a:pt x="1112" y="398"/>
                </a:cubicBezTo>
                <a:cubicBezTo>
                  <a:pt x="1112" y="399"/>
                  <a:pt x="1112" y="399"/>
                  <a:pt x="1112" y="399"/>
                </a:cubicBezTo>
                <a:cubicBezTo>
                  <a:pt x="1112" y="399"/>
                  <a:pt x="1112" y="399"/>
                  <a:pt x="1112" y="399"/>
                </a:cubicBezTo>
                <a:cubicBezTo>
                  <a:pt x="1111" y="400"/>
                  <a:pt x="1110" y="400"/>
                  <a:pt x="1107" y="401"/>
                </a:cubicBezTo>
                <a:cubicBezTo>
                  <a:pt x="1104" y="402"/>
                  <a:pt x="1103" y="405"/>
                  <a:pt x="1102" y="407"/>
                </a:cubicBezTo>
                <a:cubicBezTo>
                  <a:pt x="1102" y="407"/>
                  <a:pt x="1102" y="406"/>
                  <a:pt x="1101" y="406"/>
                </a:cubicBezTo>
                <a:cubicBezTo>
                  <a:pt x="1100" y="405"/>
                  <a:pt x="1099" y="405"/>
                  <a:pt x="1098" y="405"/>
                </a:cubicBezTo>
                <a:cubicBezTo>
                  <a:pt x="1097" y="405"/>
                  <a:pt x="1096" y="405"/>
                  <a:pt x="1096" y="405"/>
                </a:cubicBezTo>
                <a:cubicBezTo>
                  <a:pt x="1095" y="407"/>
                  <a:pt x="1095" y="408"/>
                  <a:pt x="1095" y="409"/>
                </a:cubicBezTo>
                <a:cubicBezTo>
                  <a:pt x="1095" y="413"/>
                  <a:pt x="1096" y="418"/>
                  <a:pt x="1097" y="422"/>
                </a:cubicBezTo>
                <a:cubicBezTo>
                  <a:pt x="1099" y="426"/>
                  <a:pt x="1101" y="429"/>
                  <a:pt x="1103" y="431"/>
                </a:cubicBezTo>
                <a:cubicBezTo>
                  <a:pt x="1105" y="432"/>
                  <a:pt x="1107" y="434"/>
                  <a:pt x="1109" y="434"/>
                </a:cubicBezTo>
                <a:cubicBezTo>
                  <a:pt x="1110" y="434"/>
                  <a:pt x="1114" y="434"/>
                  <a:pt x="1115" y="434"/>
                </a:cubicBezTo>
                <a:cubicBezTo>
                  <a:pt x="1117" y="435"/>
                  <a:pt x="1119" y="435"/>
                  <a:pt x="1121" y="435"/>
                </a:cubicBezTo>
                <a:cubicBezTo>
                  <a:pt x="1122" y="435"/>
                  <a:pt x="1123" y="435"/>
                  <a:pt x="1125" y="435"/>
                </a:cubicBezTo>
                <a:cubicBezTo>
                  <a:pt x="1126" y="434"/>
                  <a:pt x="1127" y="433"/>
                  <a:pt x="1127" y="431"/>
                </a:cubicBezTo>
                <a:cubicBezTo>
                  <a:pt x="1127" y="431"/>
                  <a:pt x="1127" y="431"/>
                  <a:pt x="1127" y="431"/>
                </a:cubicBezTo>
                <a:cubicBezTo>
                  <a:pt x="1127" y="429"/>
                  <a:pt x="1127" y="428"/>
                  <a:pt x="1127" y="426"/>
                </a:cubicBezTo>
                <a:cubicBezTo>
                  <a:pt x="1127" y="424"/>
                  <a:pt x="1127" y="421"/>
                  <a:pt x="1129" y="419"/>
                </a:cubicBezTo>
                <a:cubicBezTo>
                  <a:pt x="1130" y="418"/>
                  <a:pt x="1132" y="417"/>
                  <a:pt x="1133" y="416"/>
                </a:cubicBezTo>
                <a:cubicBezTo>
                  <a:pt x="1134" y="414"/>
                  <a:pt x="1135" y="412"/>
                  <a:pt x="1135" y="410"/>
                </a:cubicBezTo>
                <a:cubicBezTo>
                  <a:pt x="1135" y="409"/>
                  <a:pt x="1135" y="408"/>
                  <a:pt x="1134" y="407"/>
                </a:cubicBezTo>
                <a:cubicBezTo>
                  <a:pt x="1133" y="403"/>
                  <a:pt x="1131" y="400"/>
                  <a:pt x="1131" y="399"/>
                </a:cubicBezTo>
                <a:cubicBezTo>
                  <a:pt x="1131" y="398"/>
                  <a:pt x="1131" y="398"/>
                  <a:pt x="1131" y="398"/>
                </a:cubicBezTo>
                <a:cubicBezTo>
                  <a:pt x="1132" y="397"/>
                  <a:pt x="1133" y="397"/>
                  <a:pt x="1134" y="396"/>
                </a:cubicBezTo>
                <a:cubicBezTo>
                  <a:pt x="1135" y="395"/>
                  <a:pt x="1137" y="394"/>
                  <a:pt x="1137" y="392"/>
                </a:cubicBezTo>
                <a:cubicBezTo>
                  <a:pt x="1137" y="392"/>
                  <a:pt x="1137" y="391"/>
                  <a:pt x="1136" y="391"/>
                </a:cubicBezTo>
                <a:cubicBezTo>
                  <a:pt x="1136" y="390"/>
                  <a:pt x="1135" y="390"/>
                  <a:pt x="1135" y="390"/>
                </a:cubicBezTo>
                <a:cubicBezTo>
                  <a:pt x="1134" y="390"/>
                  <a:pt x="1133" y="390"/>
                  <a:pt x="1133" y="390"/>
                </a:cubicBezTo>
                <a:cubicBezTo>
                  <a:pt x="1133" y="391"/>
                  <a:pt x="1132" y="391"/>
                  <a:pt x="1132" y="391"/>
                </a:cubicBezTo>
                <a:cubicBezTo>
                  <a:pt x="1132" y="391"/>
                  <a:pt x="1132" y="391"/>
                  <a:pt x="1132" y="391"/>
                </a:cubicBezTo>
                <a:cubicBezTo>
                  <a:pt x="1132" y="391"/>
                  <a:pt x="1132" y="391"/>
                  <a:pt x="1131" y="390"/>
                </a:cubicBezTo>
                <a:cubicBezTo>
                  <a:pt x="1131" y="389"/>
                  <a:pt x="1131" y="388"/>
                  <a:pt x="1130" y="385"/>
                </a:cubicBezTo>
                <a:cubicBezTo>
                  <a:pt x="1130" y="384"/>
                  <a:pt x="1130" y="383"/>
                  <a:pt x="1130" y="383"/>
                </a:cubicBezTo>
                <a:cubicBezTo>
                  <a:pt x="1129" y="382"/>
                  <a:pt x="1128" y="382"/>
                  <a:pt x="1128" y="382"/>
                </a:cubicBezTo>
                <a:cubicBezTo>
                  <a:pt x="1126" y="382"/>
                  <a:pt x="1125" y="383"/>
                  <a:pt x="1124" y="384"/>
                </a:cubicBezTo>
                <a:cubicBezTo>
                  <a:pt x="1123" y="385"/>
                  <a:pt x="1122" y="386"/>
                  <a:pt x="1121" y="388"/>
                </a:cubicBezTo>
                <a:cubicBezTo>
                  <a:pt x="1121" y="388"/>
                  <a:pt x="1121" y="388"/>
                  <a:pt x="1121" y="388"/>
                </a:cubicBezTo>
                <a:cubicBezTo>
                  <a:pt x="1121" y="390"/>
                  <a:pt x="1122" y="390"/>
                  <a:pt x="1122" y="391"/>
                </a:cubicBezTo>
                <a:cubicBezTo>
                  <a:pt x="1122" y="391"/>
                  <a:pt x="1122" y="391"/>
                  <a:pt x="1122" y="391"/>
                </a:cubicBezTo>
                <a:cubicBezTo>
                  <a:pt x="1122" y="391"/>
                  <a:pt x="1121" y="392"/>
                  <a:pt x="1121" y="391"/>
                </a:cubicBezTo>
                <a:cubicBezTo>
                  <a:pt x="1117" y="391"/>
                  <a:pt x="1115" y="393"/>
                  <a:pt x="1113" y="395"/>
                </a:cubicBezTo>
                <a:close/>
                <a:moveTo>
                  <a:pt x="1139" y="304"/>
                </a:moveTo>
                <a:cubicBezTo>
                  <a:pt x="1138" y="306"/>
                  <a:pt x="1137" y="308"/>
                  <a:pt x="1137" y="311"/>
                </a:cubicBezTo>
                <a:cubicBezTo>
                  <a:pt x="1137" y="312"/>
                  <a:pt x="1137" y="312"/>
                  <a:pt x="1138" y="313"/>
                </a:cubicBezTo>
                <a:cubicBezTo>
                  <a:pt x="1138" y="314"/>
                  <a:pt x="1139" y="315"/>
                  <a:pt x="1140" y="315"/>
                </a:cubicBezTo>
                <a:cubicBezTo>
                  <a:pt x="1140" y="315"/>
                  <a:pt x="1140" y="315"/>
                  <a:pt x="1140" y="315"/>
                </a:cubicBezTo>
                <a:cubicBezTo>
                  <a:pt x="1141" y="315"/>
                  <a:pt x="1141" y="315"/>
                  <a:pt x="1141" y="315"/>
                </a:cubicBezTo>
                <a:cubicBezTo>
                  <a:pt x="1143" y="315"/>
                  <a:pt x="1145" y="312"/>
                  <a:pt x="1146" y="310"/>
                </a:cubicBezTo>
                <a:cubicBezTo>
                  <a:pt x="1147" y="308"/>
                  <a:pt x="1148" y="305"/>
                  <a:pt x="1148" y="303"/>
                </a:cubicBezTo>
                <a:cubicBezTo>
                  <a:pt x="1148" y="302"/>
                  <a:pt x="1148" y="301"/>
                  <a:pt x="1147" y="300"/>
                </a:cubicBezTo>
                <a:cubicBezTo>
                  <a:pt x="1147" y="299"/>
                  <a:pt x="1146" y="299"/>
                  <a:pt x="1145" y="299"/>
                </a:cubicBezTo>
                <a:cubicBezTo>
                  <a:pt x="1144" y="299"/>
                  <a:pt x="1144" y="299"/>
                  <a:pt x="1144" y="299"/>
                </a:cubicBezTo>
                <a:cubicBezTo>
                  <a:pt x="1142" y="299"/>
                  <a:pt x="1140" y="301"/>
                  <a:pt x="1139" y="304"/>
                </a:cubicBezTo>
                <a:close/>
                <a:moveTo>
                  <a:pt x="1135" y="343"/>
                </a:moveTo>
                <a:cubicBezTo>
                  <a:pt x="1135" y="344"/>
                  <a:pt x="1135" y="345"/>
                  <a:pt x="1135" y="346"/>
                </a:cubicBezTo>
                <a:cubicBezTo>
                  <a:pt x="1136" y="348"/>
                  <a:pt x="1138" y="350"/>
                  <a:pt x="1140" y="352"/>
                </a:cubicBezTo>
                <a:cubicBezTo>
                  <a:pt x="1141" y="353"/>
                  <a:pt x="1142" y="353"/>
                  <a:pt x="1142" y="354"/>
                </a:cubicBezTo>
                <a:cubicBezTo>
                  <a:pt x="1143" y="354"/>
                  <a:pt x="1143" y="354"/>
                  <a:pt x="1143" y="354"/>
                </a:cubicBezTo>
                <a:cubicBezTo>
                  <a:pt x="1141" y="356"/>
                  <a:pt x="1136" y="360"/>
                  <a:pt x="1135" y="364"/>
                </a:cubicBezTo>
                <a:cubicBezTo>
                  <a:pt x="1135" y="365"/>
                  <a:pt x="1135" y="365"/>
                  <a:pt x="1135" y="365"/>
                </a:cubicBezTo>
                <a:cubicBezTo>
                  <a:pt x="1135" y="365"/>
                  <a:pt x="1135" y="366"/>
                  <a:pt x="1136" y="366"/>
                </a:cubicBezTo>
                <a:cubicBezTo>
                  <a:pt x="1136" y="367"/>
                  <a:pt x="1137" y="367"/>
                  <a:pt x="1137" y="367"/>
                </a:cubicBezTo>
                <a:cubicBezTo>
                  <a:pt x="1137" y="367"/>
                  <a:pt x="1137" y="367"/>
                  <a:pt x="1137" y="367"/>
                </a:cubicBezTo>
                <a:cubicBezTo>
                  <a:pt x="1139" y="367"/>
                  <a:pt x="1139" y="366"/>
                  <a:pt x="1140" y="366"/>
                </a:cubicBezTo>
                <a:cubicBezTo>
                  <a:pt x="1143" y="363"/>
                  <a:pt x="1147" y="359"/>
                  <a:pt x="1148" y="357"/>
                </a:cubicBezTo>
                <a:cubicBezTo>
                  <a:pt x="1149" y="355"/>
                  <a:pt x="1150" y="355"/>
                  <a:pt x="1152" y="355"/>
                </a:cubicBezTo>
                <a:cubicBezTo>
                  <a:pt x="1152" y="355"/>
                  <a:pt x="1153" y="355"/>
                  <a:pt x="1154" y="355"/>
                </a:cubicBezTo>
                <a:cubicBezTo>
                  <a:pt x="1155" y="354"/>
                  <a:pt x="1156" y="354"/>
                  <a:pt x="1156" y="353"/>
                </a:cubicBezTo>
                <a:cubicBezTo>
                  <a:pt x="1157" y="351"/>
                  <a:pt x="1157" y="351"/>
                  <a:pt x="1157" y="351"/>
                </a:cubicBezTo>
                <a:cubicBezTo>
                  <a:pt x="1158" y="350"/>
                  <a:pt x="1158" y="350"/>
                  <a:pt x="1157" y="349"/>
                </a:cubicBezTo>
                <a:cubicBezTo>
                  <a:pt x="1157" y="349"/>
                  <a:pt x="1157" y="349"/>
                  <a:pt x="1156" y="348"/>
                </a:cubicBezTo>
                <a:cubicBezTo>
                  <a:pt x="1156" y="348"/>
                  <a:pt x="1153" y="348"/>
                  <a:pt x="1150" y="347"/>
                </a:cubicBezTo>
                <a:cubicBezTo>
                  <a:pt x="1149" y="346"/>
                  <a:pt x="1149" y="346"/>
                  <a:pt x="1148" y="346"/>
                </a:cubicBezTo>
                <a:cubicBezTo>
                  <a:pt x="1147" y="346"/>
                  <a:pt x="1146" y="346"/>
                  <a:pt x="1146" y="347"/>
                </a:cubicBezTo>
                <a:cubicBezTo>
                  <a:pt x="1146" y="346"/>
                  <a:pt x="1146" y="346"/>
                  <a:pt x="1146" y="346"/>
                </a:cubicBezTo>
                <a:cubicBezTo>
                  <a:pt x="1147" y="343"/>
                  <a:pt x="1148" y="342"/>
                  <a:pt x="1149" y="341"/>
                </a:cubicBezTo>
                <a:cubicBezTo>
                  <a:pt x="1150" y="340"/>
                  <a:pt x="1152" y="339"/>
                  <a:pt x="1152" y="336"/>
                </a:cubicBezTo>
                <a:cubicBezTo>
                  <a:pt x="1152" y="336"/>
                  <a:pt x="1152" y="335"/>
                  <a:pt x="1152" y="335"/>
                </a:cubicBezTo>
                <a:cubicBezTo>
                  <a:pt x="1151" y="332"/>
                  <a:pt x="1150" y="330"/>
                  <a:pt x="1148" y="329"/>
                </a:cubicBezTo>
                <a:cubicBezTo>
                  <a:pt x="1147" y="328"/>
                  <a:pt x="1146" y="328"/>
                  <a:pt x="1145" y="328"/>
                </a:cubicBezTo>
                <a:cubicBezTo>
                  <a:pt x="1144" y="328"/>
                  <a:pt x="1142" y="329"/>
                  <a:pt x="1142" y="330"/>
                </a:cubicBezTo>
                <a:cubicBezTo>
                  <a:pt x="1142" y="332"/>
                  <a:pt x="1142" y="334"/>
                  <a:pt x="1141" y="335"/>
                </a:cubicBezTo>
                <a:cubicBezTo>
                  <a:pt x="1140" y="336"/>
                  <a:pt x="1138" y="337"/>
                  <a:pt x="1137" y="338"/>
                </a:cubicBezTo>
                <a:cubicBezTo>
                  <a:pt x="1136" y="339"/>
                  <a:pt x="1135" y="341"/>
                  <a:pt x="1135" y="343"/>
                </a:cubicBez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67" name="椭圆 366"/>
          <p:cNvSpPr/>
          <p:nvPr/>
        </p:nvSpPr>
        <p:spPr>
          <a:xfrm>
            <a:off x="4556905" y="1794616"/>
            <a:ext cx="236060" cy="236060"/>
          </a:xfrm>
          <a:prstGeom prst="ellipse">
            <a:avLst/>
          </a:prstGeom>
          <a:solidFill>
            <a:srgbClr val="00546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8" name="椭圆 367"/>
          <p:cNvSpPr>
            <a:spLocks noChangeAspect="1"/>
          </p:cNvSpPr>
          <p:nvPr/>
        </p:nvSpPr>
        <p:spPr>
          <a:xfrm>
            <a:off x="4615927" y="1853638"/>
            <a:ext cx="118017" cy="11801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9" name="Freeform 2310"/>
          <p:cNvSpPr>
            <a:spLocks noEditPoints="1"/>
          </p:cNvSpPr>
          <p:nvPr/>
        </p:nvSpPr>
        <p:spPr bwMode="auto">
          <a:xfrm>
            <a:off x="794904" y="699542"/>
            <a:ext cx="2358084" cy="3481511"/>
          </a:xfrm>
          <a:custGeom>
            <a:avLst/>
            <a:gdLst>
              <a:gd name="T0" fmla="*/ 784 w 784"/>
              <a:gd name="T1" fmla="*/ 57 h 1160"/>
              <a:gd name="T2" fmla="*/ 727 w 784"/>
              <a:gd name="T3" fmla="*/ 0 h 1160"/>
              <a:gd name="T4" fmla="*/ 57 w 784"/>
              <a:gd name="T5" fmla="*/ 0 h 1160"/>
              <a:gd name="T6" fmla="*/ 0 w 784"/>
              <a:gd name="T7" fmla="*/ 57 h 1160"/>
              <a:gd name="T8" fmla="*/ 0 w 784"/>
              <a:gd name="T9" fmla="*/ 1103 h 1160"/>
              <a:gd name="T10" fmla="*/ 57 w 784"/>
              <a:gd name="T11" fmla="*/ 1160 h 1160"/>
              <a:gd name="T12" fmla="*/ 727 w 784"/>
              <a:gd name="T13" fmla="*/ 1160 h 1160"/>
              <a:gd name="T14" fmla="*/ 784 w 784"/>
              <a:gd name="T15" fmla="*/ 1103 h 1160"/>
              <a:gd name="T16" fmla="*/ 784 w 784"/>
              <a:gd name="T17" fmla="*/ 57 h 1160"/>
              <a:gd name="T18" fmla="*/ 393 w 784"/>
              <a:gd name="T19" fmla="*/ 1141 h 1160"/>
              <a:gd name="T20" fmla="*/ 361 w 784"/>
              <a:gd name="T21" fmla="*/ 1109 h 1160"/>
              <a:gd name="T22" fmla="*/ 393 w 784"/>
              <a:gd name="T23" fmla="*/ 1077 h 1160"/>
              <a:gd name="T24" fmla="*/ 425 w 784"/>
              <a:gd name="T25" fmla="*/ 1109 h 1160"/>
              <a:gd name="T26" fmla="*/ 393 w 784"/>
              <a:gd name="T27" fmla="*/ 1141 h 1160"/>
              <a:gd name="T28" fmla="*/ 748 w 784"/>
              <a:gd name="T29" fmla="*/ 1056 h 1160"/>
              <a:gd name="T30" fmla="*/ 36 w 784"/>
              <a:gd name="T31" fmla="*/ 1056 h 1160"/>
              <a:gd name="T32" fmla="*/ 36 w 784"/>
              <a:gd name="T33" fmla="*/ 112 h 1160"/>
              <a:gd name="T34" fmla="*/ 748 w 784"/>
              <a:gd name="T35" fmla="*/ 112 h 1160"/>
              <a:gd name="T36" fmla="*/ 748 w 784"/>
              <a:gd name="T37" fmla="*/ 105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84" h="1160">
                <a:moveTo>
                  <a:pt x="784" y="57"/>
                </a:moveTo>
                <a:cubicBezTo>
                  <a:pt x="784" y="26"/>
                  <a:pt x="758" y="0"/>
                  <a:pt x="727" y="0"/>
                </a:cubicBezTo>
                <a:cubicBezTo>
                  <a:pt x="57" y="0"/>
                  <a:pt x="57" y="0"/>
                  <a:pt x="57" y="0"/>
                </a:cubicBezTo>
                <a:cubicBezTo>
                  <a:pt x="26" y="0"/>
                  <a:pt x="0" y="26"/>
                  <a:pt x="0" y="57"/>
                </a:cubicBezTo>
                <a:cubicBezTo>
                  <a:pt x="0" y="1103"/>
                  <a:pt x="0" y="1103"/>
                  <a:pt x="0" y="1103"/>
                </a:cubicBezTo>
                <a:cubicBezTo>
                  <a:pt x="0" y="1134"/>
                  <a:pt x="26" y="1160"/>
                  <a:pt x="57" y="1160"/>
                </a:cubicBezTo>
                <a:cubicBezTo>
                  <a:pt x="727" y="1160"/>
                  <a:pt x="727" y="1160"/>
                  <a:pt x="727" y="1160"/>
                </a:cubicBezTo>
                <a:cubicBezTo>
                  <a:pt x="758" y="1160"/>
                  <a:pt x="784" y="1134"/>
                  <a:pt x="784" y="1103"/>
                </a:cubicBezTo>
                <a:lnTo>
                  <a:pt x="784" y="57"/>
                </a:lnTo>
                <a:close/>
                <a:moveTo>
                  <a:pt x="393" y="1141"/>
                </a:moveTo>
                <a:cubicBezTo>
                  <a:pt x="375" y="1141"/>
                  <a:pt x="361" y="1126"/>
                  <a:pt x="361" y="1109"/>
                </a:cubicBezTo>
                <a:cubicBezTo>
                  <a:pt x="361" y="1091"/>
                  <a:pt x="375" y="1077"/>
                  <a:pt x="393" y="1077"/>
                </a:cubicBezTo>
                <a:cubicBezTo>
                  <a:pt x="410" y="1077"/>
                  <a:pt x="425" y="1091"/>
                  <a:pt x="425" y="1109"/>
                </a:cubicBezTo>
                <a:cubicBezTo>
                  <a:pt x="425" y="1126"/>
                  <a:pt x="410" y="1141"/>
                  <a:pt x="393" y="1141"/>
                </a:cubicBezTo>
                <a:moveTo>
                  <a:pt x="748" y="1056"/>
                </a:moveTo>
                <a:cubicBezTo>
                  <a:pt x="36" y="1056"/>
                  <a:pt x="36" y="1056"/>
                  <a:pt x="36" y="1056"/>
                </a:cubicBezTo>
                <a:cubicBezTo>
                  <a:pt x="36" y="112"/>
                  <a:pt x="36" y="112"/>
                  <a:pt x="36" y="112"/>
                </a:cubicBezTo>
                <a:cubicBezTo>
                  <a:pt x="748" y="112"/>
                  <a:pt x="748" y="112"/>
                  <a:pt x="748" y="112"/>
                </a:cubicBezTo>
                <a:lnTo>
                  <a:pt x="748" y="105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cxnSp>
        <p:nvCxnSpPr>
          <p:cNvPr id="371" name="直接连接符 370"/>
          <p:cNvCxnSpPr>
            <a:endCxn id="367" idx="1"/>
          </p:cNvCxnSpPr>
          <p:nvPr/>
        </p:nvCxnSpPr>
        <p:spPr>
          <a:xfrm>
            <a:off x="3966493" y="1221452"/>
            <a:ext cx="624982" cy="607734"/>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77" name="Content Placeholder 2"/>
          <p:cNvSpPr txBox="1">
            <a:spLocks/>
          </p:cNvSpPr>
          <p:nvPr/>
        </p:nvSpPr>
        <p:spPr>
          <a:xfrm>
            <a:off x="1223120" y="3118197"/>
            <a:ext cx="1615429" cy="461665"/>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Curabitur</a:t>
            </a:r>
            <a:r>
              <a:rPr lang="en-US" sz="1200" dirty="0" smtClean="0">
                <a:solidFill>
                  <a:schemeClr val="tx1"/>
                </a:solidFill>
                <a:cs typeface="+mn-ea"/>
                <a:sym typeface="+mn-lt"/>
              </a:rPr>
              <a:t> </a:t>
            </a:r>
            <a:r>
              <a:rPr lang="en-US" sz="1200" dirty="0" err="1" smtClean="0">
                <a:solidFill>
                  <a:schemeClr val="tx1"/>
                </a:solidFill>
                <a:cs typeface="+mn-ea"/>
                <a:sym typeface="+mn-lt"/>
              </a:rPr>
              <a:t>elementum</a:t>
            </a:r>
            <a:r>
              <a:rPr lang="en-US" sz="1200" dirty="0" smtClean="0">
                <a:solidFill>
                  <a:schemeClr val="tx1"/>
                </a:solidFill>
                <a:cs typeface="+mn-ea"/>
                <a:sym typeface="+mn-lt"/>
              </a:rPr>
              <a:t>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378" name="Title 13"/>
          <p:cNvSpPr txBox="1">
            <a:spLocks/>
          </p:cNvSpPr>
          <p:nvPr/>
        </p:nvSpPr>
        <p:spPr>
          <a:xfrm>
            <a:off x="1252379" y="2850567"/>
            <a:ext cx="1556911" cy="338554"/>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1600" dirty="0" smtClean="0">
                <a:solidFill>
                  <a:schemeClr val="bg1"/>
                </a:solidFill>
                <a:latin typeface="+mn-lt"/>
                <a:ea typeface="+mn-ea"/>
                <a:cs typeface="+mn-ea"/>
                <a:sym typeface="+mn-lt"/>
              </a:rPr>
              <a:t>Yearly sales</a:t>
            </a:r>
            <a:endParaRPr lang="en-US" sz="1600" dirty="0">
              <a:solidFill>
                <a:schemeClr val="bg1"/>
              </a:solidFill>
              <a:latin typeface="+mn-lt"/>
              <a:ea typeface="+mn-ea"/>
              <a:cs typeface="+mn-ea"/>
              <a:sym typeface="+mn-lt"/>
            </a:endParaRPr>
          </a:p>
        </p:txBody>
      </p:sp>
      <p:graphicFrame>
        <p:nvGraphicFramePr>
          <p:cNvPr id="17" name="图表 16"/>
          <p:cNvGraphicFramePr/>
          <p:nvPr>
            <p:extLst>
              <p:ext uri="{D42A27DB-BD31-4B8C-83A1-F6EECF244321}">
                <p14:modId xmlns:p14="http://schemas.microsoft.com/office/powerpoint/2010/main" val="1700195727"/>
              </p:ext>
            </p:extLst>
          </p:nvPr>
        </p:nvGraphicFramePr>
        <p:xfrm>
          <a:off x="1090723" y="1370129"/>
          <a:ext cx="1715099" cy="1421845"/>
        </p:xfrm>
        <a:graphic>
          <a:graphicData uri="http://schemas.openxmlformats.org/drawingml/2006/chart">
            <c:chart xmlns:c="http://schemas.openxmlformats.org/drawingml/2006/chart" xmlns:r="http://schemas.openxmlformats.org/officeDocument/2006/relationships" r:id="rId2"/>
          </a:graphicData>
        </a:graphic>
      </p:graphicFrame>
      <p:sp>
        <p:nvSpPr>
          <p:cNvPr id="18" name="矩形 17"/>
          <p:cNvSpPr/>
          <p:nvPr/>
        </p:nvSpPr>
        <p:spPr>
          <a:xfrm>
            <a:off x="4157703" y="3791387"/>
            <a:ext cx="2934577" cy="461665"/>
          </a:xfrm>
          <a:prstGeom prst="rect">
            <a:avLst/>
          </a:prstGeom>
        </p:spPr>
        <p:txBody>
          <a:bodyPr wrap="square">
            <a:spAutoFit/>
          </a:bodyPr>
          <a:lstStyle/>
          <a:p>
            <a:r>
              <a:rPr lang="zh-CN" altLang="en-US" sz="2400" b="1" dirty="0" smtClean="0">
                <a:solidFill>
                  <a:schemeClr val="bg1"/>
                </a:solidFill>
                <a:cs typeface="+mn-ea"/>
                <a:sym typeface="+mn-lt"/>
              </a:rPr>
              <a:t>北美地区业务分析</a:t>
            </a:r>
            <a:endParaRPr lang="en-US" altLang="zh-CN" sz="2400" b="1" dirty="0" smtClean="0">
              <a:solidFill>
                <a:schemeClr val="bg1"/>
              </a:solidFill>
              <a:cs typeface="+mn-ea"/>
              <a:sym typeface="+mn-lt"/>
            </a:endParaRPr>
          </a:p>
        </p:txBody>
      </p:sp>
      <p:sp>
        <p:nvSpPr>
          <p:cNvPr id="19" name="Content Placeholder 2"/>
          <p:cNvSpPr txBox="1">
            <a:spLocks/>
          </p:cNvSpPr>
          <p:nvPr/>
        </p:nvSpPr>
        <p:spPr>
          <a:xfrm>
            <a:off x="4157703" y="4217518"/>
            <a:ext cx="4877777"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i="1" dirty="0" smtClean="0">
                <a:solidFill>
                  <a:schemeClr val="tx1"/>
                </a:solidFill>
                <a:cs typeface="+mn-ea"/>
                <a:sym typeface="+mn-lt"/>
              </a:rPr>
              <a:t>Lorem ipsum dolor sit amet, consectetur adipiscing elit. </a:t>
            </a:r>
            <a:endParaRPr lang="en-US" sz="1200" i="1" dirty="0">
              <a:solidFill>
                <a:schemeClr val="tx1"/>
              </a:solidFill>
              <a:cs typeface="+mn-ea"/>
              <a:sym typeface="+mn-lt"/>
            </a:endParaRPr>
          </a:p>
        </p:txBody>
      </p:sp>
    </p:spTree>
    <p:extLst>
      <p:ext uri="{BB962C8B-B14F-4D97-AF65-F5344CB8AC3E}">
        <p14:creationId xmlns:p14="http://schemas.microsoft.com/office/powerpoint/2010/main" val="9119117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Isosceles Triangle 2"/>
          <p:cNvSpPr/>
          <p:nvPr/>
        </p:nvSpPr>
        <p:spPr>
          <a:xfrm flipV="1">
            <a:off x="6516216" y="0"/>
            <a:ext cx="2627783" cy="21507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cs typeface="+mn-ea"/>
              <a:sym typeface="+mn-lt"/>
            </a:endParaRPr>
          </a:p>
        </p:txBody>
      </p:sp>
      <p:sp>
        <p:nvSpPr>
          <p:cNvPr id="17" name="Isosceles Triangle 2"/>
          <p:cNvSpPr/>
          <p:nvPr/>
        </p:nvSpPr>
        <p:spPr>
          <a:xfrm flipV="1">
            <a:off x="1" y="0"/>
            <a:ext cx="6516216" cy="28555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cs typeface="+mn-ea"/>
              <a:sym typeface="+mn-lt"/>
            </a:endParaRPr>
          </a:p>
        </p:txBody>
      </p:sp>
      <p:pic>
        <p:nvPicPr>
          <p:cNvPr id="2" name="Picture 62"/>
          <p:cNvPicPr>
            <a:picLocks noChangeAspect="1"/>
          </p:cNvPicPr>
          <p:nvPr/>
        </p:nvPicPr>
        <p:blipFill>
          <a:blip r:embed="rId2" cstate="print"/>
          <a:srcRect/>
          <a:stretch>
            <a:fillRect/>
          </a:stretch>
        </p:blipFill>
        <p:spPr bwMode="auto">
          <a:xfrm>
            <a:off x="1889606" y="460016"/>
            <a:ext cx="5020254" cy="4710005"/>
          </a:xfrm>
          <a:prstGeom prst="rect">
            <a:avLst/>
          </a:prstGeom>
          <a:noFill/>
          <a:ln w="9525">
            <a:noFill/>
            <a:miter lim="800000"/>
            <a:headEnd/>
            <a:tailEnd/>
          </a:ln>
        </p:spPr>
      </p:pic>
      <p:cxnSp>
        <p:nvCxnSpPr>
          <p:cNvPr id="9" name="直接连接符 8"/>
          <p:cNvCxnSpPr/>
          <p:nvPr/>
        </p:nvCxnSpPr>
        <p:spPr>
          <a:xfrm flipH="1">
            <a:off x="1889606" y="2513216"/>
            <a:ext cx="1812447"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398936" y="1750177"/>
            <a:ext cx="1510924"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aphicFrame>
        <p:nvGraphicFramePr>
          <p:cNvPr id="7" name="图表 6"/>
          <p:cNvGraphicFramePr/>
          <p:nvPr>
            <p:extLst>
              <p:ext uri="{D42A27DB-BD31-4B8C-83A1-F6EECF244321}">
                <p14:modId xmlns:p14="http://schemas.microsoft.com/office/powerpoint/2010/main" val="2837792351"/>
              </p:ext>
            </p:extLst>
          </p:nvPr>
        </p:nvGraphicFramePr>
        <p:xfrm>
          <a:off x="2684583" y="1030097"/>
          <a:ext cx="3708412" cy="2472275"/>
        </p:xfrm>
        <a:graphic>
          <a:graphicData uri="http://schemas.openxmlformats.org/drawingml/2006/chart">
            <c:chart xmlns:c="http://schemas.openxmlformats.org/drawingml/2006/chart" xmlns:r="http://schemas.openxmlformats.org/officeDocument/2006/relationships" r:id="rId3"/>
          </a:graphicData>
        </a:graphic>
      </p:graphicFrame>
      <p:sp>
        <p:nvSpPr>
          <p:cNvPr id="8" name="椭圆 7"/>
          <p:cNvSpPr/>
          <p:nvPr/>
        </p:nvSpPr>
        <p:spPr>
          <a:xfrm>
            <a:off x="7835042" y="3772628"/>
            <a:ext cx="180020" cy="18002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Title 13"/>
          <p:cNvSpPr txBox="1">
            <a:spLocks/>
          </p:cNvSpPr>
          <p:nvPr/>
        </p:nvSpPr>
        <p:spPr>
          <a:xfrm>
            <a:off x="6980732" y="1322482"/>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5400" b="1" dirty="0" smtClean="0">
                <a:solidFill>
                  <a:schemeClr val="bg2"/>
                </a:solidFill>
                <a:latin typeface="+mn-lt"/>
                <a:ea typeface="+mn-ea"/>
                <a:cs typeface="+mn-ea"/>
                <a:sym typeface="+mn-lt"/>
              </a:rPr>
              <a:t>58</a:t>
            </a:r>
            <a:endParaRPr lang="en-US" sz="3600" b="1" dirty="0">
              <a:solidFill>
                <a:schemeClr val="bg2"/>
              </a:solidFill>
              <a:latin typeface="+mn-lt"/>
              <a:ea typeface="+mn-ea"/>
              <a:cs typeface="+mn-ea"/>
              <a:sym typeface="+mn-lt"/>
            </a:endParaRPr>
          </a:p>
        </p:txBody>
      </p:sp>
      <p:sp>
        <p:nvSpPr>
          <p:cNvPr id="25" name="Title 13"/>
          <p:cNvSpPr txBox="1">
            <a:spLocks/>
          </p:cNvSpPr>
          <p:nvPr/>
        </p:nvSpPr>
        <p:spPr>
          <a:xfrm>
            <a:off x="7908474" y="1410481"/>
            <a:ext cx="589799" cy="40354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1800" b="1" dirty="0" smtClean="0">
                <a:solidFill>
                  <a:schemeClr val="accent1"/>
                </a:solidFill>
                <a:latin typeface="+mn-lt"/>
                <a:ea typeface="+mn-ea"/>
                <a:cs typeface="+mn-ea"/>
                <a:sym typeface="+mn-lt"/>
              </a:rPr>
              <a:t>%</a:t>
            </a:r>
            <a:endParaRPr lang="en-US" sz="1800" b="1" dirty="0">
              <a:solidFill>
                <a:schemeClr val="accent1"/>
              </a:solidFill>
              <a:latin typeface="+mn-lt"/>
              <a:ea typeface="+mn-ea"/>
              <a:cs typeface="+mn-ea"/>
              <a:sym typeface="+mn-lt"/>
            </a:endParaRPr>
          </a:p>
        </p:txBody>
      </p:sp>
      <p:sp>
        <p:nvSpPr>
          <p:cNvPr id="26" name="Title 13"/>
          <p:cNvSpPr txBox="1">
            <a:spLocks/>
          </p:cNvSpPr>
          <p:nvPr/>
        </p:nvSpPr>
        <p:spPr>
          <a:xfrm>
            <a:off x="688031" y="1971621"/>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5400" b="1" dirty="0" smtClean="0">
                <a:solidFill>
                  <a:schemeClr val="bg2"/>
                </a:solidFill>
                <a:latin typeface="+mn-lt"/>
                <a:ea typeface="+mn-ea"/>
                <a:cs typeface="+mn-ea"/>
                <a:sym typeface="+mn-lt"/>
              </a:rPr>
              <a:t>23</a:t>
            </a:r>
            <a:endParaRPr lang="en-US" sz="3600" b="1" dirty="0">
              <a:solidFill>
                <a:schemeClr val="bg2"/>
              </a:solidFill>
              <a:latin typeface="+mn-lt"/>
              <a:ea typeface="+mn-ea"/>
              <a:cs typeface="+mn-ea"/>
              <a:sym typeface="+mn-lt"/>
            </a:endParaRPr>
          </a:p>
        </p:txBody>
      </p:sp>
      <p:sp>
        <p:nvSpPr>
          <p:cNvPr id="27" name="Title 13"/>
          <p:cNvSpPr txBox="1">
            <a:spLocks/>
          </p:cNvSpPr>
          <p:nvPr/>
        </p:nvSpPr>
        <p:spPr>
          <a:xfrm>
            <a:off x="1537256" y="1944597"/>
            <a:ext cx="589799" cy="40354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1800" b="1" dirty="0" smtClean="0">
                <a:solidFill>
                  <a:schemeClr val="accent2"/>
                </a:solidFill>
                <a:latin typeface="+mn-lt"/>
                <a:ea typeface="+mn-ea"/>
                <a:cs typeface="+mn-ea"/>
                <a:sym typeface="+mn-lt"/>
              </a:rPr>
              <a:t>%</a:t>
            </a:r>
            <a:endParaRPr lang="en-US" sz="1800" b="1" dirty="0">
              <a:solidFill>
                <a:schemeClr val="accent2"/>
              </a:solidFill>
              <a:latin typeface="+mn-lt"/>
              <a:ea typeface="+mn-ea"/>
              <a:cs typeface="+mn-ea"/>
              <a:sym typeface="+mn-lt"/>
            </a:endParaRPr>
          </a:p>
        </p:txBody>
      </p:sp>
      <p:sp>
        <p:nvSpPr>
          <p:cNvPr id="30" name="Content Placeholder 2"/>
          <p:cNvSpPr txBox="1">
            <a:spLocks/>
          </p:cNvSpPr>
          <p:nvPr/>
        </p:nvSpPr>
        <p:spPr>
          <a:xfrm>
            <a:off x="440754" y="2902173"/>
            <a:ext cx="1615429" cy="461665"/>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dirty="0" err="1" smtClean="0">
                <a:solidFill>
                  <a:schemeClr val="tx1"/>
                </a:solidFill>
                <a:cs typeface="+mn-ea"/>
                <a:sym typeface="+mn-lt"/>
              </a:rPr>
              <a:t>Curabitur</a:t>
            </a:r>
            <a:r>
              <a:rPr lang="en-US" sz="1200" dirty="0" smtClean="0">
                <a:solidFill>
                  <a:schemeClr val="tx1"/>
                </a:solidFill>
                <a:cs typeface="+mn-ea"/>
                <a:sym typeface="+mn-lt"/>
              </a:rPr>
              <a:t> </a:t>
            </a:r>
            <a:r>
              <a:rPr lang="en-US" sz="1200" dirty="0" err="1" smtClean="0">
                <a:solidFill>
                  <a:schemeClr val="tx1"/>
                </a:solidFill>
                <a:cs typeface="+mn-ea"/>
                <a:sym typeface="+mn-lt"/>
              </a:rPr>
              <a:t>elementum</a:t>
            </a:r>
            <a:r>
              <a:rPr lang="en-US" sz="1200" dirty="0" smtClean="0">
                <a:solidFill>
                  <a:schemeClr val="tx1"/>
                </a:solidFill>
                <a:cs typeface="+mn-ea"/>
                <a:sym typeface="+mn-lt"/>
              </a:rPr>
              <a:t>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31" name="Content Placeholder 2"/>
          <p:cNvSpPr txBox="1">
            <a:spLocks/>
          </p:cNvSpPr>
          <p:nvPr/>
        </p:nvSpPr>
        <p:spPr>
          <a:xfrm>
            <a:off x="7285247" y="2209179"/>
            <a:ext cx="1414282"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1"/>
                </a:solidFill>
                <a:cs typeface="+mn-ea"/>
                <a:sym typeface="+mn-lt"/>
              </a:rPr>
              <a:t>Curabitur</a:t>
            </a:r>
            <a:r>
              <a:rPr lang="en-US" sz="1200" dirty="0" smtClean="0">
                <a:solidFill>
                  <a:schemeClr val="tx1"/>
                </a:solidFill>
                <a:cs typeface="+mn-ea"/>
                <a:sym typeface="+mn-lt"/>
              </a:rPr>
              <a:t> </a:t>
            </a:r>
            <a:r>
              <a:rPr lang="en-US" sz="1200" dirty="0" err="1" smtClean="0">
                <a:solidFill>
                  <a:schemeClr val="tx1"/>
                </a:solidFill>
                <a:cs typeface="+mn-ea"/>
                <a:sym typeface="+mn-lt"/>
              </a:rPr>
              <a:t>elementum</a:t>
            </a:r>
            <a:r>
              <a:rPr lang="en-US" sz="1200" dirty="0" smtClean="0">
                <a:solidFill>
                  <a:schemeClr val="tx1"/>
                </a:solidFill>
                <a:cs typeface="+mn-ea"/>
                <a:sym typeface="+mn-lt"/>
              </a:rPr>
              <a:t>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endParaRPr lang="en-US" sz="1200" dirty="0">
              <a:solidFill>
                <a:schemeClr val="tx1"/>
              </a:solidFill>
              <a:cs typeface="+mn-ea"/>
              <a:sym typeface="+mn-lt"/>
            </a:endParaRPr>
          </a:p>
        </p:txBody>
      </p:sp>
      <p:grpSp>
        <p:nvGrpSpPr>
          <p:cNvPr id="37" name="组合 36"/>
          <p:cNvGrpSpPr/>
          <p:nvPr/>
        </p:nvGrpSpPr>
        <p:grpSpPr>
          <a:xfrm rot="13500000">
            <a:off x="4453781" y="4619476"/>
            <a:ext cx="152100" cy="152100"/>
            <a:chOff x="6372200" y="4146704"/>
            <a:chExt cx="108000" cy="108000"/>
          </a:xfrm>
          <a:solidFill>
            <a:schemeClr val="accent3"/>
          </a:solidFill>
        </p:grpSpPr>
        <p:sp>
          <p:nvSpPr>
            <p:cNvPr id="38" name="圆角矩形 37"/>
            <p:cNvSpPr/>
            <p:nvPr/>
          </p:nvSpPr>
          <p:spPr>
            <a:xfrm>
              <a:off x="6372200" y="4148402"/>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圆角矩形 38"/>
            <p:cNvSpPr/>
            <p:nvPr/>
          </p:nvSpPr>
          <p:spPr>
            <a:xfrm rot="16200000">
              <a:off x="6336200" y="4182704"/>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0" name="Freeform 351"/>
          <p:cNvSpPr>
            <a:spLocks noEditPoints="1"/>
          </p:cNvSpPr>
          <p:nvPr/>
        </p:nvSpPr>
        <p:spPr bwMode="auto">
          <a:xfrm>
            <a:off x="4241809" y="1842847"/>
            <a:ext cx="576046" cy="638659"/>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cxnSp>
        <p:nvCxnSpPr>
          <p:cNvPr id="19" name="直接连接符 18"/>
          <p:cNvCxnSpPr/>
          <p:nvPr/>
        </p:nvCxnSpPr>
        <p:spPr>
          <a:xfrm>
            <a:off x="4534860" y="4801386"/>
            <a:ext cx="0" cy="368635"/>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0" name="Title 13"/>
          <p:cNvSpPr txBox="1">
            <a:spLocks/>
          </p:cNvSpPr>
          <p:nvPr/>
        </p:nvSpPr>
        <p:spPr>
          <a:xfrm>
            <a:off x="7861743" y="1386987"/>
            <a:ext cx="589799" cy="40354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1800" b="1" dirty="0" smtClean="0">
                <a:solidFill>
                  <a:schemeClr val="accent4"/>
                </a:solidFill>
                <a:latin typeface="+mn-lt"/>
                <a:ea typeface="+mn-ea"/>
                <a:cs typeface="+mn-ea"/>
                <a:sym typeface="+mn-lt"/>
              </a:rPr>
              <a:t>%</a:t>
            </a:r>
            <a:endParaRPr lang="en-US" sz="1800" b="1" dirty="0">
              <a:solidFill>
                <a:schemeClr val="accent4"/>
              </a:solidFill>
              <a:latin typeface="+mn-lt"/>
              <a:ea typeface="+mn-ea"/>
              <a:cs typeface="+mn-ea"/>
              <a:sym typeface="+mn-lt"/>
            </a:endParaRPr>
          </a:p>
        </p:txBody>
      </p:sp>
    </p:spTree>
    <p:extLst>
      <p:ext uri="{BB962C8B-B14F-4D97-AF65-F5344CB8AC3E}">
        <p14:creationId xmlns:p14="http://schemas.microsoft.com/office/powerpoint/2010/main" val="25464641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64" name="Content Placeholder 2"/>
          <p:cNvSpPr txBox="1">
            <a:spLocks/>
          </p:cNvSpPr>
          <p:nvPr/>
        </p:nvSpPr>
        <p:spPr>
          <a:xfrm>
            <a:off x="3058567" y="1314529"/>
            <a:ext cx="3208972"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smtClean="0">
                <a:solidFill>
                  <a:schemeClr val="bg2"/>
                </a:solidFill>
                <a:cs typeface="+mn-ea"/>
                <a:sym typeface="+mn-lt"/>
              </a:rPr>
              <a:t>Lorem ipsum dolor </a:t>
            </a:r>
            <a:r>
              <a:rPr lang="en-US" sz="2000" dirty="0" err="1" smtClean="0">
                <a:solidFill>
                  <a:schemeClr val="bg2"/>
                </a:solidFill>
                <a:cs typeface="+mn-ea"/>
                <a:sym typeface="+mn-lt"/>
              </a:rPr>
              <a:t>amet</a:t>
            </a:r>
            <a:r>
              <a:rPr lang="en-US" sz="2000" dirty="0" smtClean="0">
                <a:solidFill>
                  <a:schemeClr val="bg2"/>
                </a:solidFill>
                <a:cs typeface="+mn-ea"/>
                <a:sym typeface="+mn-lt"/>
              </a:rPr>
              <a:t> </a:t>
            </a:r>
            <a:endParaRPr lang="en-US" sz="2000" dirty="0">
              <a:solidFill>
                <a:schemeClr val="bg2"/>
              </a:solidFill>
              <a:cs typeface="+mn-ea"/>
              <a:sym typeface="+mn-lt"/>
            </a:endParaRPr>
          </a:p>
        </p:txBody>
      </p:sp>
      <p:sp>
        <p:nvSpPr>
          <p:cNvPr id="36" name="Content Placeholder 2"/>
          <p:cNvSpPr txBox="1">
            <a:spLocks/>
          </p:cNvSpPr>
          <p:nvPr/>
        </p:nvSpPr>
        <p:spPr>
          <a:xfrm>
            <a:off x="1816884" y="2157069"/>
            <a:ext cx="5891729" cy="6732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000" dirty="0" smtClean="0">
                <a:solidFill>
                  <a:schemeClr val="bg2"/>
                </a:solidFill>
                <a:cs typeface="+mn-ea"/>
                <a:sym typeface="+mn-lt"/>
              </a:rPr>
              <a:t>Lorem ipsum dolor </a:t>
            </a:r>
            <a:r>
              <a:rPr lang="en-US" sz="4000" dirty="0" err="1" smtClean="0">
                <a:solidFill>
                  <a:schemeClr val="bg2"/>
                </a:solidFill>
                <a:cs typeface="+mn-ea"/>
                <a:sym typeface="+mn-lt"/>
              </a:rPr>
              <a:t>amet</a:t>
            </a:r>
            <a:r>
              <a:rPr lang="en-US" sz="4000" dirty="0" smtClean="0">
                <a:solidFill>
                  <a:schemeClr val="bg2"/>
                </a:solidFill>
                <a:cs typeface="+mn-ea"/>
                <a:sym typeface="+mn-lt"/>
              </a:rPr>
              <a:t> </a:t>
            </a:r>
            <a:endParaRPr lang="en-US" sz="4000" dirty="0">
              <a:solidFill>
                <a:schemeClr val="bg2"/>
              </a:solidFill>
              <a:cs typeface="+mn-ea"/>
              <a:sym typeface="+mn-lt"/>
            </a:endParaRPr>
          </a:p>
        </p:txBody>
      </p:sp>
      <p:sp>
        <p:nvSpPr>
          <p:cNvPr id="40" name="Content Placeholder 2"/>
          <p:cNvSpPr txBox="1">
            <a:spLocks/>
          </p:cNvSpPr>
          <p:nvPr/>
        </p:nvSpPr>
        <p:spPr>
          <a:xfrm>
            <a:off x="3204437" y="3893487"/>
            <a:ext cx="2533091"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smtClean="0">
                <a:solidFill>
                  <a:schemeClr val="bg2"/>
                </a:solidFill>
                <a:cs typeface="+mn-ea"/>
                <a:sym typeface="+mn-lt"/>
              </a:rPr>
              <a:t>Lorem ipsum dolor </a:t>
            </a:r>
            <a:r>
              <a:rPr lang="en-US" sz="1800" dirty="0" err="1" smtClean="0">
                <a:solidFill>
                  <a:schemeClr val="bg2"/>
                </a:solidFill>
                <a:cs typeface="+mn-ea"/>
                <a:sym typeface="+mn-lt"/>
              </a:rPr>
              <a:t>amet</a:t>
            </a:r>
            <a:r>
              <a:rPr lang="en-US" sz="1800" dirty="0" smtClean="0">
                <a:solidFill>
                  <a:schemeClr val="bg2"/>
                </a:solidFill>
                <a:cs typeface="+mn-ea"/>
                <a:sym typeface="+mn-lt"/>
              </a:rPr>
              <a:t> </a:t>
            </a:r>
            <a:endParaRPr lang="en-US" sz="1800" dirty="0">
              <a:solidFill>
                <a:schemeClr val="bg2"/>
              </a:solidFill>
              <a:cs typeface="+mn-ea"/>
              <a:sym typeface="+mn-lt"/>
            </a:endParaRPr>
          </a:p>
        </p:txBody>
      </p:sp>
      <p:sp>
        <p:nvSpPr>
          <p:cNvPr id="76" name="Content Placeholder 2"/>
          <p:cNvSpPr txBox="1">
            <a:spLocks/>
          </p:cNvSpPr>
          <p:nvPr/>
        </p:nvSpPr>
        <p:spPr>
          <a:xfrm>
            <a:off x="3149815" y="3142272"/>
            <a:ext cx="3293848" cy="385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smtClean="0">
                <a:solidFill>
                  <a:schemeClr val="bg2"/>
                </a:solidFill>
                <a:cs typeface="+mn-ea"/>
                <a:sym typeface="+mn-lt"/>
              </a:rPr>
              <a:t>Lorem ipsum dolor </a:t>
            </a:r>
            <a:r>
              <a:rPr lang="en-US" sz="1800" dirty="0" err="1" smtClean="0">
                <a:solidFill>
                  <a:schemeClr val="bg2"/>
                </a:solidFill>
                <a:cs typeface="+mn-ea"/>
                <a:sym typeface="+mn-lt"/>
              </a:rPr>
              <a:t>amet</a:t>
            </a:r>
            <a:r>
              <a:rPr lang="en-US" sz="1800" dirty="0" smtClean="0">
                <a:solidFill>
                  <a:schemeClr val="bg2"/>
                </a:solidFill>
                <a:cs typeface="+mn-ea"/>
                <a:sym typeface="+mn-lt"/>
              </a:rPr>
              <a:t> </a:t>
            </a:r>
            <a:endParaRPr lang="en-US" sz="1800" dirty="0">
              <a:solidFill>
                <a:schemeClr val="bg2"/>
              </a:solidFill>
              <a:cs typeface="+mn-ea"/>
              <a:sym typeface="+mn-lt"/>
            </a:endParaRPr>
          </a:p>
        </p:txBody>
      </p:sp>
      <p:sp>
        <p:nvSpPr>
          <p:cNvPr id="24" name="Content Placeholder 2"/>
          <p:cNvSpPr txBox="1">
            <a:spLocks/>
          </p:cNvSpPr>
          <p:nvPr/>
        </p:nvSpPr>
        <p:spPr>
          <a:xfrm>
            <a:off x="3419872" y="644586"/>
            <a:ext cx="2533091"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2"/>
                </a:solidFill>
                <a:cs typeface="+mn-ea"/>
                <a:sym typeface="+mn-lt"/>
              </a:rPr>
              <a:t>Lorem ipsum dolor </a:t>
            </a:r>
            <a:r>
              <a:rPr lang="en-US" dirty="0" err="1" smtClean="0">
                <a:solidFill>
                  <a:schemeClr val="bg2"/>
                </a:solidFill>
                <a:cs typeface="+mn-ea"/>
                <a:sym typeface="+mn-lt"/>
              </a:rPr>
              <a:t>amet</a:t>
            </a:r>
            <a:r>
              <a:rPr lang="en-US" dirty="0" smtClean="0">
                <a:solidFill>
                  <a:schemeClr val="bg2"/>
                </a:solidFill>
                <a:cs typeface="+mn-ea"/>
                <a:sym typeface="+mn-lt"/>
              </a:rPr>
              <a:t> </a:t>
            </a:r>
            <a:endParaRPr lang="en-US" dirty="0">
              <a:solidFill>
                <a:schemeClr val="bg2"/>
              </a:solidFill>
              <a:cs typeface="+mn-ea"/>
              <a:sym typeface="+mn-lt"/>
            </a:endParaRPr>
          </a:p>
        </p:txBody>
      </p:sp>
      <p:cxnSp>
        <p:nvCxnSpPr>
          <p:cNvPr id="25" name="直接连接符 24"/>
          <p:cNvCxnSpPr/>
          <p:nvPr/>
        </p:nvCxnSpPr>
        <p:spPr>
          <a:xfrm>
            <a:off x="3323458" y="1131590"/>
            <a:ext cx="2250564"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flipV="1">
            <a:off x="611560" y="2929131"/>
            <a:ext cx="7848872" cy="81203"/>
            <a:chOff x="1389360" y="2003374"/>
            <a:chExt cx="7848872" cy="81203"/>
          </a:xfrm>
        </p:grpSpPr>
        <p:cxnSp>
          <p:nvCxnSpPr>
            <p:cNvPr id="27" name="直接连接符 26"/>
            <p:cNvCxnSpPr/>
            <p:nvPr/>
          </p:nvCxnSpPr>
          <p:spPr>
            <a:xfrm flipV="1">
              <a:off x="1389360" y="2015266"/>
              <a:ext cx="3744582"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5248783" y="2015266"/>
              <a:ext cx="3989449"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flipH="1">
              <a:off x="5122051" y="2003374"/>
              <a:ext cx="98021" cy="81203"/>
              <a:chOff x="5164994" y="1273448"/>
              <a:chExt cx="695372" cy="576064"/>
            </a:xfrm>
          </p:grpSpPr>
          <p:cxnSp>
            <p:nvCxnSpPr>
              <p:cNvPr id="31" name="直接连接符 30"/>
              <p:cNvCxnSpPr/>
              <p:nvPr/>
            </p:nvCxnSpPr>
            <p:spPr>
              <a:xfrm rot="2700000">
                <a:off x="4876962" y="1561480"/>
                <a:ext cx="576064"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18900000" flipH="1">
                <a:off x="5284302" y="1570244"/>
                <a:ext cx="576064"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grpSp>
      </p:grpSp>
      <p:cxnSp>
        <p:nvCxnSpPr>
          <p:cNvPr id="35" name="直接连接符 34"/>
          <p:cNvCxnSpPr/>
          <p:nvPr/>
        </p:nvCxnSpPr>
        <p:spPr>
          <a:xfrm>
            <a:off x="3000322" y="1995686"/>
            <a:ext cx="2883900"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3345701" y="3710813"/>
            <a:ext cx="2250564"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43" name="椭圆 42"/>
          <p:cNvSpPr/>
          <p:nvPr/>
        </p:nvSpPr>
        <p:spPr>
          <a:xfrm>
            <a:off x="4473641" y="4659982"/>
            <a:ext cx="186116" cy="186116"/>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椭圆 43"/>
          <p:cNvSpPr/>
          <p:nvPr/>
        </p:nvSpPr>
        <p:spPr>
          <a:xfrm>
            <a:off x="4458401" y="171696"/>
            <a:ext cx="186116" cy="186116"/>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15111092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cxnSp>
        <p:nvCxnSpPr>
          <p:cNvPr id="35" name="直接连接符 34"/>
          <p:cNvCxnSpPr/>
          <p:nvPr/>
        </p:nvCxnSpPr>
        <p:spPr>
          <a:xfrm>
            <a:off x="1745940" y="3132667"/>
            <a:ext cx="0" cy="2121127"/>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5630335" y="3507854"/>
            <a:ext cx="349188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3824688" y="3256308"/>
            <a:ext cx="2098882" cy="523220"/>
          </a:xfrm>
          <a:prstGeom prst="rect">
            <a:avLst/>
          </a:prstGeom>
        </p:spPr>
        <p:txBody>
          <a:bodyPr wrap="square">
            <a:spAutoFit/>
          </a:bodyPr>
          <a:lstStyle/>
          <a:p>
            <a:r>
              <a:rPr lang="zh-CN" altLang="en-US" sz="2800" b="1" dirty="0">
                <a:solidFill>
                  <a:schemeClr val="bg2"/>
                </a:solidFill>
                <a:cs typeface="+mn-ea"/>
                <a:sym typeface="+mn-lt"/>
              </a:rPr>
              <a:t>章节提要</a:t>
            </a:r>
            <a:endParaRPr lang="en-US" altLang="zh-CN" sz="2800" b="1" dirty="0">
              <a:solidFill>
                <a:schemeClr val="bg2"/>
              </a:solidFill>
              <a:cs typeface="+mn-ea"/>
              <a:sym typeface="+mn-lt"/>
            </a:endParaRPr>
          </a:p>
        </p:txBody>
      </p:sp>
      <p:sp>
        <p:nvSpPr>
          <p:cNvPr id="40" name="Content Placeholder 2"/>
          <p:cNvSpPr txBox="1">
            <a:spLocks/>
          </p:cNvSpPr>
          <p:nvPr/>
        </p:nvSpPr>
        <p:spPr>
          <a:xfrm>
            <a:off x="1907704" y="3946378"/>
            <a:ext cx="5689527" cy="6327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accent3"/>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a:t>
            </a:r>
            <a:endParaRPr lang="en-US" sz="1200" dirty="0">
              <a:solidFill>
                <a:schemeClr val="accent3"/>
              </a:solidFill>
              <a:cs typeface="+mn-ea"/>
              <a:sym typeface="+mn-lt"/>
            </a:endParaRPr>
          </a:p>
        </p:txBody>
      </p:sp>
      <p:cxnSp>
        <p:nvCxnSpPr>
          <p:cNvPr id="7" name="直接连接符 6"/>
          <p:cNvCxnSpPr/>
          <p:nvPr/>
        </p:nvCxnSpPr>
        <p:spPr>
          <a:xfrm flipH="1">
            <a:off x="0" y="3122662"/>
            <a:ext cx="2843808"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 name="Title 13"/>
          <p:cNvSpPr txBox="1">
            <a:spLocks/>
          </p:cNvSpPr>
          <p:nvPr/>
        </p:nvSpPr>
        <p:spPr>
          <a:xfrm>
            <a:off x="1289142" y="1293863"/>
            <a:ext cx="1008113" cy="1224136"/>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1500" b="1" dirty="0" smtClean="0">
                <a:solidFill>
                  <a:schemeClr val="bg2"/>
                </a:solidFill>
                <a:latin typeface="+mn-lt"/>
                <a:ea typeface="+mn-ea"/>
                <a:cs typeface="+mn-ea"/>
                <a:sym typeface="+mn-lt"/>
              </a:rPr>
              <a:t>4</a:t>
            </a:r>
            <a:endParaRPr lang="en-US" sz="5400" b="1" dirty="0">
              <a:solidFill>
                <a:schemeClr val="bg2"/>
              </a:solidFill>
              <a:latin typeface="+mn-lt"/>
              <a:ea typeface="+mn-ea"/>
              <a:cs typeface="+mn-ea"/>
              <a:sym typeface="+mn-lt"/>
            </a:endParaRPr>
          </a:p>
        </p:txBody>
      </p:sp>
      <p:sp>
        <p:nvSpPr>
          <p:cNvPr id="14" name="矩形 13"/>
          <p:cNvSpPr/>
          <p:nvPr/>
        </p:nvSpPr>
        <p:spPr>
          <a:xfrm>
            <a:off x="1217146" y="1253365"/>
            <a:ext cx="1080109" cy="1305132"/>
          </a:xfrm>
          <a:prstGeom prst="rect">
            <a:avLst/>
          </a:prstGeom>
          <a:ln>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2"/>
              </a:solidFill>
              <a:cs typeface="+mn-ea"/>
              <a:sym typeface="+mn-lt"/>
            </a:endParaRPr>
          </a:p>
        </p:txBody>
      </p:sp>
    </p:spTree>
    <p:extLst>
      <p:ext uri="{BB962C8B-B14F-4D97-AF65-F5344CB8AC3E}">
        <p14:creationId xmlns:p14="http://schemas.microsoft.com/office/powerpoint/2010/main" val="207330490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8" name="Freeform 593"/>
          <p:cNvSpPr>
            <a:spLocks/>
          </p:cNvSpPr>
          <p:nvPr/>
        </p:nvSpPr>
        <p:spPr bwMode="auto">
          <a:xfrm rot="16200000">
            <a:off x="6253365" y="3479247"/>
            <a:ext cx="912388" cy="910800"/>
          </a:xfrm>
          <a:prstGeom prst="ellipse">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椭圆 24"/>
          <p:cNvSpPr/>
          <p:nvPr/>
        </p:nvSpPr>
        <p:spPr>
          <a:xfrm>
            <a:off x="6708267" y="1771196"/>
            <a:ext cx="1176101" cy="1176101"/>
          </a:xfrm>
          <a:prstGeom prst="ellipse">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7" name="组合 56"/>
          <p:cNvGrpSpPr/>
          <p:nvPr/>
        </p:nvGrpSpPr>
        <p:grpSpPr>
          <a:xfrm>
            <a:off x="5604094" y="938377"/>
            <a:ext cx="703274" cy="706206"/>
            <a:chOff x="7253102" y="1383310"/>
            <a:chExt cx="834136" cy="837613"/>
          </a:xfrm>
        </p:grpSpPr>
        <p:sp>
          <p:nvSpPr>
            <p:cNvPr id="58" name="Freeform 593"/>
            <p:cNvSpPr>
              <a:spLocks/>
            </p:cNvSpPr>
            <p:nvPr/>
          </p:nvSpPr>
          <p:spPr bwMode="auto">
            <a:xfrm>
              <a:off x="7253102" y="1383310"/>
              <a:ext cx="834136" cy="837613"/>
            </a:xfrm>
            <a:custGeom>
              <a:avLst/>
              <a:gdLst>
                <a:gd name="T0" fmla="*/ 57 w 184"/>
                <a:gd name="T1" fmla="*/ 20 h 184"/>
                <a:gd name="T2" fmla="*/ 164 w 184"/>
                <a:gd name="T3" fmla="*/ 57 h 184"/>
                <a:gd name="T4" fmla="*/ 127 w 184"/>
                <a:gd name="T5" fmla="*/ 165 h 184"/>
                <a:gd name="T6" fmla="*/ 19 w 184"/>
                <a:gd name="T7" fmla="*/ 128 h 184"/>
                <a:gd name="T8" fmla="*/ 57 w 184"/>
                <a:gd name="T9" fmla="*/ 20 h 184"/>
              </a:gdLst>
              <a:ahLst/>
              <a:cxnLst>
                <a:cxn ang="0">
                  <a:pos x="T0" y="T1"/>
                </a:cxn>
                <a:cxn ang="0">
                  <a:pos x="T2" y="T3"/>
                </a:cxn>
                <a:cxn ang="0">
                  <a:pos x="T4" y="T5"/>
                </a:cxn>
                <a:cxn ang="0">
                  <a:pos x="T6" y="T7"/>
                </a:cxn>
                <a:cxn ang="0">
                  <a:pos x="T8" y="T9"/>
                </a:cxn>
              </a:cxnLst>
              <a:rect l="0" t="0" r="r" b="b"/>
              <a:pathLst>
                <a:path w="184" h="184">
                  <a:moveTo>
                    <a:pt x="57" y="20"/>
                  </a:moveTo>
                  <a:cubicBezTo>
                    <a:pt x="97" y="0"/>
                    <a:pt x="145" y="17"/>
                    <a:pt x="164" y="57"/>
                  </a:cubicBezTo>
                  <a:cubicBezTo>
                    <a:pt x="184" y="97"/>
                    <a:pt x="167" y="146"/>
                    <a:pt x="127" y="165"/>
                  </a:cubicBezTo>
                  <a:cubicBezTo>
                    <a:pt x="87" y="184"/>
                    <a:pt x="39" y="168"/>
                    <a:pt x="19" y="128"/>
                  </a:cubicBezTo>
                  <a:cubicBezTo>
                    <a:pt x="0" y="87"/>
                    <a:pt x="17" y="39"/>
                    <a:pt x="57" y="2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 name="Freeform 459"/>
            <p:cNvSpPr>
              <a:spLocks noEditPoints="1"/>
            </p:cNvSpPr>
            <p:nvPr/>
          </p:nvSpPr>
          <p:spPr bwMode="auto">
            <a:xfrm>
              <a:off x="7423305" y="1586940"/>
              <a:ext cx="493730" cy="406343"/>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sp>
        <p:nvSpPr>
          <p:cNvPr id="61" name="Oval 804"/>
          <p:cNvSpPr>
            <a:spLocks noChangeArrowheads="1"/>
          </p:cNvSpPr>
          <p:nvPr/>
        </p:nvSpPr>
        <p:spPr bwMode="auto">
          <a:xfrm>
            <a:off x="4342775" y="1917090"/>
            <a:ext cx="1911384" cy="1911376"/>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4" name="Title 13"/>
          <p:cNvSpPr txBox="1">
            <a:spLocks/>
          </p:cNvSpPr>
          <p:nvPr/>
        </p:nvSpPr>
        <p:spPr>
          <a:xfrm>
            <a:off x="4647399" y="2787774"/>
            <a:ext cx="1368152" cy="464209"/>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b="1" dirty="0" smtClean="0">
                <a:solidFill>
                  <a:schemeClr val="bg1"/>
                </a:solidFill>
                <a:latin typeface="+mn-lt"/>
                <a:ea typeface="+mn-ea"/>
                <a:cs typeface="+mn-ea"/>
                <a:sym typeface="+mn-lt"/>
              </a:rPr>
              <a:t>123</a:t>
            </a:r>
            <a:endParaRPr lang="en-US" sz="1800" b="1" dirty="0">
              <a:solidFill>
                <a:schemeClr val="bg1"/>
              </a:solidFill>
              <a:latin typeface="+mn-lt"/>
              <a:ea typeface="+mn-ea"/>
              <a:cs typeface="+mn-ea"/>
              <a:sym typeface="+mn-lt"/>
            </a:endParaRPr>
          </a:p>
        </p:txBody>
      </p:sp>
      <p:sp>
        <p:nvSpPr>
          <p:cNvPr id="76" name="Title 13"/>
          <p:cNvSpPr txBox="1">
            <a:spLocks/>
          </p:cNvSpPr>
          <p:nvPr/>
        </p:nvSpPr>
        <p:spPr>
          <a:xfrm>
            <a:off x="6773302" y="2322661"/>
            <a:ext cx="795555" cy="54432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bg2"/>
                </a:solidFill>
                <a:latin typeface="+mn-lt"/>
                <a:ea typeface="+mn-ea"/>
                <a:cs typeface="+mn-ea"/>
                <a:sym typeface="+mn-lt"/>
              </a:rPr>
              <a:t>2</a:t>
            </a:r>
            <a:endParaRPr lang="en-US" sz="3600" b="1" dirty="0">
              <a:solidFill>
                <a:schemeClr val="bg2"/>
              </a:solidFill>
              <a:latin typeface="+mn-lt"/>
              <a:ea typeface="+mn-ea"/>
              <a:cs typeface="+mn-ea"/>
              <a:sym typeface="+mn-lt"/>
            </a:endParaRPr>
          </a:p>
        </p:txBody>
      </p:sp>
      <p:sp>
        <p:nvSpPr>
          <p:cNvPr id="77" name="Title 13"/>
          <p:cNvSpPr txBox="1">
            <a:spLocks/>
          </p:cNvSpPr>
          <p:nvPr/>
        </p:nvSpPr>
        <p:spPr>
          <a:xfrm>
            <a:off x="7085382" y="2276237"/>
            <a:ext cx="589799" cy="40354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1800" b="1" dirty="0" smtClean="0">
                <a:solidFill>
                  <a:schemeClr val="bg2"/>
                </a:solidFill>
                <a:latin typeface="+mn-lt"/>
                <a:ea typeface="+mn-ea"/>
                <a:cs typeface="+mn-ea"/>
                <a:sym typeface="+mn-lt"/>
              </a:rPr>
              <a:t>%</a:t>
            </a:r>
            <a:endParaRPr lang="en-US" sz="1800" b="1" dirty="0">
              <a:solidFill>
                <a:schemeClr val="bg2"/>
              </a:solidFill>
              <a:latin typeface="+mn-lt"/>
              <a:ea typeface="+mn-ea"/>
              <a:cs typeface="+mn-ea"/>
              <a:sym typeface="+mn-lt"/>
            </a:endParaRPr>
          </a:p>
        </p:txBody>
      </p:sp>
      <p:sp>
        <p:nvSpPr>
          <p:cNvPr id="79" name="Content Placeholder 2"/>
          <p:cNvSpPr txBox="1">
            <a:spLocks/>
          </p:cNvSpPr>
          <p:nvPr/>
        </p:nvSpPr>
        <p:spPr>
          <a:xfrm>
            <a:off x="6783634" y="2054597"/>
            <a:ext cx="1016576"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bg2"/>
                </a:solidFill>
                <a:cs typeface="+mn-ea"/>
                <a:sym typeface="+mn-lt"/>
              </a:rPr>
              <a:t>Lorem</a:t>
            </a:r>
            <a:r>
              <a:rPr lang="en-US" sz="1200" dirty="0" smtClean="0">
                <a:solidFill>
                  <a:schemeClr val="bg2"/>
                </a:solidFill>
                <a:cs typeface="+mn-ea"/>
                <a:sym typeface="+mn-lt"/>
              </a:rPr>
              <a:t> </a:t>
            </a:r>
            <a:r>
              <a:rPr lang="en-US" sz="1200" dirty="0" err="1" smtClean="0">
                <a:solidFill>
                  <a:schemeClr val="bg2"/>
                </a:solidFill>
                <a:cs typeface="+mn-ea"/>
                <a:sym typeface="+mn-lt"/>
              </a:rPr>
              <a:t>ipsum</a:t>
            </a:r>
            <a:endParaRPr lang="en-US" sz="1200" dirty="0">
              <a:solidFill>
                <a:schemeClr val="bg2"/>
              </a:solidFill>
              <a:cs typeface="+mn-ea"/>
              <a:sym typeface="+mn-lt"/>
            </a:endParaRPr>
          </a:p>
        </p:txBody>
      </p:sp>
      <p:sp>
        <p:nvSpPr>
          <p:cNvPr id="80" name="Content Placeholder 2"/>
          <p:cNvSpPr txBox="1">
            <a:spLocks/>
          </p:cNvSpPr>
          <p:nvPr/>
        </p:nvSpPr>
        <p:spPr>
          <a:xfrm>
            <a:off x="4753156" y="3131289"/>
            <a:ext cx="1199755" cy="4202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dirty="0" smtClean="0">
                <a:solidFill>
                  <a:schemeClr val="bg2"/>
                </a:solidFill>
                <a:cs typeface="+mn-ea"/>
                <a:sym typeface="+mn-lt"/>
              </a:rPr>
              <a:t>Lorem </a:t>
            </a:r>
            <a:r>
              <a:rPr lang="en-US" dirty="0" err="1" smtClean="0">
                <a:solidFill>
                  <a:schemeClr val="bg2"/>
                </a:solidFill>
                <a:cs typeface="+mn-ea"/>
                <a:sym typeface="+mn-lt"/>
              </a:rPr>
              <a:t>ipsum</a:t>
            </a:r>
            <a:r>
              <a:rPr lang="en-US" dirty="0" smtClean="0">
                <a:solidFill>
                  <a:schemeClr val="bg2"/>
                </a:solidFill>
                <a:cs typeface="+mn-ea"/>
                <a:sym typeface="+mn-lt"/>
              </a:rPr>
              <a:t> </a:t>
            </a:r>
            <a:endParaRPr lang="en-US" dirty="0">
              <a:solidFill>
                <a:schemeClr val="bg2"/>
              </a:solidFill>
              <a:cs typeface="+mn-ea"/>
              <a:sym typeface="+mn-lt"/>
            </a:endParaRPr>
          </a:p>
        </p:txBody>
      </p:sp>
      <p:sp>
        <p:nvSpPr>
          <p:cNvPr id="85" name="Title 13"/>
          <p:cNvSpPr txBox="1">
            <a:spLocks/>
          </p:cNvSpPr>
          <p:nvPr/>
        </p:nvSpPr>
        <p:spPr>
          <a:xfrm>
            <a:off x="6192976" y="3682866"/>
            <a:ext cx="795555" cy="54432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400" b="1" dirty="0" smtClean="0">
                <a:solidFill>
                  <a:schemeClr val="bg2"/>
                </a:solidFill>
                <a:latin typeface="+mn-lt"/>
                <a:ea typeface="+mn-ea"/>
                <a:cs typeface="+mn-ea"/>
                <a:sym typeface="+mn-lt"/>
              </a:rPr>
              <a:t>128</a:t>
            </a:r>
            <a:endParaRPr lang="en-US" sz="2000" b="1" dirty="0">
              <a:solidFill>
                <a:schemeClr val="bg2"/>
              </a:solidFill>
              <a:latin typeface="+mn-lt"/>
              <a:ea typeface="+mn-ea"/>
              <a:cs typeface="+mn-ea"/>
              <a:sym typeface="+mn-lt"/>
            </a:endParaRPr>
          </a:p>
        </p:txBody>
      </p:sp>
      <p:sp>
        <p:nvSpPr>
          <p:cNvPr id="86" name="矩形 85"/>
          <p:cNvSpPr/>
          <p:nvPr/>
        </p:nvSpPr>
        <p:spPr>
          <a:xfrm>
            <a:off x="6757923" y="3782754"/>
            <a:ext cx="547915" cy="400110"/>
          </a:xfrm>
          <a:prstGeom prst="rect">
            <a:avLst/>
          </a:prstGeom>
        </p:spPr>
        <p:txBody>
          <a:bodyPr wrap="square">
            <a:spAutoFit/>
          </a:bodyPr>
          <a:lstStyle/>
          <a:p>
            <a:r>
              <a:rPr lang="en-US" altLang="zh-CN" sz="2000" b="1" dirty="0" smtClean="0">
                <a:solidFill>
                  <a:schemeClr val="bg2"/>
                </a:solidFill>
                <a:cs typeface="+mn-ea"/>
                <a:sym typeface="+mn-lt"/>
              </a:rPr>
              <a:t>M</a:t>
            </a:r>
            <a:endParaRPr lang="en-US" altLang="zh-CN" sz="2800" b="1" dirty="0" smtClean="0">
              <a:solidFill>
                <a:schemeClr val="bg2"/>
              </a:solidFill>
              <a:cs typeface="+mn-ea"/>
              <a:sym typeface="+mn-lt"/>
            </a:endParaRPr>
          </a:p>
        </p:txBody>
      </p:sp>
      <p:sp>
        <p:nvSpPr>
          <p:cNvPr id="30" name="Freeform 593"/>
          <p:cNvSpPr>
            <a:spLocks/>
          </p:cNvSpPr>
          <p:nvPr/>
        </p:nvSpPr>
        <p:spPr bwMode="auto">
          <a:xfrm rot="16200000">
            <a:off x="3431001" y="1059107"/>
            <a:ext cx="1119454" cy="1117506"/>
          </a:xfrm>
          <a:prstGeom prst="ellipse">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2" name="Title 13"/>
          <p:cNvSpPr txBox="1">
            <a:spLocks/>
          </p:cNvSpPr>
          <p:nvPr/>
        </p:nvSpPr>
        <p:spPr>
          <a:xfrm>
            <a:off x="3652092" y="1372419"/>
            <a:ext cx="795555" cy="54432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b="1" dirty="0" smtClean="0">
                <a:solidFill>
                  <a:schemeClr val="bg1"/>
                </a:solidFill>
                <a:latin typeface="+mn-lt"/>
                <a:ea typeface="+mn-ea"/>
                <a:cs typeface="+mn-ea"/>
                <a:sym typeface="+mn-lt"/>
              </a:rPr>
              <a:t>11</a:t>
            </a:r>
            <a:endParaRPr lang="en-US" sz="3600" b="1" dirty="0">
              <a:solidFill>
                <a:schemeClr val="bg1"/>
              </a:solidFill>
              <a:latin typeface="+mn-lt"/>
              <a:ea typeface="+mn-ea"/>
              <a:cs typeface="+mn-ea"/>
              <a:sym typeface="+mn-lt"/>
            </a:endParaRPr>
          </a:p>
        </p:txBody>
      </p:sp>
      <p:sp>
        <p:nvSpPr>
          <p:cNvPr id="83" name="Freeform 111"/>
          <p:cNvSpPr>
            <a:spLocks/>
          </p:cNvSpPr>
          <p:nvPr/>
        </p:nvSpPr>
        <p:spPr bwMode="auto">
          <a:xfrm>
            <a:off x="3605234" y="1393157"/>
            <a:ext cx="141099" cy="194013"/>
          </a:xfrm>
          <a:custGeom>
            <a:avLst/>
            <a:gdLst>
              <a:gd name="T0" fmla="*/ 11 w 27"/>
              <a:gd name="T1" fmla="*/ 37 h 37"/>
              <a:gd name="T2" fmla="*/ 10 w 27"/>
              <a:gd name="T3" fmla="*/ 37 h 37"/>
              <a:gd name="T4" fmla="*/ 10 w 27"/>
              <a:gd name="T5" fmla="*/ 28 h 37"/>
              <a:gd name="T6" fmla="*/ 3 w 27"/>
              <a:gd name="T7" fmla="*/ 28 h 37"/>
              <a:gd name="T8" fmla="*/ 2 w 27"/>
              <a:gd name="T9" fmla="*/ 27 h 37"/>
              <a:gd name="T10" fmla="*/ 2 w 27"/>
              <a:gd name="T11" fmla="*/ 24 h 37"/>
              <a:gd name="T12" fmla="*/ 3 w 27"/>
              <a:gd name="T13" fmla="*/ 23 h 37"/>
              <a:gd name="T14" fmla="*/ 10 w 27"/>
              <a:gd name="T15" fmla="*/ 23 h 37"/>
              <a:gd name="T16" fmla="*/ 10 w 27"/>
              <a:gd name="T17" fmla="*/ 21 h 37"/>
              <a:gd name="T18" fmla="*/ 3 w 27"/>
              <a:gd name="T19" fmla="*/ 21 h 37"/>
              <a:gd name="T20" fmla="*/ 2 w 27"/>
              <a:gd name="T21" fmla="*/ 20 h 37"/>
              <a:gd name="T22" fmla="*/ 2 w 27"/>
              <a:gd name="T23" fmla="*/ 17 h 37"/>
              <a:gd name="T24" fmla="*/ 3 w 27"/>
              <a:gd name="T25" fmla="*/ 16 h 37"/>
              <a:gd name="T26" fmla="*/ 8 w 27"/>
              <a:gd name="T27" fmla="*/ 16 h 37"/>
              <a:gd name="T28" fmla="*/ 0 w 27"/>
              <a:gd name="T29" fmla="*/ 1 h 37"/>
              <a:gd name="T30" fmla="*/ 0 w 27"/>
              <a:gd name="T31" fmla="*/ 0 h 37"/>
              <a:gd name="T32" fmla="*/ 1 w 27"/>
              <a:gd name="T33" fmla="*/ 0 h 37"/>
              <a:gd name="T34" fmla="*/ 6 w 27"/>
              <a:gd name="T35" fmla="*/ 0 h 37"/>
              <a:gd name="T36" fmla="*/ 7 w 27"/>
              <a:gd name="T37" fmla="*/ 0 h 37"/>
              <a:gd name="T38" fmla="*/ 12 w 27"/>
              <a:gd name="T39" fmla="*/ 12 h 37"/>
              <a:gd name="T40" fmla="*/ 14 w 27"/>
              <a:gd name="T41" fmla="*/ 15 h 37"/>
              <a:gd name="T42" fmla="*/ 15 w 27"/>
              <a:gd name="T43" fmla="*/ 11 h 37"/>
              <a:gd name="T44" fmla="*/ 20 w 27"/>
              <a:gd name="T45" fmla="*/ 0 h 37"/>
              <a:gd name="T46" fmla="*/ 21 w 27"/>
              <a:gd name="T47" fmla="*/ 0 h 37"/>
              <a:gd name="T48" fmla="*/ 26 w 27"/>
              <a:gd name="T49" fmla="*/ 0 h 37"/>
              <a:gd name="T50" fmla="*/ 27 w 27"/>
              <a:gd name="T51" fmla="*/ 0 h 37"/>
              <a:gd name="T52" fmla="*/ 27 w 27"/>
              <a:gd name="T53" fmla="*/ 1 h 37"/>
              <a:gd name="T54" fmla="*/ 19 w 27"/>
              <a:gd name="T55" fmla="*/ 16 h 37"/>
              <a:gd name="T56" fmla="*/ 24 w 27"/>
              <a:gd name="T57" fmla="*/ 16 h 37"/>
              <a:gd name="T58" fmla="*/ 25 w 27"/>
              <a:gd name="T59" fmla="*/ 17 h 37"/>
              <a:gd name="T60" fmla="*/ 25 w 27"/>
              <a:gd name="T61" fmla="*/ 20 h 37"/>
              <a:gd name="T62" fmla="*/ 24 w 27"/>
              <a:gd name="T63" fmla="*/ 21 h 37"/>
              <a:gd name="T64" fmla="*/ 17 w 27"/>
              <a:gd name="T65" fmla="*/ 21 h 37"/>
              <a:gd name="T66" fmla="*/ 17 w 27"/>
              <a:gd name="T67" fmla="*/ 23 h 37"/>
              <a:gd name="T68" fmla="*/ 24 w 27"/>
              <a:gd name="T69" fmla="*/ 23 h 37"/>
              <a:gd name="T70" fmla="*/ 25 w 27"/>
              <a:gd name="T71" fmla="*/ 24 h 37"/>
              <a:gd name="T72" fmla="*/ 25 w 27"/>
              <a:gd name="T73" fmla="*/ 27 h 37"/>
              <a:gd name="T74" fmla="*/ 24 w 27"/>
              <a:gd name="T75" fmla="*/ 28 h 37"/>
              <a:gd name="T76" fmla="*/ 17 w 27"/>
              <a:gd name="T77" fmla="*/ 28 h 37"/>
              <a:gd name="T78" fmla="*/ 17 w 27"/>
              <a:gd name="T79" fmla="*/ 37 h 37"/>
              <a:gd name="T80" fmla="*/ 16 w 27"/>
              <a:gd name="T81" fmla="*/ 37 h 37"/>
              <a:gd name="T82" fmla="*/ 11 w 27"/>
              <a:gd name="T83"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 h="37">
                <a:moveTo>
                  <a:pt x="11" y="37"/>
                </a:moveTo>
                <a:cubicBezTo>
                  <a:pt x="11" y="37"/>
                  <a:pt x="10" y="37"/>
                  <a:pt x="10" y="37"/>
                </a:cubicBezTo>
                <a:cubicBezTo>
                  <a:pt x="10" y="28"/>
                  <a:pt x="10" y="28"/>
                  <a:pt x="10" y="28"/>
                </a:cubicBezTo>
                <a:cubicBezTo>
                  <a:pt x="3" y="28"/>
                  <a:pt x="3" y="28"/>
                  <a:pt x="3" y="28"/>
                </a:cubicBezTo>
                <a:cubicBezTo>
                  <a:pt x="2" y="28"/>
                  <a:pt x="2" y="27"/>
                  <a:pt x="2" y="27"/>
                </a:cubicBezTo>
                <a:cubicBezTo>
                  <a:pt x="2" y="24"/>
                  <a:pt x="2" y="24"/>
                  <a:pt x="2" y="24"/>
                </a:cubicBezTo>
                <a:cubicBezTo>
                  <a:pt x="2" y="24"/>
                  <a:pt x="2" y="23"/>
                  <a:pt x="3" y="23"/>
                </a:cubicBezTo>
                <a:cubicBezTo>
                  <a:pt x="10" y="23"/>
                  <a:pt x="10" y="23"/>
                  <a:pt x="10" y="23"/>
                </a:cubicBezTo>
                <a:cubicBezTo>
                  <a:pt x="10" y="21"/>
                  <a:pt x="10" y="21"/>
                  <a:pt x="10" y="21"/>
                </a:cubicBezTo>
                <a:cubicBezTo>
                  <a:pt x="3" y="21"/>
                  <a:pt x="3" y="21"/>
                  <a:pt x="3" y="21"/>
                </a:cubicBezTo>
                <a:cubicBezTo>
                  <a:pt x="2" y="21"/>
                  <a:pt x="2" y="21"/>
                  <a:pt x="2" y="20"/>
                </a:cubicBezTo>
                <a:cubicBezTo>
                  <a:pt x="2" y="17"/>
                  <a:pt x="2" y="17"/>
                  <a:pt x="2" y="17"/>
                </a:cubicBezTo>
                <a:cubicBezTo>
                  <a:pt x="2" y="17"/>
                  <a:pt x="2" y="16"/>
                  <a:pt x="3" y="16"/>
                </a:cubicBezTo>
                <a:cubicBezTo>
                  <a:pt x="8" y="16"/>
                  <a:pt x="8" y="16"/>
                  <a:pt x="8" y="16"/>
                </a:cubicBezTo>
                <a:cubicBezTo>
                  <a:pt x="0" y="1"/>
                  <a:pt x="0" y="1"/>
                  <a:pt x="0" y="1"/>
                </a:cubicBezTo>
                <a:cubicBezTo>
                  <a:pt x="0" y="1"/>
                  <a:pt x="0" y="0"/>
                  <a:pt x="0" y="0"/>
                </a:cubicBezTo>
                <a:cubicBezTo>
                  <a:pt x="0" y="0"/>
                  <a:pt x="0" y="0"/>
                  <a:pt x="1" y="0"/>
                </a:cubicBezTo>
                <a:cubicBezTo>
                  <a:pt x="6" y="0"/>
                  <a:pt x="6" y="0"/>
                  <a:pt x="6" y="0"/>
                </a:cubicBezTo>
                <a:cubicBezTo>
                  <a:pt x="6" y="0"/>
                  <a:pt x="6" y="0"/>
                  <a:pt x="7" y="0"/>
                </a:cubicBezTo>
                <a:cubicBezTo>
                  <a:pt x="12" y="12"/>
                  <a:pt x="12" y="12"/>
                  <a:pt x="12" y="12"/>
                </a:cubicBezTo>
                <a:cubicBezTo>
                  <a:pt x="13" y="13"/>
                  <a:pt x="13" y="14"/>
                  <a:pt x="14" y="15"/>
                </a:cubicBezTo>
                <a:cubicBezTo>
                  <a:pt x="14" y="14"/>
                  <a:pt x="15" y="13"/>
                  <a:pt x="15" y="11"/>
                </a:cubicBezTo>
                <a:cubicBezTo>
                  <a:pt x="20" y="0"/>
                  <a:pt x="20" y="0"/>
                  <a:pt x="20" y="0"/>
                </a:cubicBezTo>
                <a:cubicBezTo>
                  <a:pt x="21" y="0"/>
                  <a:pt x="21" y="0"/>
                  <a:pt x="21" y="0"/>
                </a:cubicBezTo>
                <a:cubicBezTo>
                  <a:pt x="26" y="0"/>
                  <a:pt x="26" y="0"/>
                  <a:pt x="26" y="0"/>
                </a:cubicBezTo>
                <a:cubicBezTo>
                  <a:pt x="27" y="0"/>
                  <a:pt x="27" y="0"/>
                  <a:pt x="27" y="0"/>
                </a:cubicBezTo>
                <a:cubicBezTo>
                  <a:pt x="27" y="0"/>
                  <a:pt x="27" y="1"/>
                  <a:pt x="27" y="1"/>
                </a:cubicBezTo>
                <a:cubicBezTo>
                  <a:pt x="19" y="16"/>
                  <a:pt x="19" y="16"/>
                  <a:pt x="19" y="16"/>
                </a:cubicBezTo>
                <a:cubicBezTo>
                  <a:pt x="24" y="16"/>
                  <a:pt x="24" y="16"/>
                  <a:pt x="24" y="16"/>
                </a:cubicBezTo>
                <a:cubicBezTo>
                  <a:pt x="25" y="16"/>
                  <a:pt x="25" y="17"/>
                  <a:pt x="25" y="17"/>
                </a:cubicBezTo>
                <a:cubicBezTo>
                  <a:pt x="25" y="20"/>
                  <a:pt x="25" y="20"/>
                  <a:pt x="25" y="20"/>
                </a:cubicBezTo>
                <a:cubicBezTo>
                  <a:pt x="25" y="21"/>
                  <a:pt x="25" y="21"/>
                  <a:pt x="24" y="21"/>
                </a:cubicBezTo>
                <a:cubicBezTo>
                  <a:pt x="17" y="21"/>
                  <a:pt x="17" y="21"/>
                  <a:pt x="17" y="21"/>
                </a:cubicBezTo>
                <a:cubicBezTo>
                  <a:pt x="17" y="23"/>
                  <a:pt x="17" y="23"/>
                  <a:pt x="17" y="23"/>
                </a:cubicBezTo>
                <a:cubicBezTo>
                  <a:pt x="24" y="23"/>
                  <a:pt x="24" y="23"/>
                  <a:pt x="24" y="23"/>
                </a:cubicBezTo>
                <a:cubicBezTo>
                  <a:pt x="25" y="23"/>
                  <a:pt x="25" y="24"/>
                  <a:pt x="25" y="24"/>
                </a:cubicBezTo>
                <a:cubicBezTo>
                  <a:pt x="25" y="27"/>
                  <a:pt x="25" y="27"/>
                  <a:pt x="25" y="27"/>
                </a:cubicBezTo>
                <a:cubicBezTo>
                  <a:pt x="25" y="27"/>
                  <a:pt x="25" y="28"/>
                  <a:pt x="24" y="28"/>
                </a:cubicBezTo>
                <a:cubicBezTo>
                  <a:pt x="17" y="28"/>
                  <a:pt x="17" y="28"/>
                  <a:pt x="17" y="28"/>
                </a:cubicBezTo>
                <a:cubicBezTo>
                  <a:pt x="17" y="37"/>
                  <a:pt x="17" y="37"/>
                  <a:pt x="17" y="37"/>
                </a:cubicBezTo>
                <a:cubicBezTo>
                  <a:pt x="17" y="37"/>
                  <a:pt x="16" y="37"/>
                  <a:pt x="16" y="37"/>
                </a:cubicBezTo>
                <a:lnTo>
                  <a:pt x="11" y="37"/>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1" name="Freeform 593"/>
          <p:cNvSpPr>
            <a:spLocks/>
          </p:cNvSpPr>
          <p:nvPr/>
        </p:nvSpPr>
        <p:spPr bwMode="auto">
          <a:xfrm>
            <a:off x="2481202" y="2694544"/>
            <a:ext cx="1561307" cy="1567816"/>
          </a:xfrm>
          <a:custGeom>
            <a:avLst/>
            <a:gdLst>
              <a:gd name="T0" fmla="*/ 57 w 184"/>
              <a:gd name="T1" fmla="*/ 20 h 184"/>
              <a:gd name="T2" fmla="*/ 164 w 184"/>
              <a:gd name="T3" fmla="*/ 57 h 184"/>
              <a:gd name="T4" fmla="*/ 127 w 184"/>
              <a:gd name="T5" fmla="*/ 165 h 184"/>
              <a:gd name="T6" fmla="*/ 19 w 184"/>
              <a:gd name="T7" fmla="*/ 128 h 184"/>
              <a:gd name="T8" fmla="*/ 57 w 184"/>
              <a:gd name="T9" fmla="*/ 20 h 184"/>
            </a:gdLst>
            <a:ahLst/>
            <a:cxnLst>
              <a:cxn ang="0">
                <a:pos x="T0" y="T1"/>
              </a:cxn>
              <a:cxn ang="0">
                <a:pos x="T2" y="T3"/>
              </a:cxn>
              <a:cxn ang="0">
                <a:pos x="T4" y="T5"/>
              </a:cxn>
              <a:cxn ang="0">
                <a:pos x="T6" y="T7"/>
              </a:cxn>
              <a:cxn ang="0">
                <a:pos x="T8" y="T9"/>
              </a:cxn>
            </a:cxnLst>
            <a:rect l="0" t="0" r="r" b="b"/>
            <a:pathLst>
              <a:path w="184" h="184">
                <a:moveTo>
                  <a:pt x="57" y="20"/>
                </a:moveTo>
                <a:cubicBezTo>
                  <a:pt x="97" y="0"/>
                  <a:pt x="145" y="17"/>
                  <a:pt x="164" y="57"/>
                </a:cubicBezTo>
                <a:cubicBezTo>
                  <a:pt x="184" y="97"/>
                  <a:pt x="167" y="146"/>
                  <a:pt x="127" y="165"/>
                </a:cubicBezTo>
                <a:cubicBezTo>
                  <a:pt x="87" y="184"/>
                  <a:pt x="39" y="168"/>
                  <a:pt x="19" y="128"/>
                </a:cubicBezTo>
                <a:cubicBezTo>
                  <a:pt x="0" y="87"/>
                  <a:pt x="17" y="39"/>
                  <a:pt x="57" y="2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5" name="Content Placeholder 2"/>
          <p:cNvSpPr txBox="1">
            <a:spLocks/>
          </p:cNvSpPr>
          <p:nvPr/>
        </p:nvSpPr>
        <p:spPr>
          <a:xfrm>
            <a:off x="2613929" y="3155286"/>
            <a:ext cx="1304361"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bg2"/>
                </a:solidFill>
                <a:cs typeface="+mn-ea"/>
                <a:sym typeface="+mn-lt"/>
              </a:rPr>
              <a:t>Curabitur</a:t>
            </a:r>
            <a:r>
              <a:rPr lang="en-US" sz="1200" dirty="0" smtClean="0">
                <a:solidFill>
                  <a:schemeClr val="bg2"/>
                </a:solidFill>
                <a:cs typeface="+mn-ea"/>
                <a:sym typeface="+mn-lt"/>
              </a:rPr>
              <a:t> </a:t>
            </a:r>
            <a:r>
              <a:rPr lang="en-US" sz="1200" dirty="0" err="1" smtClean="0">
                <a:solidFill>
                  <a:schemeClr val="bg2"/>
                </a:solidFill>
                <a:cs typeface="+mn-ea"/>
                <a:sym typeface="+mn-lt"/>
              </a:rPr>
              <a:t>elementum</a:t>
            </a:r>
            <a:r>
              <a:rPr lang="en-US" sz="1200" dirty="0" smtClean="0">
                <a:solidFill>
                  <a:schemeClr val="bg2"/>
                </a:solidFill>
                <a:cs typeface="+mn-ea"/>
                <a:sym typeface="+mn-lt"/>
              </a:rPr>
              <a:t> </a:t>
            </a:r>
            <a:r>
              <a:rPr lang="en-US" sz="1200" dirty="0" err="1" smtClean="0">
                <a:solidFill>
                  <a:schemeClr val="bg2"/>
                </a:solidFill>
                <a:cs typeface="+mn-ea"/>
                <a:sym typeface="+mn-lt"/>
              </a:rPr>
              <a:t>posuere</a:t>
            </a:r>
            <a:r>
              <a:rPr lang="en-US" sz="1200" dirty="0" smtClean="0">
                <a:solidFill>
                  <a:schemeClr val="bg2"/>
                </a:solidFill>
                <a:cs typeface="+mn-ea"/>
                <a:sym typeface="+mn-lt"/>
              </a:rPr>
              <a:t> </a:t>
            </a:r>
            <a:r>
              <a:rPr lang="en-US" sz="1200" dirty="0" err="1" smtClean="0">
                <a:solidFill>
                  <a:schemeClr val="bg2"/>
                </a:solidFill>
                <a:cs typeface="+mn-ea"/>
                <a:sym typeface="+mn-lt"/>
              </a:rPr>
              <a:t>pretium</a:t>
            </a:r>
            <a:r>
              <a:rPr lang="en-US" sz="1200" dirty="0" smtClean="0">
                <a:solidFill>
                  <a:schemeClr val="bg2"/>
                </a:solidFill>
                <a:cs typeface="+mn-ea"/>
                <a:sym typeface="+mn-lt"/>
              </a:rPr>
              <a:t>. </a:t>
            </a:r>
            <a:endParaRPr lang="en-US" sz="1200" dirty="0">
              <a:solidFill>
                <a:schemeClr val="bg2"/>
              </a:solidFill>
              <a:cs typeface="+mn-ea"/>
              <a:sym typeface="+mn-lt"/>
            </a:endParaRPr>
          </a:p>
        </p:txBody>
      </p:sp>
      <p:grpSp>
        <p:nvGrpSpPr>
          <p:cNvPr id="32" name="组合 31"/>
          <p:cNvGrpSpPr/>
          <p:nvPr/>
        </p:nvGrpSpPr>
        <p:grpSpPr>
          <a:xfrm flipH="1" flipV="1">
            <a:off x="0" y="1510903"/>
            <a:ext cx="2771800" cy="81203"/>
            <a:chOff x="3190588" y="2003374"/>
            <a:chExt cx="2771800" cy="81203"/>
          </a:xfrm>
        </p:grpSpPr>
        <p:cxnSp>
          <p:nvCxnSpPr>
            <p:cNvPr id="33" name="直接连接符 32"/>
            <p:cNvCxnSpPr/>
            <p:nvPr/>
          </p:nvCxnSpPr>
          <p:spPr>
            <a:xfrm flipV="1">
              <a:off x="3190588" y="2015266"/>
              <a:ext cx="1943353"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5248782" y="2015266"/>
              <a:ext cx="71360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flipH="1">
              <a:off x="5122051" y="2003374"/>
              <a:ext cx="98021" cy="81203"/>
              <a:chOff x="5164994" y="1273448"/>
              <a:chExt cx="695372" cy="576064"/>
            </a:xfrm>
          </p:grpSpPr>
          <p:cxnSp>
            <p:nvCxnSpPr>
              <p:cNvPr id="36" name="直接连接符 35"/>
              <p:cNvCxnSpPr/>
              <p:nvPr/>
            </p:nvCxnSpPr>
            <p:spPr>
              <a:xfrm rot="2700000">
                <a:off x="4876962" y="1561480"/>
                <a:ext cx="57606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18900000" flipH="1">
                <a:off x="5284302" y="1570244"/>
                <a:ext cx="57606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sp>
        <p:nvSpPr>
          <p:cNvPr id="38" name="Content Placeholder 2"/>
          <p:cNvSpPr txBox="1">
            <a:spLocks/>
          </p:cNvSpPr>
          <p:nvPr/>
        </p:nvSpPr>
        <p:spPr>
          <a:xfrm>
            <a:off x="563638" y="1666111"/>
            <a:ext cx="1782781"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accent2"/>
                </a:solidFill>
                <a:cs typeface="+mn-ea"/>
                <a:sym typeface="+mn-lt"/>
              </a:rPr>
              <a:t>Curabitur</a:t>
            </a:r>
            <a:r>
              <a:rPr lang="en-US" sz="1200" dirty="0" smtClean="0">
                <a:solidFill>
                  <a:schemeClr val="accent2"/>
                </a:solidFill>
                <a:cs typeface="+mn-ea"/>
                <a:sym typeface="+mn-lt"/>
              </a:rPr>
              <a:t> </a:t>
            </a:r>
            <a:r>
              <a:rPr lang="en-US" sz="1200" dirty="0" err="1" smtClean="0">
                <a:solidFill>
                  <a:schemeClr val="tx1"/>
                </a:solidFill>
                <a:cs typeface="+mn-ea"/>
                <a:sym typeface="+mn-lt"/>
              </a:rPr>
              <a:t>elementum</a:t>
            </a:r>
            <a:r>
              <a:rPr lang="en-US" sz="1200" dirty="0" smtClean="0">
                <a:solidFill>
                  <a:schemeClr val="tx1"/>
                </a:solidFill>
                <a:cs typeface="+mn-ea"/>
                <a:sym typeface="+mn-lt"/>
              </a:rPr>
              <a:t>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r>
              <a:rPr lang="en-US" sz="1200" dirty="0" err="1" smtClean="0">
                <a:solidFill>
                  <a:schemeClr val="tx1"/>
                </a:solidFill>
                <a:cs typeface="+mn-ea"/>
                <a:sym typeface="+mn-lt"/>
              </a:rPr>
              <a:t>Quisque</a:t>
            </a:r>
            <a:r>
              <a:rPr lang="en-US" sz="1200" dirty="0" smtClean="0">
                <a:solidFill>
                  <a:schemeClr val="tx1"/>
                </a:solidFill>
                <a:cs typeface="+mn-ea"/>
                <a:sym typeface="+mn-lt"/>
              </a:rPr>
              <a:t> </a:t>
            </a:r>
            <a:r>
              <a:rPr lang="en-US" sz="1200" dirty="0" err="1" smtClean="0">
                <a:solidFill>
                  <a:schemeClr val="tx1"/>
                </a:solidFill>
                <a:cs typeface="+mn-ea"/>
                <a:sym typeface="+mn-lt"/>
              </a:rPr>
              <a:t>nibh</a:t>
            </a:r>
            <a:r>
              <a:rPr lang="en-US" sz="1200" dirty="0" smtClean="0">
                <a:solidFill>
                  <a:schemeClr val="tx1"/>
                </a:solidFill>
                <a:cs typeface="+mn-ea"/>
                <a:sym typeface="+mn-lt"/>
              </a:rPr>
              <a:t> dolor. </a:t>
            </a:r>
            <a:endParaRPr lang="en-US" sz="1200" dirty="0">
              <a:solidFill>
                <a:schemeClr val="tx1"/>
              </a:solidFill>
              <a:cs typeface="+mn-ea"/>
              <a:sym typeface="+mn-lt"/>
            </a:endParaRPr>
          </a:p>
        </p:txBody>
      </p:sp>
      <p:sp>
        <p:nvSpPr>
          <p:cNvPr id="40" name="Content Placeholder 2"/>
          <p:cNvSpPr txBox="1">
            <a:spLocks/>
          </p:cNvSpPr>
          <p:nvPr/>
        </p:nvSpPr>
        <p:spPr>
          <a:xfrm>
            <a:off x="499760" y="1029027"/>
            <a:ext cx="2571871"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2400" b="1" dirty="0">
                <a:solidFill>
                  <a:schemeClr val="tx1"/>
                </a:solidFill>
                <a:cs typeface="+mn-ea"/>
                <a:sym typeface="+mn-lt"/>
              </a:rPr>
              <a:t>图示</a:t>
            </a:r>
            <a:r>
              <a:rPr lang="en-US" sz="1800" dirty="0" smtClean="0">
                <a:solidFill>
                  <a:schemeClr val="tx1"/>
                </a:solidFill>
                <a:cs typeface="+mn-ea"/>
                <a:sym typeface="+mn-lt"/>
              </a:rPr>
              <a:t>dolor </a:t>
            </a:r>
            <a:r>
              <a:rPr lang="en-US" sz="1800" dirty="0" err="1" smtClean="0">
                <a:solidFill>
                  <a:schemeClr val="tx1"/>
                </a:solidFill>
                <a:cs typeface="+mn-ea"/>
                <a:sym typeface="+mn-lt"/>
              </a:rPr>
              <a:t>amet</a:t>
            </a:r>
            <a:r>
              <a:rPr lang="en-US" sz="1800" dirty="0" smtClean="0">
                <a:solidFill>
                  <a:schemeClr val="tx1"/>
                </a:solidFill>
                <a:cs typeface="+mn-ea"/>
                <a:sym typeface="+mn-lt"/>
              </a:rPr>
              <a:t> </a:t>
            </a:r>
            <a:endParaRPr lang="en-US" sz="1800" dirty="0">
              <a:solidFill>
                <a:schemeClr val="tx1"/>
              </a:solidFill>
              <a:cs typeface="+mn-ea"/>
              <a:sym typeface="+mn-lt"/>
            </a:endParaRPr>
          </a:p>
        </p:txBody>
      </p:sp>
      <p:sp>
        <p:nvSpPr>
          <p:cNvPr id="47" name="Freeform 10"/>
          <p:cNvSpPr>
            <a:spLocks/>
          </p:cNvSpPr>
          <p:nvPr/>
        </p:nvSpPr>
        <p:spPr bwMode="auto">
          <a:xfrm>
            <a:off x="4920538" y="3578467"/>
            <a:ext cx="823913" cy="1339453"/>
          </a:xfrm>
          <a:custGeom>
            <a:avLst/>
            <a:gdLst>
              <a:gd name="T0" fmla="*/ 129 w 163"/>
              <a:gd name="T1" fmla="*/ 265 h 265"/>
              <a:gd name="T2" fmla="*/ 123 w 163"/>
              <a:gd name="T3" fmla="*/ 118 h 265"/>
              <a:gd name="T4" fmla="*/ 161 w 163"/>
              <a:gd name="T5" fmla="*/ 42 h 265"/>
              <a:gd name="T6" fmla="*/ 143 w 163"/>
              <a:gd name="T7" fmla="*/ 45 h 265"/>
              <a:gd name="T8" fmla="*/ 108 w 163"/>
              <a:gd name="T9" fmla="*/ 67 h 265"/>
              <a:gd name="T10" fmla="*/ 81 w 163"/>
              <a:gd name="T11" fmla="*/ 6 h 265"/>
              <a:gd name="T12" fmla="*/ 77 w 163"/>
              <a:gd name="T13" fmla="*/ 46 h 265"/>
              <a:gd name="T14" fmla="*/ 48 w 163"/>
              <a:gd name="T15" fmla="*/ 30 h 265"/>
              <a:gd name="T16" fmla="*/ 27 w 163"/>
              <a:gd name="T17" fmla="*/ 15 h 265"/>
              <a:gd name="T18" fmla="*/ 52 w 163"/>
              <a:gd name="T19" fmla="*/ 67 h 265"/>
              <a:gd name="T20" fmla="*/ 10 w 163"/>
              <a:gd name="T21" fmla="*/ 32 h 265"/>
              <a:gd name="T22" fmla="*/ 9 w 163"/>
              <a:gd name="T23" fmla="*/ 48 h 265"/>
              <a:gd name="T24" fmla="*/ 42 w 163"/>
              <a:gd name="T25" fmla="*/ 83 h 265"/>
              <a:gd name="T26" fmla="*/ 10 w 163"/>
              <a:gd name="T27" fmla="*/ 68 h 265"/>
              <a:gd name="T28" fmla="*/ 19 w 163"/>
              <a:gd name="T29" fmla="*/ 87 h 265"/>
              <a:gd name="T30" fmla="*/ 71 w 163"/>
              <a:gd name="T31" fmla="*/ 143 h 265"/>
              <a:gd name="T32" fmla="*/ 61 w 163"/>
              <a:gd name="T33"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3" h="265">
                <a:moveTo>
                  <a:pt x="129" y="265"/>
                </a:moveTo>
                <a:cubicBezTo>
                  <a:pt x="129" y="265"/>
                  <a:pt x="106" y="173"/>
                  <a:pt x="123" y="118"/>
                </a:cubicBezTo>
                <a:cubicBezTo>
                  <a:pt x="139" y="62"/>
                  <a:pt x="163" y="51"/>
                  <a:pt x="161" y="42"/>
                </a:cubicBezTo>
                <a:cubicBezTo>
                  <a:pt x="159" y="34"/>
                  <a:pt x="147" y="38"/>
                  <a:pt x="143" y="45"/>
                </a:cubicBezTo>
                <a:cubicBezTo>
                  <a:pt x="139" y="53"/>
                  <a:pt x="123" y="70"/>
                  <a:pt x="108" y="67"/>
                </a:cubicBezTo>
                <a:cubicBezTo>
                  <a:pt x="94" y="64"/>
                  <a:pt x="91" y="11"/>
                  <a:pt x="81" y="6"/>
                </a:cubicBezTo>
                <a:cubicBezTo>
                  <a:pt x="70" y="0"/>
                  <a:pt x="73" y="25"/>
                  <a:pt x="77" y="46"/>
                </a:cubicBezTo>
                <a:cubicBezTo>
                  <a:pt x="80" y="67"/>
                  <a:pt x="60" y="55"/>
                  <a:pt x="48" y="30"/>
                </a:cubicBezTo>
                <a:cubicBezTo>
                  <a:pt x="36" y="4"/>
                  <a:pt x="29" y="12"/>
                  <a:pt x="27" y="15"/>
                </a:cubicBezTo>
                <a:cubicBezTo>
                  <a:pt x="26" y="19"/>
                  <a:pt x="54" y="65"/>
                  <a:pt x="52" y="67"/>
                </a:cubicBezTo>
                <a:cubicBezTo>
                  <a:pt x="49" y="69"/>
                  <a:pt x="14" y="31"/>
                  <a:pt x="10" y="32"/>
                </a:cubicBezTo>
                <a:cubicBezTo>
                  <a:pt x="6" y="33"/>
                  <a:pt x="0" y="36"/>
                  <a:pt x="9" y="48"/>
                </a:cubicBezTo>
                <a:cubicBezTo>
                  <a:pt x="17" y="60"/>
                  <a:pt x="44" y="80"/>
                  <a:pt x="42" y="83"/>
                </a:cubicBezTo>
                <a:cubicBezTo>
                  <a:pt x="41" y="87"/>
                  <a:pt x="18" y="68"/>
                  <a:pt x="10" y="68"/>
                </a:cubicBezTo>
                <a:cubicBezTo>
                  <a:pt x="2" y="67"/>
                  <a:pt x="5" y="78"/>
                  <a:pt x="19" y="87"/>
                </a:cubicBezTo>
                <a:cubicBezTo>
                  <a:pt x="34" y="97"/>
                  <a:pt x="70" y="107"/>
                  <a:pt x="71" y="143"/>
                </a:cubicBezTo>
                <a:cubicBezTo>
                  <a:pt x="71" y="179"/>
                  <a:pt x="61" y="265"/>
                  <a:pt x="61" y="265"/>
                </a:cubicBezTo>
              </a:path>
            </a:pathLst>
          </a:custGeom>
          <a:solidFill>
            <a:schemeClr val="accent2">
              <a:lumMod val="50000"/>
            </a:schemeClr>
          </a:solidFill>
          <a:ln>
            <a:noFill/>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48" name="Freeform 11"/>
          <p:cNvSpPr>
            <a:spLocks/>
          </p:cNvSpPr>
          <p:nvPr/>
        </p:nvSpPr>
        <p:spPr bwMode="auto">
          <a:xfrm>
            <a:off x="4143656" y="4533488"/>
            <a:ext cx="2377679" cy="689517"/>
          </a:xfrm>
          <a:custGeom>
            <a:avLst/>
            <a:gdLst>
              <a:gd name="T0" fmla="*/ 470 w 470"/>
              <a:gd name="T1" fmla="*/ 98 h 112"/>
              <a:gd name="T2" fmla="*/ 0 w 470"/>
              <a:gd name="T3" fmla="*/ 112 h 112"/>
              <a:gd name="T4" fmla="*/ 470 w 470"/>
              <a:gd name="T5" fmla="*/ 98 h 112"/>
            </a:gdLst>
            <a:ahLst/>
            <a:cxnLst>
              <a:cxn ang="0">
                <a:pos x="T0" y="T1"/>
              </a:cxn>
              <a:cxn ang="0">
                <a:pos x="T2" y="T3"/>
              </a:cxn>
              <a:cxn ang="0">
                <a:pos x="T4" y="T5"/>
              </a:cxn>
            </a:cxnLst>
            <a:rect l="0" t="0" r="r" b="b"/>
            <a:pathLst>
              <a:path w="470" h="112">
                <a:moveTo>
                  <a:pt x="470" y="98"/>
                </a:moveTo>
                <a:cubicBezTo>
                  <a:pt x="470" y="98"/>
                  <a:pt x="177" y="57"/>
                  <a:pt x="0" y="112"/>
                </a:cubicBezTo>
                <a:cubicBezTo>
                  <a:pt x="0" y="112"/>
                  <a:pt x="198" y="0"/>
                  <a:pt x="470" y="98"/>
                </a:cubicBezTo>
                <a:close/>
              </a:path>
            </a:pathLst>
          </a:custGeom>
          <a:solidFill>
            <a:schemeClr val="accent2">
              <a:lumMod val="50000"/>
            </a:schemeClr>
          </a:solidFill>
          <a:ln>
            <a:noFill/>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49" name="Freeform 363"/>
          <p:cNvSpPr>
            <a:spLocks noEditPoints="1"/>
          </p:cNvSpPr>
          <p:nvPr/>
        </p:nvSpPr>
        <p:spPr bwMode="auto">
          <a:xfrm>
            <a:off x="5020349" y="2220783"/>
            <a:ext cx="556235" cy="550784"/>
          </a:xfrm>
          <a:custGeom>
            <a:avLst/>
            <a:gdLst>
              <a:gd name="T0" fmla="*/ 21 w 43"/>
              <a:gd name="T1" fmla="*/ 16 h 43"/>
              <a:gd name="T2" fmla="*/ 14 w 43"/>
              <a:gd name="T3" fmla="*/ 5 h 43"/>
              <a:gd name="T4" fmla="*/ 4 w 43"/>
              <a:gd name="T5" fmla="*/ 18 h 43"/>
              <a:gd name="T6" fmla="*/ 21 w 43"/>
              <a:gd name="T7" fmla="*/ 16 h 43"/>
              <a:gd name="T8" fmla="*/ 23 w 43"/>
              <a:gd name="T9" fmla="*/ 22 h 43"/>
              <a:gd name="T10" fmla="*/ 24 w 43"/>
              <a:gd name="T11" fmla="*/ 22 h 43"/>
              <a:gd name="T12" fmla="*/ 22 w 43"/>
              <a:gd name="T13" fmla="*/ 18 h 43"/>
              <a:gd name="T14" fmla="*/ 3 w 43"/>
              <a:gd name="T15" fmla="*/ 21 h 43"/>
              <a:gd name="T16" fmla="*/ 3 w 43"/>
              <a:gd name="T17" fmla="*/ 22 h 43"/>
              <a:gd name="T18" fmla="*/ 8 w 43"/>
              <a:gd name="T19" fmla="*/ 34 h 43"/>
              <a:gd name="T20" fmla="*/ 8 w 43"/>
              <a:gd name="T21" fmla="*/ 34 h 43"/>
              <a:gd name="T22" fmla="*/ 23 w 43"/>
              <a:gd name="T23" fmla="*/ 22 h 43"/>
              <a:gd name="T24" fmla="*/ 10 w 43"/>
              <a:gd name="T25" fmla="*/ 36 h 43"/>
              <a:gd name="T26" fmla="*/ 10 w 43"/>
              <a:gd name="T27" fmla="*/ 36 h 43"/>
              <a:gd name="T28" fmla="*/ 10 w 43"/>
              <a:gd name="T29" fmla="*/ 36 h 43"/>
              <a:gd name="T30" fmla="*/ 10 w 43"/>
              <a:gd name="T31" fmla="*/ 36 h 43"/>
              <a:gd name="T32" fmla="*/ 17 w 43"/>
              <a:gd name="T33" fmla="*/ 4 h 43"/>
              <a:gd name="T34" fmla="*/ 17 w 43"/>
              <a:gd name="T35" fmla="*/ 4 h 43"/>
              <a:gd name="T36" fmla="*/ 17 w 43"/>
              <a:gd name="T37" fmla="*/ 4 h 43"/>
              <a:gd name="T38" fmla="*/ 34 w 43"/>
              <a:gd name="T39" fmla="*/ 8 h 43"/>
              <a:gd name="T40" fmla="*/ 22 w 43"/>
              <a:gd name="T41" fmla="*/ 3 h 43"/>
              <a:gd name="T42" fmla="*/ 17 w 43"/>
              <a:gd name="T43" fmla="*/ 4 h 43"/>
              <a:gd name="T44" fmla="*/ 24 w 43"/>
              <a:gd name="T45" fmla="*/ 14 h 43"/>
              <a:gd name="T46" fmla="*/ 34 w 43"/>
              <a:gd name="T47" fmla="*/ 8 h 43"/>
              <a:gd name="T48" fmla="*/ 22 w 43"/>
              <a:gd name="T49" fmla="*/ 43 h 43"/>
              <a:gd name="T50" fmla="*/ 0 w 43"/>
              <a:gd name="T51" fmla="*/ 22 h 43"/>
              <a:gd name="T52" fmla="*/ 22 w 43"/>
              <a:gd name="T53" fmla="*/ 0 h 43"/>
              <a:gd name="T54" fmla="*/ 43 w 43"/>
              <a:gd name="T55" fmla="*/ 22 h 43"/>
              <a:gd name="T56" fmla="*/ 22 w 43"/>
              <a:gd name="T57" fmla="*/ 43 h 43"/>
              <a:gd name="T58" fmla="*/ 25 w 43"/>
              <a:gd name="T59" fmla="*/ 25 h 43"/>
              <a:gd name="T60" fmla="*/ 10 w 43"/>
              <a:gd name="T61" fmla="*/ 36 h 43"/>
              <a:gd name="T62" fmla="*/ 22 w 43"/>
              <a:gd name="T63" fmla="*/ 40 h 43"/>
              <a:gd name="T64" fmla="*/ 29 w 43"/>
              <a:gd name="T65" fmla="*/ 39 h 43"/>
              <a:gd name="T66" fmla="*/ 25 w 43"/>
              <a:gd name="T67" fmla="*/ 25 h 43"/>
              <a:gd name="T68" fmla="*/ 25 w 43"/>
              <a:gd name="T69" fmla="*/ 25 h 43"/>
              <a:gd name="T70" fmla="*/ 26 w 43"/>
              <a:gd name="T71" fmla="*/ 17 h 43"/>
              <a:gd name="T72" fmla="*/ 27 w 43"/>
              <a:gd name="T73" fmla="*/ 20 h 43"/>
              <a:gd name="T74" fmla="*/ 27 w 43"/>
              <a:gd name="T75" fmla="*/ 21 h 43"/>
              <a:gd name="T76" fmla="*/ 40 w 43"/>
              <a:gd name="T77" fmla="*/ 21 h 43"/>
              <a:gd name="T78" fmla="*/ 36 w 43"/>
              <a:gd name="T79" fmla="*/ 10 h 43"/>
              <a:gd name="T80" fmla="*/ 26 w 43"/>
              <a:gd name="T81" fmla="*/ 17 h 43"/>
              <a:gd name="T82" fmla="*/ 28 w 43"/>
              <a:gd name="T83" fmla="*/ 24 h 43"/>
              <a:gd name="T84" fmla="*/ 32 w 43"/>
              <a:gd name="T85" fmla="*/ 37 h 43"/>
              <a:gd name="T86" fmla="*/ 40 w 43"/>
              <a:gd name="T87" fmla="*/ 25 h 43"/>
              <a:gd name="T88" fmla="*/ 28 w 43"/>
              <a:gd name="T89" fmla="*/ 2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3" h="43">
                <a:moveTo>
                  <a:pt x="21" y="16"/>
                </a:moveTo>
                <a:cubicBezTo>
                  <a:pt x="18" y="10"/>
                  <a:pt x="14" y="5"/>
                  <a:pt x="14" y="5"/>
                </a:cubicBezTo>
                <a:cubicBezTo>
                  <a:pt x="9" y="7"/>
                  <a:pt x="5" y="12"/>
                  <a:pt x="4" y="18"/>
                </a:cubicBezTo>
                <a:cubicBezTo>
                  <a:pt x="4" y="18"/>
                  <a:pt x="12" y="18"/>
                  <a:pt x="21" y="16"/>
                </a:cubicBezTo>
                <a:close/>
                <a:moveTo>
                  <a:pt x="23" y="22"/>
                </a:moveTo>
                <a:cubicBezTo>
                  <a:pt x="23" y="22"/>
                  <a:pt x="23" y="22"/>
                  <a:pt x="24" y="22"/>
                </a:cubicBezTo>
                <a:cubicBezTo>
                  <a:pt x="23" y="20"/>
                  <a:pt x="23" y="19"/>
                  <a:pt x="22" y="18"/>
                </a:cubicBezTo>
                <a:cubicBezTo>
                  <a:pt x="13" y="21"/>
                  <a:pt x="4" y="21"/>
                  <a:pt x="3" y="21"/>
                </a:cubicBezTo>
                <a:cubicBezTo>
                  <a:pt x="3" y="21"/>
                  <a:pt x="3" y="21"/>
                  <a:pt x="3" y="22"/>
                </a:cubicBezTo>
                <a:cubicBezTo>
                  <a:pt x="3" y="26"/>
                  <a:pt x="5" y="31"/>
                  <a:pt x="8" y="34"/>
                </a:cubicBezTo>
                <a:cubicBezTo>
                  <a:pt x="8" y="34"/>
                  <a:pt x="8" y="34"/>
                  <a:pt x="8" y="34"/>
                </a:cubicBezTo>
                <a:cubicBezTo>
                  <a:pt x="8" y="34"/>
                  <a:pt x="13" y="25"/>
                  <a:pt x="23" y="22"/>
                </a:cubicBezTo>
                <a:close/>
                <a:moveTo>
                  <a:pt x="10" y="36"/>
                </a:moveTo>
                <a:cubicBezTo>
                  <a:pt x="10" y="36"/>
                  <a:pt x="10" y="36"/>
                  <a:pt x="10" y="36"/>
                </a:cubicBezTo>
                <a:cubicBezTo>
                  <a:pt x="10" y="36"/>
                  <a:pt x="10" y="36"/>
                  <a:pt x="10" y="36"/>
                </a:cubicBezTo>
                <a:cubicBezTo>
                  <a:pt x="10" y="36"/>
                  <a:pt x="10" y="36"/>
                  <a:pt x="10" y="36"/>
                </a:cubicBezTo>
                <a:close/>
                <a:moveTo>
                  <a:pt x="17" y="4"/>
                </a:moveTo>
                <a:cubicBezTo>
                  <a:pt x="17" y="4"/>
                  <a:pt x="17" y="4"/>
                  <a:pt x="17" y="4"/>
                </a:cubicBezTo>
                <a:cubicBezTo>
                  <a:pt x="17" y="4"/>
                  <a:pt x="17" y="4"/>
                  <a:pt x="17" y="4"/>
                </a:cubicBezTo>
                <a:close/>
                <a:moveTo>
                  <a:pt x="34" y="8"/>
                </a:moveTo>
                <a:cubicBezTo>
                  <a:pt x="31" y="5"/>
                  <a:pt x="26" y="3"/>
                  <a:pt x="22" y="3"/>
                </a:cubicBezTo>
                <a:cubicBezTo>
                  <a:pt x="20" y="3"/>
                  <a:pt x="19" y="3"/>
                  <a:pt x="17" y="4"/>
                </a:cubicBezTo>
                <a:cubicBezTo>
                  <a:pt x="18" y="4"/>
                  <a:pt x="21" y="9"/>
                  <a:pt x="24" y="14"/>
                </a:cubicBezTo>
                <a:cubicBezTo>
                  <a:pt x="31" y="12"/>
                  <a:pt x="34" y="8"/>
                  <a:pt x="34" y="8"/>
                </a:cubicBezTo>
                <a:close/>
                <a:moveTo>
                  <a:pt x="22" y="43"/>
                </a:moveTo>
                <a:cubicBezTo>
                  <a:pt x="10" y="43"/>
                  <a:pt x="0" y="34"/>
                  <a:pt x="0" y="22"/>
                </a:cubicBezTo>
                <a:cubicBezTo>
                  <a:pt x="0" y="10"/>
                  <a:pt x="10" y="0"/>
                  <a:pt x="22" y="0"/>
                </a:cubicBezTo>
                <a:cubicBezTo>
                  <a:pt x="34" y="0"/>
                  <a:pt x="43" y="10"/>
                  <a:pt x="43" y="22"/>
                </a:cubicBezTo>
                <a:cubicBezTo>
                  <a:pt x="43" y="34"/>
                  <a:pt x="34" y="43"/>
                  <a:pt x="22" y="43"/>
                </a:cubicBezTo>
                <a:close/>
                <a:moveTo>
                  <a:pt x="25" y="25"/>
                </a:moveTo>
                <a:cubicBezTo>
                  <a:pt x="14" y="28"/>
                  <a:pt x="10" y="36"/>
                  <a:pt x="10" y="36"/>
                </a:cubicBezTo>
                <a:cubicBezTo>
                  <a:pt x="14" y="39"/>
                  <a:pt x="17" y="40"/>
                  <a:pt x="22" y="40"/>
                </a:cubicBezTo>
                <a:cubicBezTo>
                  <a:pt x="24" y="40"/>
                  <a:pt x="27" y="40"/>
                  <a:pt x="29" y="39"/>
                </a:cubicBezTo>
                <a:cubicBezTo>
                  <a:pt x="29" y="37"/>
                  <a:pt x="28" y="31"/>
                  <a:pt x="25" y="25"/>
                </a:cubicBezTo>
                <a:cubicBezTo>
                  <a:pt x="25" y="25"/>
                  <a:pt x="25" y="25"/>
                  <a:pt x="25" y="25"/>
                </a:cubicBezTo>
                <a:close/>
                <a:moveTo>
                  <a:pt x="26" y="17"/>
                </a:moveTo>
                <a:cubicBezTo>
                  <a:pt x="26" y="18"/>
                  <a:pt x="27" y="19"/>
                  <a:pt x="27" y="20"/>
                </a:cubicBezTo>
                <a:cubicBezTo>
                  <a:pt x="27" y="20"/>
                  <a:pt x="27" y="21"/>
                  <a:pt x="27" y="21"/>
                </a:cubicBezTo>
                <a:cubicBezTo>
                  <a:pt x="34" y="20"/>
                  <a:pt x="40" y="21"/>
                  <a:pt x="40" y="21"/>
                </a:cubicBezTo>
                <a:cubicBezTo>
                  <a:pt x="40" y="17"/>
                  <a:pt x="39" y="13"/>
                  <a:pt x="36" y="10"/>
                </a:cubicBezTo>
                <a:cubicBezTo>
                  <a:pt x="36" y="10"/>
                  <a:pt x="33" y="14"/>
                  <a:pt x="26" y="17"/>
                </a:cubicBezTo>
                <a:close/>
                <a:moveTo>
                  <a:pt x="28" y="24"/>
                </a:moveTo>
                <a:cubicBezTo>
                  <a:pt x="31" y="30"/>
                  <a:pt x="32" y="36"/>
                  <a:pt x="32" y="37"/>
                </a:cubicBezTo>
                <a:cubicBezTo>
                  <a:pt x="36" y="34"/>
                  <a:pt x="39" y="30"/>
                  <a:pt x="40" y="25"/>
                </a:cubicBezTo>
                <a:cubicBezTo>
                  <a:pt x="40" y="24"/>
                  <a:pt x="34" y="23"/>
                  <a:pt x="28" y="24"/>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Tree>
    <p:extLst>
      <p:ext uri="{BB962C8B-B14F-4D97-AF65-F5344CB8AC3E}">
        <p14:creationId xmlns:p14="http://schemas.microsoft.com/office/powerpoint/2010/main" val="345291713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aphicFrame>
        <p:nvGraphicFramePr>
          <p:cNvPr id="7" name="图表 6"/>
          <p:cNvGraphicFramePr/>
          <p:nvPr>
            <p:extLst>
              <p:ext uri="{D42A27DB-BD31-4B8C-83A1-F6EECF244321}">
                <p14:modId xmlns:p14="http://schemas.microsoft.com/office/powerpoint/2010/main" val="296268539"/>
              </p:ext>
            </p:extLst>
          </p:nvPr>
        </p:nvGraphicFramePr>
        <p:xfrm>
          <a:off x="6563822" y="1131590"/>
          <a:ext cx="1487382" cy="125134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3" name="Chart 42"/>
          <p:cNvGraphicFramePr/>
          <p:nvPr>
            <p:extLst>
              <p:ext uri="{D42A27DB-BD31-4B8C-83A1-F6EECF244321}">
                <p14:modId xmlns:p14="http://schemas.microsoft.com/office/powerpoint/2010/main" val="3990735562"/>
              </p:ext>
            </p:extLst>
          </p:nvPr>
        </p:nvGraphicFramePr>
        <p:xfrm>
          <a:off x="3131149" y="902554"/>
          <a:ext cx="2827832" cy="1885220"/>
        </p:xfrm>
        <a:graphic>
          <a:graphicData uri="http://schemas.openxmlformats.org/drawingml/2006/chart">
            <c:chart xmlns:c="http://schemas.openxmlformats.org/drawingml/2006/chart" xmlns:r="http://schemas.openxmlformats.org/officeDocument/2006/relationships" r:id="rId3"/>
          </a:graphicData>
        </a:graphic>
      </p:graphicFrame>
      <p:sp>
        <p:nvSpPr>
          <p:cNvPr id="5" name="圆角矩形 4"/>
          <p:cNvSpPr/>
          <p:nvPr/>
        </p:nvSpPr>
        <p:spPr>
          <a:xfrm>
            <a:off x="6825630" y="3645588"/>
            <a:ext cx="652269" cy="652269"/>
          </a:xfrm>
          <a:prstGeom prst="round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p:cNvSpPr/>
          <p:nvPr/>
        </p:nvSpPr>
        <p:spPr>
          <a:xfrm>
            <a:off x="1259632" y="1131590"/>
            <a:ext cx="1331578" cy="1331578"/>
          </a:xfrm>
          <a:prstGeom prst="ellipse">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Freeform 280"/>
          <p:cNvSpPr>
            <a:spLocks/>
          </p:cNvSpPr>
          <p:nvPr/>
        </p:nvSpPr>
        <p:spPr bwMode="auto">
          <a:xfrm rot="5400000">
            <a:off x="6727444" y="2873436"/>
            <a:ext cx="848640" cy="389284"/>
          </a:xfrm>
          <a:custGeom>
            <a:avLst/>
            <a:gdLst>
              <a:gd name="T0" fmla="*/ 46 w 46"/>
              <a:gd name="T1" fmla="*/ 11 h 21"/>
              <a:gd name="T2" fmla="*/ 35 w 46"/>
              <a:gd name="T3" fmla="*/ 21 h 21"/>
              <a:gd name="T4" fmla="*/ 34 w 46"/>
              <a:gd name="T5" fmla="*/ 21 h 21"/>
              <a:gd name="T6" fmla="*/ 34 w 46"/>
              <a:gd name="T7" fmla="*/ 20 h 21"/>
              <a:gd name="T8" fmla="*/ 34 w 46"/>
              <a:gd name="T9" fmla="*/ 14 h 21"/>
              <a:gd name="T10" fmla="*/ 0 w 46"/>
              <a:gd name="T11" fmla="*/ 14 h 21"/>
              <a:gd name="T12" fmla="*/ 0 w 46"/>
              <a:gd name="T13" fmla="*/ 13 h 21"/>
              <a:gd name="T14" fmla="*/ 0 w 46"/>
              <a:gd name="T15" fmla="*/ 8 h 21"/>
              <a:gd name="T16" fmla="*/ 0 w 46"/>
              <a:gd name="T17" fmla="*/ 7 h 21"/>
              <a:gd name="T18" fmla="*/ 34 w 46"/>
              <a:gd name="T19" fmla="*/ 7 h 21"/>
              <a:gd name="T20" fmla="*/ 34 w 46"/>
              <a:gd name="T21" fmla="*/ 1 h 21"/>
              <a:gd name="T22" fmla="*/ 34 w 46"/>
              <a:gd name="T23" fmla="*/ 0 h 21"/>
              <a:gd name="T24" fmla="*/ 35 w 46"/>
              <a:gd name="T25" fmla="*/ 0 h 21"/>
              <a:gd name="T26" fmla="*/ 46 w 46"/>
              <a:gd name="T27" fmla="*/ 10 h 21"/>
              <a:gd name="T28" fmla="*/ 46 w 46"/>
              <a:gd name="T29" fmla="*/ 10 h 21"/>
              <a:gd name="T30" fmla="*/ 46 w 46"/>
              <a:gd name="T31"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 h="21">
                <a:moveTo>
                  <a:pt x="46" y="11"/>
                </a:moveTo>
                <a:cubicBezTo>
                  <a:pt x="35" y="21"/>
                  <a:pt x="35" y="21"/>
                  <a:pt x="35" y="21"/>
                </a:cubicBezTo>
                <a:cubicBezTo>
                  <a:pt x="35" y="21"/>
                  <a:pt x="35" y="21"/>
                  <a:pt x="34" y="21"/>
                </a:cubicBezTo>
                <a:cubicBezTo>
                  <a:pt x="34" y="21"/>
                  <a:pt x="34" y="20"/>
                  <a:pt x="34" y="20"/>
                </a:cubicBezTo>
                <a:cubicBezTo>
                  <a:pt x="34" y="14"/>
                  <a:pt x="34" y="14"/>
                  <a:pt x="34" y="14"/>
                </a:cubicBezTo>
                <a:cubicBezTo>
                  <a:pt x="0" y="14"/>
                  <a:pt x="0" y="14"/>
                  <a:pt x="0" y="14"/>
                </a:cubicBezTo>
                <a:cubicBezTo>
                  <a:pt x="0" y="14"/>
                  <a:pt x="0" y="14"/>
                  <a:pt x="0" y="13"/>
                </a:cubicBezTo>
                <a:cubicBezTo>
                  <a:pt x="0" y="8"/>
                  <a:pt x="0" y="8"/>
                  <a:pt x="0" y="8"/>
                </a:cubicBezTo>
                <a:cubicBezTo>
                  <a:pt x="0" y="7"/>
                  <a:pt x="0" y="7"/>
                  <a:pt x="0" y="7"/>
                </a:cubicBezTo>
                <a:cubicBezTo>
                  <a:pt x="34" y="7"/>
                  <a:pt x="34" y="7"/>
                  <a:pt x="34" y="7"/>
                </a:cubicBezTo>
                <a:cubicBezTo>
                  <a:pt x="34" y="1"/>
                  <a:pt x="34" y="1"/>
                  <a:pt x="34" y="1"/>
                </a:cubicBezTo>
                <a:cubicBezTo>
                  <a:pt x="34" y="1"/>
                  <a:pt x="34" y="0"/>
                  <a:pt x="34" y="0"/>
                </a:cubicBezTo>
                <a:cubicBezTo>
                  <a:pt x="35" y="0"/>
                  <a:pt x="35" y="0"/>
                  <a:pt x="35" y="0"/>
                </a:cubicBezTo>
                <a:cubicBezTo>
                  <a:pt x="46" y="10"/>
                  <a:pt x="46" y="10"/>
                  <a:pt x="46" y="10"/>
                </a:cubicBezTo>
                <a:cubicBezTo>
                  <a:pt x="46" y="10"/>
                  <a:pt x="46" y="10"/>
                  <a:pt x="46" y="10"/>
                </a:cubicBezTo>
                <a:cubicBezTo>
                  <a:pt x="46" y="11"/>
                  <a:pt x="46" y="11"/>
                  <a:pt x="46" y="11"/>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4" name="Freeform 34"/>
          <p:cNvSpPr>
            <a:spLocks/>
          </p:cNvSpPr>
          <p:nvPr/>
        </p:nvSpPr>
        <p:spPr bwMode="auto">
          <a:xfrm>
            <a:off x="5850380" y="1635646"/>
            <a:ext cx="233788" cy="246494"/>
          </a:xfrm>
          <a:custGeom>
            <a:avLst/>
            <a:gdLst>
              <a:gd name="T0" fmla="*/ 38 w 39"/>
              <a:gd name="T1" fmla="*/ 23 h 41"/>
              <a:gd name="T2" fmla="*/ 21 w 39"/>
              <a:gd name="T3" fmla="*/ 40 h 41"/>
              <a:gd name="T4" fmla="*/ 18 w 39"/>
              <a:gd name="T5" fmla="*/ 41 h 41"/>
              <a:gd name="T6" fmla="*/ 16 w 39"/>
              <a:gd name="T7" fmla="*/ 40 h 41"/>
              <a:gd name="T8" fmla="*/ 14 w 39"/>
              <a:gd name="T9" fmla="*/ 38 h 41"/>
              <a:gd name="T10" fmla="*/ 13 w 39"/>
              <a:gd name="T11" fmla="*/ 36 h 41"/>
              <a:gd name="T12" fmla="*/ 14 w 39"/>
              <a:gd name="T13" fmla="*/ 34 h 41"/>
              <a:gd name="T14" fmla="*/ 22 w 39"/>
              <a:gd name="T15" fmla="*/ 26 h 41"/>
              <a:gd name="T16" fmla="*/ 3 w 39"/>
              <a:gd name="T17" fmla="*/ 26 h 41"/>
              <a:gd name="T18" fmla="*/ 0 w 39"/>
              <a:gd name="T19" fmla="*/ 22 h 41"/>
              <a:gd name="T20" fmla="*/ 0 w 39"/>
              <a:gd name="T21" fmla="*/ 19 h 41"/>
              <a:gd name="T22" fmla="*/ 3 w 39"/>
              <a:gd name="T23" fmla="*/ 15 h 41"/>
              <a:gd name="T24" fmla="*/ 22 w 39"/>
              <a:gd name="T25" fmla="*/ 15 h 41"/>
              <a:gd name="T26" fmla="*/ 14 w 39"/>
              <a:gd name="T27" fmla="*/ 8 h 41"/>
              <a:gd name="T28" fmla="*/ 13 w 39"/>
              <a:gd name="T29" fmla="*/ 5 h 41"/>
              <a:gd name="T30" fmla="*/ 14 w 39"/>
              <a:gd name="T31" fmla="*/ 3 h 41"/>
              <a:gd name="T32" fmla="*/ 16 w 39"/>
              <a:gd name="T33" fmla="*/ 1 h 41"/>
              <a:gd name="T34" fmla="*/ 18 w 39"/>
              <a:gd name="T35" fmla="*/ 0 h 41"/>
              <a:gd name="T36" fmla="*/ 21 w 39"/>
              <a:gd name="T37" fmla="*/ 1 h 41"/>
              <a:gd name="T38" fmla="*/ 38 w 39"/>
              <a:gd name="T39" fmla="*/ 18 h 41"/>
              <a:gd name="T40" fmla="*/ 39 w 39"/>
              <a:gd name="T41" fmla="*/ 21 h 41"/>
              <a:gd name="T42" fmla="*/ 38 w 39"/>
              <a:gd name="T43"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41">
                <a:moveTo>
                  <a:pt x="38" y="23"/>
                </a:moveTo>
                <a:cubicBezTo>
                  <a:pt x="21" y="40"/>
                  <a:pt x="21" y="40"/>
                  <a:pt x="21" y="40"/>
                </a:cubicBezTo>
                <a:cubicBezTo>
                  <a:pt x="20" y="41"/>
                  <a:pt x="19" y="41"/>
                  <a:pt x="18" y="41"/>
                </a:cubicBezTo>
                <a:cubicBezTo>
                  <a:pt x="17" y="41"/>
                  <a:pt x="16" y="41"/>
                  <a:pt x="16" y="40"/>
                </a:cubicBezTo>
                <a:cubicBezTo>
                  <a:pt x="14" y="38"/>
                  <a:pt x="14" y="38"/>
                  <a:pt x="14" y="38"/>
                </a:cubicBezTo>
                <a:cubicBezTo>
                  <a:pt x="13" y="38"/>
                  <a:pt x="13" y="37"/>
                  <a:pt x="13" y="36"/>
                </a:cubicBezTo>
                <a:cubicBezTo>
                  <a:pt x="13" y="35"/>
                  <a:pt x="13" y="34"/>
                  <a:pt x="14" y="34"/>
                </a:cubicBezTo>
                <a:cubicBezTo>
                  <a:pt x="22" y="26"/>
                  <a:pt x="22" y="26"/>
                  <a:pt x="22" y="26"/>
                </a:cubicBezTo>
                <a:cubicBezTo>
                  <a:pt x="3" y="26"/>
                  <a:pt x="3" y="26"/>
                  <a:pt x="3" y="26"/>
                </a:cubicBezTo>
                <a:cubicBezTo>
                  <a:pt x="1" y="26"/>
                  <a:pt x="0" y="24"/>
                  <a:pt x="0" y="22"/>
                </a:cubicBezTo>
                <a:cubicBezTo>
                  <a:pt x="0" y="19"/>
                  <a:pt x="0" y="19"/>
                  <a:pt x="0" y="19"/>
                </a:cubicBezTo>
                <a:cubicBezTo>
                  <a:pt x="0" y="17"/>
                  <a:pt x="1" y="15"/>
                  <a:pt x="3" y="15"/>
                </a:cubicBezTo>
                <a:cubicBezTo>
                  <a:pt x="22" y="15"/>
                  <a:pt x="22" y="15"/>
                  <a:pt x="22" y="15"/>
                </a:cubicBezTo>
                <a:cubicBezTo>
                  <a:pt x="14" y="8"/>
                  <a:pt x="14" y="8"/>
                  <a:pt x="14" y="8"/>
                </a:cubicBezTo>
                <a:cubicBezTo>
                  <a:pt x="13" y="7"/>
                  <a:pt x="13" y="6"/>
                  <a:pt x="13" y="5"/>
                </a:cubicBezTo>
                <a:cubicBezTo>
                  <a:pt x="13" y="4"/>
                  <a:pt x="13" y="3"/>
                  <a:pt x="14" y="3"/>
                </a:cubicBezTo>
                <a:cubicBezTo>
                  <a:pt x="16" y="1"/>
                  <a:pt x="16" y="1"/>
                  <a:pt x="16" y="1"/>
                </a:cubicBezTo>
                <a:cubicBezTo>
                  <a:pt x="16" y="0"/>
                  <a:pt x="17" y="0"/>
                  <a:pt x="18" y="0"/>
                </a:cubicBezTo>
                <a:cubicBezTo>
                  <a:pt x="19" y="0"/>
                  <a:pt x="20" y="0"/>
                  <a:pt x="21" y="1"/>
                </a:cubicBezTo>
                <a:cubicBezTo>
                  <a:pt x="38" y="18"/>
                  <a:pt x="38" y="18"/>
                  <a:pt x="38" y="18"/>
                </a:cubicBezTo>
                <a:cubicBezTo>
                  <a:pt x="39" y="19"/>
                  <a:pt x="39" y="20"/>
                  <a:pt x="39" y="21"/>
                </a:cubicBezTo>
                <a:cubicBezTo>
                  <a:pt x="39" y="21"/>
                  <a:pt x="39" y="22"/>
                  <a:pt x="38" y="23"/>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5" name="矩形 24"/>
          <p:cNvSpPr/>
          <p:nvPr/>
        </p:nvSpPr>
        <p:spPr>
          <a:xfrm>
            <a:off x="6802149" y="3627534"/>
            <a:ext cx="699230" cy="707886"/>
          </a:xfrm>
          <a:prstGeom prst="rect">
            <a:avLst/>
          </a:prstGeom>
        </p:spPr>
        <p:txBody>
          <a:bodyPr wrap="none">
            <a:spAutoFit/>
          </a:bodyPr>
          <a:lstStyle/>
          <a:p>
            <a:r>
              <a:rPr lang="zh-CN" altLang="en-US" sz="4000" b="1" dirty="0" smtClean="0">
                <a:solidFill>
                  <a:schemeClr val="bg1"/>
                </a:solidFill>
                <a:cs typeface="+mn-ea"/>
                <a:sym typeface="+mn-lt"/>
              </a:rPr>
              <a:t>字</a:t>
            </a:r>
            <a:endParaRPr lang="zh-CN" altLang="en-US" sz="2800" b="1" dirty="0">
              <a:solidFill>
                <a:schemeClr val="bg1"/>
              </a:solidFill>
              <a:cs typeface="+mn-ea"/>
              <a:sym typeface="+mn-lt"/>
            </a:endParaRPr>
          </a:p>
        </p:txBody>
      </p:sp>
      <p:sp>
        <p:nvSpPr>
          <p:cNvPr id="26" name="Content Placeholder 2"/>
          <p:cNvSpPr txBox="1">
            <a:spLocks/>
          </p:cNvSpPr>
          <p:nvPr/>
        </p:nvSpPr>
        <p:spPr>
          <a:xfrm>
            <a:off x="1979712" y="3654988"/>
            <a:ext cx="4498717" cy="6327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dirty="0" err="1" smtClean="0">
                <a:solidFill>
                  <a:schemeClr val="accent1">
                    <a:lumMod val="20000"/>
                    <a:lumOff val="80000"/>
                  </a:schemeClr>
                </a:solidFill>
                <a:cs typeface="+mn-ea"/>
                <a:sym typeface="+mn-lt"/>
              </a:rPr>
              <a:t>Quisque</a:t>
            </a:r>
            <a:r>
              <a:rPr lang="en-US" sz="1200" dirty="0" smtClean="0">
                <a:solidFill>
                  <a:schemeClr val="accent1">
                    <a:lumMod val="20000"/>
                    <a:lumOff val="80000"/>
                  </a:schemeClr>
                </a:solidFill>
                <a:cs typeface="+mn-ea"/>
                <a:sym typeface="+mn-lt"/>
              </a:rPr>
              <a:t> nibh dolor, dignissim ac dignissim ut, luctus ac urna. Aliquam aliquet non massa quis tincidunt. Mauris ullamcorper justo tristique dui posuere tincidunt. </a:t>
            </a:r>
            <a:endParaRPr lang="en-US" sz="1200" dirty="0">
              <a:solidFill>
                <a:schemeClr val="accent1">
                  <a:lumMod val="20000"/>
                  <a:lumOff val="80000"/>
                </a:schemeClr>
              </a:solidFill>
              <a:cs typeface="+mn-ea"/>
              <a:sym typeface="+mn-lt"/>
            </a:endParaRPr>
          </a:p>
        </p:txBody>
      </p:sp>
      <p:sp>
        <p:nvSpPr>
          <p:cNvPr id="10" name="Freeform 34"/>
          <p:cNvSpPr>
            <a:spLocks/>
          </p:cNvSpPr>
          <p:nvPr/>
        </p:nvSpPr>
        <p:spPr bwMode="auto">
          <a:xfrm>
            <a:off x="3059832" y="1635646"/>
            <a:ext cx="233788" cy="246494"/>
          </a:xfrm>
          <a:custGeom>
            <a:avLst/>
            <a:gdLst>
              <a:gd name="T0" fmla="*/ 38 w 39"/>
              <a:gd name="T1" fmla="*/ 23 h 41"/>
              <a:gd name="T2" fmla="*/ 21 w 39"/>
              <a:gd name="T3" fmla="*/ 40 h 41"/>
              <a:gd name="T4" fmla="*/ 18 w 39"/>
              <a:gd name="T5" fmla="*/ 41 h 41"/>
              <a:gd name="T6" fmla="*/ 16 w 39"/>
              <a:gd name="T7" fmla="*/ 40 h 41"/>
              <a:gd name="T8" fmla="*/ 14 w 39"/>
              <a:gd name="T9" fmla="*/ 38 h 41"/>
              <a:gd name="T10" fmla="*/ 13 w 39"/>
              <a:gd name="T11" fmla="*/ 36 h 41"/>
              <a:gd name="T12" fmla="*/ 14 w 39"/>
              <a:gd name="T13" fmla="*/ 34 h 41"/>
              <a:gd name="T14" fmla="*/ 22 w 39"/>
              <a:gd name="T15" fmla="*/ 26 h 41"/>
              <a:gd name="T16" fmla="*/ 3 w 39"/>
              <a:gd name="T17" fmla="*/ 26 h 41"/>
              <a:gd name="T18" fmla="*/ 0 w 39"/>
              <a:gd name="T19" fmla="*/ 22 h 41"/>
              <a:gd name="T20" fmla="*/ 0 w 39"/>
              <a:gd name="T21" fmla="*/ 19 h 41"/>
              <a:gd name="T22" fmla="*/ 3 w 39"/>
              <a:gd name="T23" fmla="*/ 15 h 41"/>
              <a:gd name="T24" fmla="*/ 22 w 39"/>
              <a:gd name="T25" fmla="*/ 15 h 41"/>
              <a:gd name="T26" fmla="*/ 14 w 39"/>
              <a:gd name="T27" fmla="*/ 8 h 41"/>
              <a:gd name="T28" fmla="*/ 13 w 39"/>
              <a:gd name="T29" fmla="*/ 5 h 41"/>
              <a:gd name="T30" fmla="*/ 14 w 39"/>
              <a:gd name="T31" fmla="*/ 3 h 41"/>
              <a:gd name="T32" fmla="*/ 16 w 39"/>
              <a:gd name="T33" fmla="*/ 1 h 41"/>
              <a:gd name="T34" fmla="*/ 18 w 39"/>
              <a:gd name="T35" fmla="*/ 0 h 41"/>
              <a:gd name="T36" fmla="*/ 21 w 39"/>
              <a:gd name="T37" fmla="*/ 1 h 41"/>
              <a:gd name="T38" fmla="*/ 38 w 39"/>
              <a:gd name="T39" fmla="*/ 18 h 41"/>
              <a:gd name="T40" fmla="*/ 39 w 39"/>
              <a:gd name="T41" fmla="*/ 21 h 41"/>
              <a:gd name="T42" fmla="*/ 38 w 39"/>
              <a:gd name="T43"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41">
                <a:moveTo>
                  <a:pt x="38" y="23"/>
                </a:moveTo>
                <a:cubicBezTo>
                  <a:pt x="21" y="40"/>
                  <a:pt x="21" y="40"/>
                  <a:pt x="21" y="40"/>
                </a:cubicBezTo>
                <a:cubicBezTo>
                  <a:pt x="20" y="41"/>
                  <a:pt x="19" y="41"/>
                  <a:pt x="18" y="41"/>
                </a:cubicBezTo>
                <a:cubicBezTo>
                  <a:pt x="17" y="41"/>
                  <a:pt x="16" y="41"/>
                  <a:pt x="16" y="40"/>
                </a:cubicBezTo>
                <a:cubicBezTo>
                  <a:pt x="14" y="38"/>
                  <a:pt x="14" y="38"/>
                  <a:pt x="14" y="38"/>
                </a:cubicBezTo>
                <a:cubicBezTo>
                  <a:pt x="13" y="38"/>
                  <a:pt x="13" y="37"/>
                  <a:pt x="13" y="36"/>
                </a:cubicBezTo>
                <a:cubicBezTo>
                  <a:pt x="13" y="35"/>
                  <a:pt x="13" y="34"/>
                  <a:pt x="14" y="34"/>
                </a:cubicBezTo>
                <a:cubicBezTo>
                  <a:pt x="22" y="26"/>
                  <a:pt x="22" y="26"/>
                  <a:pt x="22" y="26"/>
                </a:cubicBezTo>
                <a:cubicBezTo>
                  <a:pt x="3" y="26"/>
                  <a:pt x="3" y="26"/>
                  <a:pt x="3" y="26"/>
                </a:cubicBezTo>
                <a:cubicBezTo>
                  <a:pt x="1" y="26"/>
                  <a:pt x="0" y="24"/>
                  <a:pt x="0" y="22"/>
                </a:cubicBezTo>
                <a:cubicBezTo>
                  <a:pt x="0" y="19"/>
                  <a:pt x="0" y="19"/>
                  <a:pt x="0" y="19"/>
                </a:cubicBezTo>
                <a:cubicBezTo>
                  <a:pt x="0" y="17"/>
                  <a:pt x="1" y="15"/>
                  <a:pt x="3" y="15"/>
                </a:cubicBezTo>
                <a:cubicBezTo>
                  <a:pt x="22" y="15"/>
                  <a:pt x="22" y="15"/>
                  <a:pt x="22" y="15"/>
                </a:cubicBezTo>
                <a:cubicBezTo>
                  <a:pt x="14" y="8"/>
                  <a:pt x="14" y="8"/>
                  <a:pt x="14" y="8"/>
                </a:cubicBezTo>
                <a:cubicBezTo>
                  <a:pt x="13" y="7"/>
                  <a:pt x="13" y="6"/>
                  <a:pt x="13" y="5"/>
                </a:cubicBezTo>
                <a:cubicBezTo>
                  <a:pt x="13" y="4"/>
                  <a:pt x="13" y="3"/>
                  <a:pt x="14" y="3"/>
                </a:cubicBezTo>
                <a:cubicBezTo>
                  <a:pt x="16" y="1"/>
                  <a:pt x="16" y="1"/>
                  <a:pt x="16" y="1"/>
                </a:cubicBezTo>
                <a:cubicBezTo>
                  <a:pt x="16" y="0"/>
                  <a:pt x="17" y="0"/>
                  <a:pt x="18" y="0"/>
                </a:cubicBezTo>
                <a:cubicBezTo>
                  <a:pt x="19" y="0"/>
                  <a:pt x="20" y="0"/>
                  <a:pt x="21" y="1"/>
                </a:cubicBezTo>
                <a:cubicBezTo>
                  <a:pt x="38" y="18"/>
                  <a:pt x="38" y="18"/>
                  <a:pt x="38" y="18"/>
                </a:cubicBezTo>
                <a:cubicBezTo>
                  <a:pt x="39" y="19"/>
                  <a:pt x="39" y="20"/>
                  <a:pt x="39" y="21"/>
                </a:cubicBezTo>
                <a:cubicBezTo>
                  <a:pt x="39" y="21"/>
                  <a:pt x="39" y="22"/>
                  <a:pt x="38" y="23"/>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 name="圆角矩形标注 1"/>
          <p:cNvSpPr/>
          <p:nvPr/>
        </p:nvSpPr>
        <p:spPr>
          <a:xfrm>
            <a:off x="1568516" y="662940"/>
            <a:ext cx="1069695" cy="253048"/>
          </a:xfrm>
          <a:prstGeom prst="wedgeRoundRectCallout">
            <a:avLst>
              <a:gd name="adj1" fmla="val -32913"/>
              <a:gd name="adj2" fmla="val 99237"/>
              <a:gd name="adj3" fmla="val 1666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Freeform 114"/>
          <p:cNvSpPr>
            <a:spLocks noEditPoints="1"/>
          </p:cNvSpPr>
          <p:nvPr/>
        </p:nvSpPr>
        <p:spPr bwMode="auto">
          <a:xfrm>
            <a:off x="1614761" y="1464564"/>
            <a:ext cx="648171" cy="653904"/>
          </a:xfrm>
          <a:custGeom>
            <a:avLst/>
            <a:gdLst>
              <a:gd name="T0" fmla="*/ 48 w 48"/>
              <a:gd name="T1" fmla="*/ 31 h 48"/>
              <a:gd name="T2" fmla="*/ 48 w 48"/>
              <a:gd name="T3" fmla="*/ 33 h 48"/>
              <a:gd name="T4" fmla="*/ 26 w 48"/>
              <a:gd name="T5" fmla="*/ 48 h 48"/>
              <a:gd name="T6" fmla="*/ 24 w 48"/>
              <a:gd name="T7" fmla="*/ 48 h 48"/>
              <a:gd name="T8" fmla="*/ 23 w 48"/>
              <a:gd name="T9" fmla="*/ 48 h 48"/>
              <a:gd name="T10" fmla="*/ 1 w 48"/>
              <a:gd name="T11" fmla="*/ 33 h 48"/>
              <a:gd name="T12" fmla="*/ 0 w 48"/>
              <a:gd name="T13" fmla="*/ 31 h 48"/>
              <a:gd name="T14" fmla="*/ 0 w 48"/>
              <a:gd name="T15" fmla="*/ 17 h 48"/>
              <a:gd name="T16" fmla="*/ 1 w 48"/>
              <a:gd name="T17" fmla="*/ 15 h 48"/>
              <a:gd name="T18" fmla="*/ 23 w 48"/>
              <a:gd name="T19" fmla="*/ 0 h 48"/>
              <a:gd name="T20" fmla="*/ 24 w 48"/>
              <a:gd name="T21" fmla="*/ 0 h 48"/>
              <a:gd name="T22" fmla="*/ 26 w 48"/>
              <a:gd name="T23" fmla="*/ 0 h 48"/>
              <a:gd name="T24" fmla="*/ 48 w 48"/>
              <a:gd name="T25" fmla="*/ 15 h 48"/>
              <a:gd name="T26" fmla="*/ 48 w 48"/>
              <a:gd name="T27" fmla="*/ 17 h 48"/>
              <a:gd name="T28" fmla="*/ 48 w 48"/>
              <a:gd name="T29" fmla="*/ 31 h 48"/>
              <a:gd name="T30" fmla="*/ 10 w 48"/>
              <a:gd name="T31" fmla="*/ 24 h 48"/>
              <a:gd name="T32" fmla="*/ 5 w 48"/>
              <a:gd name="T33" fmla="*/ 21 h 48"/>
              <a:gd name="T34" fmla="*/ 5 w 48"/>
              <a:gd name="T35" fmla="*/ 28 h 48"/>
              <a:gd name="T36" fmla="*/ 10 w 48"/>
              <a:gd name="T37" fmla="*/ 24 h 48"/>
              <a:gd name="T38" fmla="*/ 22 w 48"/>
              <a:gd name="T39" fmla="*/ 16 h 48"/>
              <a:gd name="T40" fmla="*/ 22 w 48"/>
              <a:gd name="T41" fmla="*/ 6 h 48"/>
              <a:gd name="T42" fmla="*/ 6 w 48"/>
              <a:gd name="T43" fmla="*/ 17 h 48"/>
              <a:gd name="T44" fmla="*/ 13 w 48"/>
              <a:gd name="T45" fmla="*/ 22 h 48"/>
              <a:gd name="T46" fmla="*/ 22 w 48"/>
              <a:gd name="T47" fmla="*/ 16 h 48"/>
              <a:gd name="T48" fmla="*/ 22 w 48"/>
              <a:gd name="T49" fmla="*/ 42 h 48"/>
              <a:gd name="T50" fmla="*/ 22 w 48"/>
              <a:gd name="T51" fmla="*/ 33 h 48"/>
              <a:gd name="T52" fmla="*/ 13 w 48"/>
              <a:gd name="T53" fmla="*/ 27 h 48"/>
              <a:gd name="T54" fmla="*/ 6 w 48"/>
              <a:gd name="T55" fmla="*/ 31 h 48"/>
              <a:gd name="T56" fmla="*/ 22 w 48"/>
              <a:gd name="T57" fmla="*/ 42 h 48"/>
              <a:gd name="T58" fmla="*/ 32 w 48"/>
              <a:gd name="T59" fmla="*/ 24 h 48"/>
              <a:gd name="T60" fmla="*/ 24 w 48"/>
              <a:gd name="T61" fmla="*/ 19 h 48"/>
              <a:gd name="T62" fmla="*/ 17 w 48"/>
              <a:gd name="T63" fmla="*/ 24 h 48"/>
              <a:gd name="T64" fmla="*/ 24 w 48"/>
              <a:gd name="T65" fmla="*/ 29 h 48"/>
              <a:gd name="T66" fmla="*/ 32 w 48"/>
              <a:gd name="T67" fmla="*/ 24 h 48"/>
              <a:gd name="T68" fmla="*/ 43 w 48"/>
              <a:gd name="T69" fmla="*/ 17 h 48"/>
              <a:gd name="T70" fmla="*/ 27 w 48"/>
              <a:gd name="T71" fmla="*/ 6 h 48"/>
              <a:gd name="T72" fmla="*/ 27 w 48"/>
              <a:gd name="T73" fmla="*/ 16 h 48"/>
              <a:gd name="T74" fmla="*/ 35 w 48"/>
              <a:gd name="T75" fmla="*/ 22 h 48"/>
              <a:gd name="T76" fmla="*/ 43 w 48"/>
              <a:gd name="T77" fmla="*/ 17 h 48"/>
              <a:gd name="T78" fmla="*/ 43 w 48"/>
              <a:gd name="T79" fmla="*/ 31 h 48"/>
              <a:gd name="T80" fmla="*/ 35 w 48"/>
              <a:gd name="T81" fmla="*/ 27 h 48"/>
              <a:gd name="T82" fmla="*/ 27 w 48"/>
              <a:gd name="T83" fmla="*/ 33 h 48"/>
              <a:gd name="T84" fmla="*/ 27 w 48"/>
              <a:gd name="T85" fmla="*/ 42 h 48"/>
              <a:gd name="T86" fmla="*/ 43 w 48"/>
              <a:gd name="T87" fmla="*/ 31 h 48"/>
              <a:gd name="T88" fmla="*/ 44 w 48"/>
              <a:gd name="T89" fmla="*/ 28 h 48"/>
              <a:gd name="T90" fmla="*/ 44 w 48"/>
              <a:gd name="T91" fmla="*/ 21 h 48"/>
              <a:gd name="T92" fmla="*/ 39 w 48"/>
              <a:gd name="T93" fmla="*/ 24 h 48"/>
              <a:gd name="T94" fmla="*/ 44 w 48"/>
              <a:gd name="T95" fmla="*/ 2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 h="48">
                <a:moveTo>
                  <a:pt x="48" y="31"/>
                </a:moveTo>
                <a:cubicBezTo>
                  <a:pt x="48" y="32"/>
                  <a:pt x="48" y="33"/>
                  <a:pt x="48" y="33"/>
                </a:cubicBezTo>
                <a:cubicBezTo>
                  <a:pt x="26" y="48"/>
                  <a:pt x="26" y="48"/>
                  <a:pt x="26" y="48"/>
                </a:cubicBezTo>
                <a:cubicBezTo>
                  <a:pt x="25" y="48"/>
                  <a:pt x="25" y="48"/>
                  <a:pt x="24" y="48"/>
                </a:cubicBezTo>
                <a:cubicBezTo>
                  <a:pt x="24" y="48"/>
                  <a:pt x="24" y="48"/>
                  <a:pt x="23" y="48"/>
                </a:cubicBezTo>
                <a:cubicBezTo>
                  <a:pt x="1" y="33"/>
                  <a:pt x="1" y="33"/>
                  <a:pt x="1" y="33"/>
                </a:cubicBezTo>
                <a:cubicBezTo>
                  <a:pt x="1" y="33"/>
                  <a:pt x="0" y="32"/>
                  <a:pt x="0" y="31"/>
                </a:cubicBezTo>
                <a:cubicBezTo>
                  <a:pt x="0" y="17"/>
                  <a:pt x="0" y="17"/>
                  <a:pt x="0" y="17"/>
                </a:cubicBezTo>
                <a:cubicBezTo>
                  <a:pt x="0" y="16"/>
                  <a:pt x="1" y="15"/>
                  <a:pt x="1" y="15"/>
                </a:cubicBezTo>
                <a:cubicBezTo>
                  <a:pt x="23" y="0"/>
                  <a:pt x="23" y="0"/>
                  <a:pt x="23" y="0"/>
                </a:cubicBezTo>
                <a:cubicBezTo>
                  <a:pt x="24" y="0"/>
                  <a:pt x="24" y="0"/>
                  <a:pt x="24" y="0"/>
                </a:cubicBezTo>
                <a:cubicBezTo>
                  <a:pt x="25" y="0"/>
                  <a:pt x="25" y="0"/>
                  <a:pt x="26" y="0"/>
                </a:cubicBezTo>
                <a:cubicBezTo>
                  <a:pt x="48" y="15"/>
                  <a:pt x="48" y="15"/>
                  <a:pt x="48" y="15"/>
                </a:cubicBezTo>
                <a:cubicBezTo>
                  <a:pt x="48" y="15"/>
                  <a:pt x="48" y="16"/>
                  <a:pt x="48" y="17"/>
                </a:cubicBezTo>
                <a:lnTo>
                  <a:pt x="48" y="31"/>
                </a:lnTo>
                <a:close/>
                <a:moveTo>
                  <a:pt x="10" y="24"/>
                </a:moveTo>
                <a:cubicBezTo>
                  <a:pt x="5" y="21"/>
                  <a:pt x="5" y="21"/>
                  <a:pt x="5" y="21"/>
                </a:cubicBezTo>
                <a:cubicBezTo>
                  <a:pt x="5" y="28"/>
                  <a:pt x="5" y="28"/>
                  <a:pt x="5" y="28"/>
                </a:cubicBezTo>
                <a:lnTo>
                  <a:pt x="10" y="24"/>
                </a:lnTo>
                <a:close/>
                <a:moveTo>
                  <a:pt x="22" y="16"/>
                </a:moveTo>
                <a:cubicBezTo>
                  <a:pt x="22" y="6"/>
                  <a:pt x="22" y="6"/>
                  <a:pt x="22" y="6"/>
                </a:cubicBezTo>
                <a:cubicBezTo>
                  <a:pt x="6" y="17"/>
                  <a:pt x="6" y="17"/>
                  <a:pt x="6" y="17"/>
                </a:cubicBezTo>
                <a:cubicBezTo>
                  <a:pt x="13" y="22"/>
                  <a:pt x="13" y="22"/>
                  <a:pt x="13" y="22"/>
                </a:cubicBezTo>
                <a:lnTo>
                  <a:pt x="22" y="16"/>
                </a:lnTo>
                <a:close/>
                <a:moveTo>
                  <a:pt x="22" y="42"/>
                </a:moveTo>
                <a:cubicBezTo>
                  <a:pt x="22" y="33"/>
                  <a:pt x="22" y="33"/>
                  <a:pt x="22" y="33"/>
                </a:cubicBezTo>
                <a:cubicBezTo>
                  <a:pt x="13" y="27"/>
                  <a:pt x="13" y="27"/>
                  <a:pt x="13" y="27"/>
                </a:cubicBezTo>
                <a:cubicBezTo>
                  <a:pt x="6" y="31"/>
                  <a:pt x="6" y="31"/>
                  <a:pt x="6" y="31"/>
                </a:cubicBezTo>
                <a:lnTo>
                  <a:pt x="22" y="42"/>
                </a:lnTo>
                <a:close/>
                <a:moveTo>
                  <a:pt x="32" y="24"/>
                </a:moveTo>
                <a:cubicBezTo>
                  <a:pt x="24" y="19"/>
                  <a:pt x="24" y="19"/>
                  <a:pt x="24" y="19"/>
                </a:cubicBezTo>
                <a:cubicBezTo>
                  <a:pt x="17" y="24"/>
                  <a:pt x="17" y="24"/>
                  <a:pt x="17" y="24"/>
                </a:cubicBezTo>
                <a:cubicBezTo>
                  <a:pt x="24" y="29"/>
                  <a:pt x="24" y="29"/>
                  <a:pt x="24" y="29"/>
                </a:cubicBezTo>
                <a:lnTo>
                  <a:pt x="32" y="24"/>
                </a:lnTo>
                <a:close/>
                <a:moveTo>
                  <a:pt x="43" y="17"/>
                </a:moveTo>
                <a:cubicBezTo>
                  <a:pt x="27" y="6"/>
                  <a:pt x="27" y="6"/>
                  <a:pt x="27" y="6"/>
                </a:cubicBezTo>
                <a:cubicBezTo>
                  <a:pt x="27" y="16"/>
                  <a:pt x="27" y="16"/>
                  <a:pt x="27" y="16"/>
                </a:cubicBezTo>
                <a:cubicBezTo>
                  <a:pt x="35" y="22"/>
                  <a:pt x="35" y="22"/>
                  <a:pt x="35" y="22"/>
                </a:cubicBezTo>
                <a:lnTo>
                  <a:pt x="43" y="17"/>
                </a:lnTo>
                <a:close/>
                <a:moveTo>
                  <a:pt x="43" y="31"/>
                </a:moveTo>
                <a:cubicBezTo>
                  <a:pt x="35" y="27"/>
                  <a:pt x="35" y="27"/>
                  <a:pt x="35" y="27"/>
                </a:cubicBezTo>
                <a:cubicBezTo>
                  <a:pt x="27" y="33"/>
                  <a:pt x="27" y="33"/>
                  <a:pt x="27" y="33"/>
                </a:cubicBezTo>
                <a:cubicBezTo>
                  <a:pt x="27" y="42"/>
                  <a:pt x="27" y="42"/>
                  <a:pt x="27" y="42"/>
                </a:cubicBezTo>
                <a:lnTo>
                  <a:pt x="43" y="31"/>
                </a:lnTo>
                <a:close/>
                <a:moveTo>
                  <a:pt x="44" y="28"/>
                </a:moveTo>
                <a:cubicBezTo>
                  <a:pt x="44" y="21"/>
                  <a:pt x="44" y="21"/>
                  <a:pt x="44" y="21"/>
                </a:cubicBezTo>
                <a:cubicBezTo>
                  <a:pt x="39" y="24"/>
                  <a:pt x="39" y="24"/>
                  <a:pt x="39" y="24"/>
                </a:cubicBezTo>
                <a:lnTo>
                  <a:pt x="44" y="28"/>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 name="Content Placeholder 2"/>
          <p:cNvSpPr txBox="1">
            <a:spLocks/>
          </p:cNvSpPr>
          <p:nvPr/>
        </p:nvSpPr>
        <p:spPr>
          <a:xfrm>
            <a:off x="1568517" y="621356"/>
            <a:ext cx="1069695"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err="1" smtClean="0">
                <a:solidFill>
                  <a:schemeClr val="bg2"/>
                </a:solidFill>
                <a:cs typeface="+mn-ea"/>
                <a:sym typeface="+mn-lt"/>
              </a:rPr>
              <a:t>Lorem</a:t>
            </a:r>
            <a:r>
              <a:rPr lang="en-US" dirty="0" smtClean="0">
                <a:solidFill>
                  <a:schemeClr val="bg2"/>
                </a:solidFill>
                <a:cs typeface="+mn-ea"/>
                <a:sym typeface="+mn-lt"/>
              </a:rPr>
              <a:t> </a:t>
            </a:r>
            <a:r>
              <a:rPr lang="en-US" dirty="0" err="1" smtClean="0">
                <a:solidFill>
                  <a:schemeClr val="bg2"/>
                </a:solidFill>
                <a:cs typeface="+mn-ea"/>
                <a:sym typeface="+mn-lt"/>
              </a:rPr>
              <a:t>amet</a:t>
            </a:r>
            <a:r>
              <a:rPr lang="en-US" dirty="0" smtClean="0">
                <a:solidFill>
                  <a:schemeClr val="bg2"/>
                </a:solidFill>
                <a:cs typeface="+mn-ea"/>
                <a:sym typeface="+mn-lt"/>
              </a:rPr>
              <a:t> </a:t>
            </a:r>
            <a:endParaRPr lang="en-US" dirty="0">
              <a:solidFill>
                <a:schemeClr val="bg2"/>
              </a:solidFill>
              <a:cs typeface="+mn-ea"/>
              <a:sym typeface="+mn-lt"/>
            </a:endParaRPr>
          </a:p>
        </p:txBody>
      </p:sp>
      <p:sp>
        <p:nvSpPr>
          <p:cNvPr id="3" name="双大括号 2"/>
          <p:cNvSpPr/>
          <p:nvPr/>
        </p:nvSpPr>
        <p:spPr>
          <a:xfrm>
            <a:off x="6372201" y="1217083"/>
            <a:ext cx="1656183" cy="1080120"/>
          </a:xfrm>
          <a:prstGeom prst="bracePair">
            <a:avLst/>
          </a:prstGeom>
          <a:ln w="19050">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5215229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662554" y="1762988"/>
            <a:ext cx="1846376" cy="1418158"/>
            <a:chOff x="3919538" y="3848100"/>
            <a:chExt cx="1163638" cy="893763"/>
          </a:xfrm>
        </p:grpSpPr>
        <p:sp>
          <p:nvSpPr>
            <p:cNvPr id="4" name="Freeform 2342"/>
            <p:cNvSpPr>
              <a:spLocks/>
            </p:cNvSpPr>
            <p:nvPr/>
          </p:nvSpPr>
          <p:spPr bwMode="auto">
            <a:xfrm>
              <a:off x="4308475" y="4575175"/>
              <a:ext cx="388938" cy="166688"/>
            </a:xfrm>
            <a:custGeom>
              <a:avLst/>
              <a:gdLst>
                <a:gd name="T0" fmla="*/ 432 w 453"/>
                <a:gd name="T1" fmla="*/ 171 h 196"/>
                <a:gd name="T2" fmla="*/ 396 w 453"/>
                <a:gd name="T3" fmla="*/ 138 h 196"/>
                <a:gd name="T4" fmla="*/ 379 w 453"/>
                <a:gd name="T5" fmla="*/ 110 h 196"/>
                <a:gd name="T6" fmla="*/ 369 w 453"/>
                <a:gd name="T7" fmla="*/ 0 h 196"/>
                <a:gd name="T8" fmla="*/ 84 w 453"/>
                <a:gd name="T9" fmla="*/ 0 h 196"/>
                <a:gd name="T10" fmla="*/ 74 w 453"/>
                <a:gd name="T11" fmla="*/ 110 h 196"/>
                <a:gd name="T12" fmla="*/ 58 w 453"/>
                <a:gd name="T13" fmla="*/ 139 h 196"/>
                <a:gd name="T14" fmla="*/ 21 w 453"/>
                <a:gd name="T15" fmla="*/ 172 h 196"/>
                <a:gd name="T16" fmla="*/ 32 w 453"/>
                <a:gd name="T17" fmla="*/ 191 h 196"/>
                <a:gd name="T18" fmla="*/ 196 w 453"/>
                <a:gd name="T19" fmla="*/ 196 h 196"/>
                <a:gd name="T20" fmla="*/ 257 w 453"/>
                <a:gd name="T21" fmla="*/ 196 h 196"/>
                <a:gd name="T22" fmla="*/ 422 w 453"/>
                <a:gd name="T23" fmla="*/ 191 h 196"/>
                <a:gd name="T24" fmla="*/ 432 w 453"/>
                <a:gd name="T25" fmla="*/ 17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3" h="196">
                  <a:moveTo>
                    <a:pt x="432" y="171"/>
                  </a:moveTo>
                  <a:cubicBezTo>
                    <a:pt x="432" y="171"/>
                    <a:pt x="409" y="151"/>
                    <a:pt x="396" y="138"/>
                  </a:cubicBezTo>
                  <a:cubicBezTo>
                    <a:pt x="383" y="125"/>
                    <a:pt x="379" y="110"/>
                    <a:pt x="379" y="110"/>
                  </a:cubicBezTo>
                  <a:cubicBezTo>
                    <a:pt x="369" y="0"/>
                    <a:pt x="369" y="0"/>
                    <a:pt x="369" y="0"/>
                  </a:cubicBezTo>
                  <a:cubicBezTo>
                    <a:pt x="84" y="0"/>
                    <a:pt x="84" y="0"/>
                    <a:pt x="84" y="0"/>
                  </a:cubicBezTo>
                  <a:cubicBezTo>
                    <a:pt x="74" y="110"/>
                    <a:pt x="74" y="110"/>
                    <a:pt x="74" y="110"/>
                  </a:cubicBezTo>
                  <a:cubicBezTo>
                    <a:pt x="74" y="110"/>
                    <a:pt x="70" y="126"/>
                    <a:pt x="58" y="139"/>
                  </a:cubicBezTo>
                  <a:cubicBezTo>
                    <a:pt x="45" y="152"/>
                    <a:pt x="21" y="172"/>
                    <a:pt x="21" y="172"/>
                  </a:cubicBezTo>
                  <a:cubicBezTo>
                    <a:pt x="21" y="172"/>
                    <a:pt x="0" y="187"/>
                    <a:pt x="32" y="191"/>
                  </a:cubicBezTo>
                  <a:cubicBezTo>
                    <a:pt x="50" y="194"/>
                    <a:pt x="131" y="196"/>
                    <a:pt x="196" y="196"/>
                  </a:cubicBezTo>
                  <a:cubicBezTo>
                    <a:pt x="257" y="196"/>
                    <a:pt x="257" y="196"/>
                    <a:pt x="257" y="196"/>
                  </a:cubicBezTo>
                  <a:cubicBezTo>
                    <a:pt x="324" y="196"/>
                    <a:pt x="403" y="194"/>
                    <a:pt x="422" y="191"/>
                  </a:cubicBezTo>
                  <a:cubicBezTo>
                    <a:pt x="453" y="186"/>
                    <a:pt x="432" y="171"/>
                    <a:pt x="432" y="171"/>
                  </a:cubicBezTo>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 name="Freeform 2343"/>
            <p:cNvSpPr>
              <a:spLocks noEditPoints="1"/>
            </p:cNvSpPr>
            <p:nvPr/>
          </p:nvSpPr>
          <p:spPr bwMode="auto">
            <a:xfrm>
              <a:off x="3919538" y="3848100"/>
              <a:ext cx="1163638" cy="709613"/>
            </a:xfrm>
            <a:custGeom>
              <a:avLst/>
              <a:gdLst>
                <a:gd name="T0" fmla="*/ 1323 w 1356"/>
                <a:gd name="T1" fmla="*/ 0 h 828"/>
                <a:gd name="T2" fmla="*/ 35 w 1356"/>
                <a:gd name="T3" fmla="*/ 0 h 828"/>
                <a:gd name="T4" fmla="*/ 0 w 1356"/>
                <a:gd name="T5" fmla="*/ 36 h 828"/>
                <a:gd name="T6" fmla="*/ 0 w 1356"/>
                <a:gd name="T7" fmla="*/ 792 h 828"/>
                <a:gd name="T8" fmla="*/ 35 w 1356"/>
                <a:gd name="T9" fmla="*/ 828 h 828"/>
                <a:gd name="T10" fmla="*/ 512 w 1356"/>
                <a:gd name="T11" fmla="*/ 828 h 828"/>
                <a:gd name="T12" fmla="*/ 539 w 1356"/>
                <a:gd name="T13" fmla="*/ 828 h 828"/>
                <a:gd name="T14" fmla="*/ 820 w 1356"/>
                <a:gd name="T15" fmla="*/ 828 h 828"/>
                <a:gd name="T16" fmla="*/ 849 w 1356"/>
                <a:gd name="T17" fmla="*/ 828 h 828"/>
                <a:gd name="T18" fmla="*/ 1323 w 1356"/>
                <a:gd name="T19" fmla="*/ 828 h 828"/>
                <a:gd name="T20" fmla="*/ 1356 w 1356"/>
                <a:gd name="T21" fmla="*/ 792 h 828"/>
                <a:gd name="T22" fmla="*/ 1356 w 1356"/>
                <a:gd name="T23" fmla="*/ 36 h 828"/>
                <a:gd name="T24" fmla="*/ 1323 w 1356"/>
                <a:gd name="T25" fmla="*/ 0 h 828"/>
                <a:gd name="T26" fmla="*/ 1300 w 1356"/>
                <a:gd name="T27" fmla="*/ 768 h 828"/>
                <a:gd name="T28" fmla="*/ 52 w 1356"/>
                <a:gd name="T29" fmla="*/ 768 h 828"/>
                <a:gd name="T30" fmla="*/ 52 w 1356"/>
                <a:gd name="T31" fmla="*/ 60 h 828"/>
                <a:gd name="T32" fmla="*/ 1300 w 1356"/>
                <a:gd name="T33" fmla="*/ 60 h 828"/>
                <a:gd name="T34" fmla="*/ 1300 w 1356"/>
                <a:gd name="T35" fmla="*/ 768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56" h="828">
                  <a:moveTo>
                    <a:pt x="1323" y="0"/>
                  </a:moveTo>
                  <a:cubicBezTo>
                    <a:pt x="35" y="0"/>
                    <a:pt x="35" y="0"/>
                    <a:pt x="35" y="0"/>
                  </a:cubicBezTo>
                  <a:cubicBezTo>
                    <a:pt x="16" y="0"/>
                    <a:pt x="0" y="17"/>
                    <a:pt x="0" y="36"/>
                  </a:cubicBezTo>
                  <a:cubicBezTo>
                    <a:pt x="0" y="792"/>
                    <a:pt x="0" y="792"/>
                    <a:pt x="0" y="792"/>
                  </a:cubicBezTo>
                  <a:cubicBezTo>
                    <a:pt x="0" y="811"/>
                    <a:pt x="16" y="828"/>
                    <a:pt x="35" y="828"/>
                  </a:cubicBezTo>
                  <a:cubicBezTo>
                    <a:pt x="512" y="828"/>
                    <a:pt x="512" y="828"/>
                    <a:pt x="512" y="828"/>
                  </a:cubicBezTo>
                  <a:cubicBezTo>
                    <a:pt x="539" y="828"/>
                    <a:pt x="539" y="828"/>
                    <a:pt x="539" y="828"/>
                  </a:cubicBezTo>
                  <a:cubicBezTo>
                    <a:pt x="820" y="828"/>
                    <a:pt x="820" y="828"/>
                    <a:pt x="820" y="828"/>
                  </a:cubicBezTo>
                  <a:cubicBezTo>
                    <a:pt x="849" y="828"/>
                    <a:pt x="849" y="828"/>
                    <a:pt x="849" y="828"/>
                  </a:cubicBezTo>
                  <a:cubicBezTo>
                    <a:pt x="1323" y="828"/>
                    <a:pt x="1323" y="828"/>
                    <a:pt x="1323" y="828"/>
                  </a:cubicBezTo>
                  <a:cubicBezTo>
                    <a:pt x="1342" y="828"/>
                    <a:pt x="1356" y="811"/>
                    <a:pt x="1356" y="792"/>
                  </a:cubicBezTo>
                  <a:cubicBezTo>
                    <a:pt x="1356" y="36"/>
                    <a:pt x="1356" y="36"/>
                    <a:pt x="1356" y="36"/>
                  </a:cubicBezTo>
                  <a:cubicBezTo>
                    <a:pt x="1356" y="17"/>
                    <a:pt x="1342" y="0"/>
                    <a:pt x="1323" y="0"/>
                  </a:cubicBezTo>
                  <a:moveTo>
                    <a:pt x="1300" y="768"/>
                  </a:moveTo>
                  <a:cubicBezTo>
                    <a:pt x="52" y="768"/>
                    <a:pt x="52" y="768"/>
                    <a:pt x="52" y="768"/>
                  </a:cubicBezTo>
                  <a:cubicBezTo>
                    <a:pt x="52" y="60"/>
                    <a:pt x="52" y="60"/>
                    <a:pt x="52" y="60"/>
                  </a:cubicBezTo>
                  <a:cubicBezTo>
                    <a:pt x="1300" y="60"/>
                    <a:pt x="1300" y="60"/>
                    <a:pt x="1300" y="60"/>
                  </a:cubicBezTo>
                  <a:lnTo>
                    <a:pt x="1300" y="768"/>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6" name="组合 5"/>
          <p:cNvGrpSpPr/>
          <p:nvPr/>
        </p:nvGrpSpPr>
        <p:grpSpPr>
          <a:xfrm>
            <a:off x="6443663" y="2318214"/>
            <a:ext cx="1406769" cy="801483"/>
            <a:chOff x="5397500" y="4132263"/>
            <a:chExt cx="1069975" cy="609600"/>
          </a:xfrm>
        </p:grpSpPr>
        <p:sp>
          <p:nvSpPr>
            <p:cNvPr id="7" name="Freeform 2344"/>
            <p:cNvSpPr>
              <a:spLocks noEditPoints="1"/>
            </p:cNvSpPr>
            <p:nvPr/>
          </p:nvSpPr>
          <p:spPr bwMode="auto">
            <a:xfrm>
              <a:off x="5524500" y="4132263"/>
              <a:ext cx="819150" cy="538163"/>
            </a:xfrm>
            <a:custGeom>
              <a:avLst/>
              <a:gdLst>
                <a:gd name="T0" fmla="*/ 956 w 956"/>
                <a:gd name="T1" fmla="*/ 628 h 628"/>
                <a:gd name="T2" fmla="*/ 956 w 956"/>
                <a:gd name="T3" fmla="*/ 34 h 628"/>
                <a:gd name="T4" fmla="*/ 921 w 956"/>
                <a:gd name="T5" fmla="*/ 0 h 628"/>
                <a:gd name="T6" fmla="*/ 32 w 956"/>
                <a:gd name="T7" fmla="*/ 0 h 628"/>
                <a:gd name="T8" fmla="*/ 0 w 956"/>
                <a:gd name="T9" fmla="*/ 34 h 628"/>
                <a:gd name="T10" fmla="*/ 0 w 956"/>
                <a:gd name="T11" fmla="*/ 628 h 628"/>
                <a:gd name="T12" fmla="*/ 956 w 956"/>
                <a:gd name="T13" fmla="*/ 628 h 628"/>
                <a:gd name="T14" fmla="*/ 48 w 956"/>
                <a:gd name="T15" fmla="*/ 60 h 628"/>
                <a:gd name="T16" fmla="*/ 900 w 956"/>
                <a:gd name="T17" fmla="*/ 60 h 628"/>
                <a:gd name="T18" fmla="*/ 900 w 956"/>
                <a:gd name="T19" fmla="*/ 592 h 628"/>
                <a:gd name="T20" fmla="*/ 48 w 956"/>
                <a:gd name="T21" fmla="*/ 592 h 628"/>
                <a:gd name="T22" fmla="*/ 48 w 956"/>
                <a:gd name="T23" fmla="*/ 6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6" h="628">
                  <a:moveTo>
                    <a:pt x="956" y="628"/>
                  </a:moveTo>
                  <a:cubicBezTo>
                    <a:pt x="956" y="34"/>
                    <a:pt x="956" y="34"/>
                    <a:pt x="956" y="34"/>
                  </a:cubicBezTo>
                  <a:cubicBezTo>
                    <a:pt x="956" y="16"/>
                    <a:pt x="939" y="0"/>
                    <a:pt x="921" y="0"/>
                  </a:cubicBezTo>
                  <a:cubicBezTo>
                    <a:pt x="32" y="0"/>
                    <a:pt x="32" y="0"/>
                    <a:pt x="32" y="0"/>
                  </a:cubicBezTo>
                  <a:cubicBezTo>
                    <a:pt x="13" y="0"/>
                    <a:pt x="0" y="16"/>
                    <a:pt x="0" y="34"/>
                  </a:cubicBezTo>
                  <a:cubicBezTo>
                    <a:pt x="0" y="628"/>
                    <a:pt x="0" y="628"/>
                    <a:pt x="0" y="628"/>
                  </a:cubicBezTo>
                  <a:lnTo>
                    <a:pt x="956" y="628"/>
                  </a:lnTo>
                  <a:close/>
                  <a:moveTo>
                    <a:pt x="48" y="60"/>
                  </a:moveTo>
                  <a:cubicBezTo>
                    <a:pt x="900" y="60"/>
                    <a:pt x="900" y="60"/>
                    <a:pt x="900" y="60"/>
                  </a:cubicBezTo>
                  <a:cubicBezTo>
                    <a:pt x="900" y="592"/>
                    <a:pt x="900" y="592"/>
                    <a:pt x="900" y="592"/>
                  </a:cubicBezTo>
                  <a:cubicBezTo>
                    <a:pt x="48" y="592"/>
                    <a:pt x="48" y="592"/>
                    <a:pt x="48" y="592"/>
                  </a:cubicBezTo>
                  <a:lnTo>
                    <a:pt x="48" y="6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 name="Freeform 2345"/>
            <p:cNvSpPr>
              <a:spLocks/>
            </p:cNvSpPr>
            <p:nvPr/>
          </p:nvSpPr>
          <p:spPr bwMode="auto">
            <a:xfrm>
              <a:off x="5397500" y="4687888"/>
              <a:ext cx="1069975" cy="53975"/>
            </a:xfrm>
            <a:custGeom>
              <a:avLst/>
              <a:gdLst>
                <a:gd name="T0" fmla="*/ 603 w 674"/>
                <a:gd name="T1" fmla="*/ 0 h 34"/>
                <a:gd name="T2" fmla="*/ 595 w 674"/>
                <a:gd name="T3" fmla="*/ 0 h 34"/>
                <a:gd name="T4" fmla="*/ 81 w 674"/>
                <a:gd name="T5" fmla="*/ 0 h 34"/>
                <a:gd name="T6" fmla="*/ 34 w 674"/>
                <a:gd name="T7" fmla="*/ 0 h 34"/>
                <a:gd name="T8" fmla="*/ 0 w 674"/>
                <a:gd name="T9" fmla="*/ 0 h 34"/>
                <a:gd name="T10" fmla="*/ 0 w 674"/>
                <a:gd name="T11" fmla="*/ 34 h 34"/>
                <a:gd name="T12" fmla="*/ 674 w 674"/>
                <a:gd name="T13" fmla="*/ 34 h 34"/>
                <a:gd name="T14" fmla="*/ 674 w 674"/>
                <a:gd name="T15" fmla="*/ 0 h 34"/>
                <a:gd name="T16" fmla="*/ 603 w 674"/>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34">
                  <a:moveTo>
                    <a:pt x="603" y="0"/>
                  </a:moveTo>
                  <a:lnTo>
                    <a:pt x="595" y="0"/>
                  </a:lnTo>
                  <a:lnTo>
                    <a:pt x="81" y="0"/>
                  </a:lnTo>
                  <a:lnTo>
                    <a:pt x="34" y="0"/>
                  </a:lnTo>
                  <a:lnTo>
                    <a:pt x="0" y="0"/>
                  </a:lnTo>
                  <a:lnTo>
                    <a:pt x="0" y="34"/>
                  </a:lnTo>
                  <a:lnTo>
                    <a:pt x="674" y="34"/>
                  </a:lnTo>
                  <a:lnTo>
                    <a:pt x="674" y="0"/>
                  </a:lnTo>
                  <a:lnTo>
                    <a:pt x="603" y="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9" name="Freeform 2309"/>
          <p:cNvSpPr>
            <a:spLocks noEditPoints="1"/>
          </p:cNvSpPr>
          <p:nvPr/>
        </p:nvSpPr>
        <p:spPr bwMode="auto">
          <a:xfrm>
            <a:off x="1552187" y="1871781"/>
            <a:ext cx="1008658" cy="1309365"/>
          </a:xfrm>
          <a:custGeom>
            <a:avLst/>
            <a:gdLst>
              <a:gd name="T0" fmla="*/ 1088 w 1088"/>
              <a:gd name="T1" fmla="*/ 57 h 1412"/>
              <a:gd name="T2" fmla="*/ 1031 w 1088"/>
              <a:gd name="T3" fmla="*/ 0 h 1412"/>
              <a:gd name="T4" fmla="*/ 57 w 1088"/>
              <a:gd name="T5" fmla="*/ 0 h 1412"/>
              <a:gd name="T6" fmla="*/ 0 w 1088"/>
              <a:gd name="T7" fmla="*/ 57 h 1412"/>
              <a:gd name="T8" fmla="*/ 0 w 1088"/>
              <a:gd name="T9" fmla="*/ 1355 h 1412"/>
              <a:gd name="T10" fmla="*/ 57 w 1088"/>
              <a:gd name="T11" fmla="*/ 1412 h 1412"/>
              <a:gd name="T12" fmla="*/ 1031 w 1088"/>
              <a:gd name="T13" fmla="*/ 1412 h 1412"/>
              <a:gd name="T14" fmla="*/ 1088 w 1088"/>
              <a:gd name="T15" fmla="*/ 1355 h 1412"/>
              <a:gd name="T16" fmla="*/ 1088 w 1088"/>
              <a:gd name="T17" fmla="*/ 57 h 1412"/>
              <a:gd name="T18" fmla="*/ 546 w 1088"/>
              <a:gd name="T19" fmla="*/ 1383 h 1412"/>
              <a:gd name="T20" fmla="*/ 514 w 1088"/>
              <a:gd name="T21" fmla="*/ 1351 h 1412"/>
              <a:gd name="T22" fmla="*/ 546 w 1088"/>
              <a:gd name="T23" fmla="*/ 1319 h 1412"/>
              <a:gd name="T24" fmla="*/ 578 w 1088"/>
              <a:gd name="T25" fmla="*/ 1351 h 1412"/>
              <a:gd name="T26" fmla="*/ 546 w 1088"/>
              <a:gd name="T27" fmla="*/ 1383 h 1412"/>
              <a:gd name="T28" fmla="*/ 976 w 1088"/>
              <a:gd name="T29" fmla="*/ 1292 h 1412"/>
              <a:gd name="T30" fmla="*/ 108 w 1088"/>
              <a:gd name="T31" fmla="*/ 1292 h 1412"/>
              <a:gd name="T32" fmla="*/ 108 w 1088"/>
              <a:gd name="T33" fmla="*/ 124 h 1412"/>
              <a:gd name="T34" fmla="*/ 976 w 1088"/>
              <a:gd name="T35" fmla="*/ 124 h 1412"/>
              <a:gd name="T36" fmla="*/ 976 w 1088"/>
              <a:gd name="T37" fmla="*/ 1292 h 1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88" h="1412">
                <a:moveTo>
                  <a:pt x="1088" y="57"/>
                </a:moveTo>
                <a:cubicBezTo>
                  <a:pt x="1088" y="26"/>
                  <a:pt x="1062" y="0"/>
                  <a:pt x="1031" y="0"/>
                </a:cubicBezTo>
                <a:cubicBezTo>
                  <a:pt x="57" y="0"/>
                  <a:pt x="57" y="0"/>
                  <a:pt x="57" y="0"/>
                </a:cubicBezTo>
                <a:cubicBezTo>
                  <a:pt x="26" y="0"/>
                  <a:pt x="0" y="26"/>
                  <a:pt x="0" y="57"/>
                </a:cubicBezTo>
                <a:cubicBezTo>
                  <a:pt x="0" y="1355"/>
                  <a:pt x="0" y="1355"/>
                  <a:pt x="0" y="1355"/>
                </a:cubicBezTo>
                <a:cubicBezTo>
                  <a:pt x="0" y="1386"/>
                  <a:pt x="26" y="1412"/>
                  <a:pt x="57" y="1412"/>
                </a:cubicBezTo>
                <a:cubicBezTo>
                  <a:pt x="1031" y="1412"/>
                  <a:pt x="1031" y="1412"/>
                  <a:pt x="1031" y="1412"/>
                </a:cubicBezTo>
                <a:cubicBezTo>
                  <a:pt x="1062" y="1412"/>
                  <a:pt x="1088" y="1386"/>
                  <a:pt x="1088" y="1355"/>
                </a:cubicBezTo>
                <a:lnTo>
                  <a:pt x="1088" y="57"/>
                </a:lnTo>
                <a:close/>
                <a:moveTo>
                  <a:pt x="546" y="1383"/>
                </a:moveTo>
                <a:cubicBezTo>
                  <a:pt x="529" y="1383"/>
                  <a:pt x="514" y="1368"/>
                  <a:pt x="514" y="1351"/>
                </a:cubicBezTo>
                <a:cubicBezTo>
                  <a:pt x="514" y="1333"/>
                  <a:pt x="529" y="1319"/>
                  <a:pt x="546" y="1319"/>
                </a:cubicBezTo>
                <a:cubicBezTo>
                  <a:pt x="564" y="1319"/>
                  <a:pt x="578" y="1333"/>
                  <a:pt x="578" y="1351"/>
                </a:cubicBezTo>
                <a:cubicBezTo>
                  <a:pt x="578" y="1368"/>
                  <a:pt x="564" y="1383"/>
                  <a:pt x="546" y="1383"/>
                </a:cubicBezTo>
                <a:moveTo>
                  <a:pt x="976" y="1292"/>
                </a:moveTo>
                <a:cubicBezTo>
                  <a:pt x="108" y="1292"/>
                  <a:pt x="108" y="1292"/>
                  <a:pt x="108" y="1292"/>
                </a:cubicBezTo>
                <a:cubicBezTo>
                  <a:pt x="108" y="124"/>
                  <a:pt x="108" y="124"/>
                  <a:pt x="108" y="124"/>
                </a:cubicBezTo>
                <a:cubicBezTo>
                  <a:pt x="976" y="124"/>
                  <a:pt x="976" y="124"/>
                  <a:pt x="976" y="124"/>
                </a:cubicBezTo>
                <a:lnTo>
                  <a:pt x="976" y="1292"/>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10" name="组合 9"/>
          <p:cNvGrpSpPr/>
          <p:nvPr/>
        </p:nvGrpSpPr>
        <p:grpSpPr>
          <a:xfrm>
            <a:off x="0" y="3363838"/>
            <a:ext cx="9144000" cy="81203"/>
            <a:chOff x="3125630" y="2003374"/>
            <a:chExt cx="9144000" cy="81203"/>
          </a:xfrm>
        </p:grpSpPr>
        <p:cxnSp>
          <p:nvCxnSpPr>
            <p:cNvPr id="11" name="直接连接符 10"/>
            <p:cNvCxnSpPr/>
            <p:nvPr/>
          </p:nvCxnSpPr>
          <p:spPr>
            <a:xfrm>
              <a:off x="3125630" y="2015266"/>
              <a:ext cx="2008312"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248783" y="2015266"/>
              <a:ext cx="702084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flipH="1">
              <a:off x="5122051" y="2003374"/>
              <a:ext cx="98021" cy="81203"/>
              <a:chOff x="5164994" y="1273448"/>
              <a:chExt cx="695372" cy="576064"/>
            </a:xfrm>
          </p:grpSpPr>
          <p:cxnSp>
            <p:nvCxnSpPr>
              <p:cNvPr id="14" name="直接连接符 13"/>
              <p:cNvCxnSpPr/>
              <p:nvPr/>
            </p:nvCxnSpPr>
            <p:spPr>
              <a:xfrm rot="2700000">
                <a:off x="4876962" y="1561480"/>
                <a:ext cx="57606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8900000" flipH="1">
                <a:off x="5284302" y="1570244"/>
                <a:ext cx="57606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sp>
        <p:nvSpPr>
          <p:cNvPr id="19" name="Title 13"/>
          <p:cNvSpPr txBox="1">
            <a:spLocks/>
          </p:cNvSpPr>
          <p:nvPr/>
        </p:nvSpPr>
        <p:spPr>
          <a:xfrm>
            <a:off x="3859437" y="1872941"/>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600" b="1" dirty="0" smtClean="0">
                <a:solidFill>
                  <a:schemeClr val="bg1"/>
                </a:solidFill>
                <a:latin typeface="+mn-lt"/>
                <a:ea typeface="+mn-ea"/>
                <a:cs typeface="+mn-ea"/>
                <a:sym typeface="+mn-lt"/>
              </a:rPr>
              <a:t>60</a:t>
            </a:r>
            <a:endParaRPr lang="en-US" sz="3600" b="1" dirty="0">
              <a:solidFill>
                <a:schemeClr val="bg1"/>
              </a:solidFill>
              <a:latin typeface="+mn-lt"/>
              <a:ea typeface="+mn-ea"/>
              <a:cs typeface="+mn-ea"/>
              <a:sym typeface="+mn-lt"/>
            </a:endParaRPr>
          </a:p>
        </p:txBody>
      </p:sp>
      <p:sp>
        <p:nvSpPr>
          <p:cNvPr id="21" name="Title 13"/>
          <p:cNvSpPr txBox="1">
            <a:spLocks/>
          </p:cNvSpPr>
          <p:nvPr/>
        </p:nvSpPr>
        <p:spPr>
          <a:xfrm>
            <a:off x="6413756" y="2245042"/>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bg1"/>
                </a:solidFill>
                <a:latin typeface="+mn-lt"/>
                <a:ea typeface="+mn-ea"/>
                <a:cs typeface="+mn-ea"/>
                <a:sym typeface="+mn-lt"/>
              </a:rPr>
              <a:t>28</a:t>
            </a:r>
            <a:endParaRPr lang="en-US" sz="1800" b="1" dirty="0">
              <a:solidFill>
                <a:schemeClr val="bg1"/>
              </a:solidFill>
              <a:latin typeface="+mn-lt"/>
              <a:ea typeface="+mn-ea"/>
              <a:cs typeface="+mn-ea"/>
              <a:sym typeface="+mn-lt"/>
            </a:endParaRPr>
          </a:p>
        </p:txBody>
      </p:sp>
      <p:sp>
        <p:nvSpPr>
          <p:cNvPr id="23" name="Title 13"/>
          <p:cNvSpPr txBox="1">
            <a:spLocks/>
          </p:cNvSpPr>
          <p:nvPr/>
        </p:nvSpPr>
        <p:spPr>
          <a:xfrm>
            <a:off x="1319291" y="2089670"/>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bg1"/>
                </a:solidFill>
                <a:latin typeface="+mn-lt"/>
                <a:ea typeface="+mn-ea"/>
                <a:cs typeface="+mn-ea"/>
                <a:sym typeface="+mn-lt"/>
              </a:rPr>
              <a:t>12</a:t>
            </a:r>
            <a:endParaRPr lang="en-US" sz="1800" b="1" dirty="0">
              <a:solidFill>
                <a:schemeClr val="bg1"/>
              </a:solidFill>
              <a:latin typeface="+mn-lt"/>
              <a:ea typeface="+mn-ea"/>
              <a:cs typeface="+mn-ea"/>
              <a:sym typeface="+mn-lt"/>
            </a:endParaRPr>
          </a:p>
        </p:txBody>
      </p:sp>
      <p:sp>
        <p:nvSpPr>
          <p:cNvPr id="25" name="Content Placeholder 2"/>
          <p:cNvSpPr txBox="1">
            <a:spLocks/>
          </p:cNvSpPr>
          <p:nvPr/>
        </p:nvSpPr>
        <p:spPr>
          <a:xfrm>
            <a:off x="1447399" y="3606851"/>
            <a:ext cx="4420745" cy="4534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2400" b="1" dirty="0" smtClean="0">
                <a:solidFill>
                  <a:schemeClr val="tx1"/>
                </a:solidFill>
                <a:cs typeface="+mn-ea"/>
                <a:sym typeface="+mn-lt"/>
              </a:rPr>
              <a:t>图标价格列表</a:t>
            </a:r>
            <a:endParaRPr lang="en-US" sz="2400" b="1" dirty="0">
              <a:solidFill>
                <a:schemeClr val="tx1"/>
              </a:solidFill>
              <a:cs typeface="+mn-ea"/>
              <a:sym typeface="+mn-lt"/>
            </a:endParaRPr>
          </a:p>
        </p:txBody>
      </p:sp>
      <p:sp>
        <p:nvSpPr>
          <p:cNvPr id="26" name="Content Placeholder 2"/>
          <p:cNvSpPr txBox="1">
            <a:spLocks/>
          </p:cNvSpPr>
          <p:nvPr/>
        </p:nvSpPr>
        <p:spPr>
          <a:xfrm>
            <a:off x="1447399" y="4041540"/>
            <a:ext cx="5689527" cy="6327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err="1" smtClean="0">
                <a:solidFill>
                  <a:schemeClr val="accent3"/>
                </a:solidFill>
                <a:cs typeface="+mn-ea"/>
                <a:sym typeface="+mn-lt"/>
              </a:rPr>
              <a:t>Quisque</a:t>
            </a:r>
            <a:r>
              <a:rPr lang="en-US" sz="1200" b="1" dirty="0" smtClean="0">
                <a:solidFill>
                  <a:schemeClr val="accent3"/>
                </a:solidFill>
                <a:cs typeface="+mn-ea"/>
                <a:sym typeface="+mn-lt"/>
              </a:rPr>
              <a:t> nibh dolor</a:t>
            </a:r>
            <a:r>
              <a:rPr lang="en-US" sz="1200" dirty="0">
                <a:solidFill>
                  <a:schemeClr val="accent3"/>
                </a:solidFill>
                <a:cs typeface="+mn-ea"/>
                <a:sym typeface="+mn-lt"/>
              </a:rPr>
              <a:t>, </a:t>
            </a:r>
            <a:r>
              <a:rPr lang="en-US" sz="1200" dirty="0">
                <a:solidFill>
                  <a:schemeClr val="tx1"/>
                </a:solidFill>
                <a:cs typeface="+mn-ea"/>
                <a:sym typeface="+mn-lt"/>
              </a:rPr>
              <a:t>dignissim </a:t>
            </a:r>
            <a:r>
              <a:rPr lang="en-US" sz="1200" dirty="0" smtClean="0">
                <a:solidFill>
                  <a:schemeClr val="tx1"/>
                </a:solidFill>
                <a:cs typeface="+mn-ea"/>
                <a:sym typeface="+mn-lt"/>
              </a:rPr>
              <a:t>ac dignissim ut, luctus ac urna. Aliquam aliquet non massa quis tincidunt. Mauris ullamcorper justo tristique dui posuere tincidunt. </a:t>
            </a:r>
            <a:endParaRPr lang="en-US" sz="1200" dirty="0">
              <a:solidFill>
                <a:schemeClr val="tx1"/>
              </a:solidFill>
              <a:cs typeface="+mn-ea"/>
              <a:sym typeface="+mn-lt"/>
            </a:endParaRPr>
          </a:p>
        </p:txBody>
      </p:sp>
      <p:sp>
        <p:nvSpPr>
          <p:cNvPr id="27" name="Freeform 337"/>
          <p:cNvSpPr>
            <a:spLocks/>
          </p:cNvSpPr>
          <p:nvPr/>
        </p:nvSpPr>
        <p:spPr bwMode="auto">
          <a:xfrm>
            <a:off x="2226216" y="2238846"/>
            <a:ext cx="144016" cy="212675"/>
          </a:xfrm>
          <a:custGeom>
            <a:avLst/>
            <a:gdLst>
              <a:gd name="T0" fmla="*/ 126 w 129"/>
              <a:gd name="T1" fmla="*/ 2 h 193"/>
              <a:gd name="T2" fmla="*/ 121 w 129"/>
              <a:gd name="T3" fmla="*/ 3 h 193"/>
              <a:gd name="T4" fmla="*/ 64 w 129"/>
              <a:gd name="T5" fmla="*/ 82 h 193"/>
              <a:gd name="T6" fmla="*/ 8 w 129"/>
              <a:gd name="T7" fmla="*/ 3 h 193"/>
              <a:gd name="T8" fmla="*/ 2 w 129"/>
              <a:gd name="T9" fmla="*/ 2 h 193"/>
              <a:gd name="T10" fmla="*/ 1 w 129"/>
              <a:gd name="T11" fmla="*/ 7 h 193"/>
              <a:gd name="T12" fmla="*/ 59 w 129"/>
              <a:gd name="T13" fmla="*/ 89 h 193"/>
              <a:gd name="T14" fmla="*/ 24 w 129"/>
              <a:gd name="T15" fmla="*/ 89 h 193"/>
              <a:gd name="T16" fmla="*/ 20 w 129"/>
              <a:gd name="T17" fmla="*/ 93 h 193"/>
              <a:gd name="T18" fmla="*/ 24 w 129"/>
              <a:gd name="T19" fmla="*/ 97 h 193"/>
              <a:gd name="T20" fmla="*/ 60 w 129"/>
              <a:gd name="T21" fmla="*/ 97 h 193"/>
              <a:gd name="T22" fmla="*/ 60 w 129"/>
              <a:gd name="T23" fmla="*/ 113 h 193"/>
              <a:gd name="T24" fmla="*/ 24 w 129"/>
              <a:gd name="T25" fmla="*/ 113 h 193"/>
              <a:gd name="T26" fmla="*/ 20 w 129"/>
              <a:gd name="T27" fmla="*/ 117 h 193"/>
              <a:gd name="T28" fmla="*/ 24 w 129"/>
              <a:gd name="T29" fmla="*/ 121 h 193"/>
              <a:gd name="T30" fmla="*/ 60 w 129"/>
              <a:gd name="T31" fmla="*/ 121 h 193"/>
              <a:gd name="T32" fmla="*/ 60 w 129"/>
              <a:gd name="T33" fmla="*/ 189 h 193"/>
              <a:gd name="T34" fmla="*/ 64 w 129"/>
              <a:gd name="T35" fmla="*/ 193 h 193"/>
              <a:gd name="T36" fmla="*/ 64 w 129"/>
              <a:gd name="T37" fmla="*/ 193 h 193"/>
              <a:gd name="T38" fmla="*/ 68 w 129"/>
              <a:gd name="T39" fmla="*/ 189 h 193"/>
              <a:gd name="T40" fmla="*/ 68 w 129"/>
              <a:gd name="T41" fmla="*/ 121 h 193"/>
              <a:gd name="T42" fmla="*/ 104 w 129"/>
              <a:gd name="T43" fmla="*/ 121 h 193"/>
              <a:gd name="T44" fmla="*/ 108 w 129"/>
              <a:gd name="T45" fmla="*/ 117 h 193"/>
              <a:gd name="T46" fmla="*/ 104 w 129"/>
              <a:gd name="T47" fmla="*/ 113 h 193"/>
              <a:gd name="T48" fmla="*/ 68 w 129"/>
              <a:gd name="T49" fmla="*/ 113 h 193"/>
              <a:gd name="T50" fmla="*/ 68 w 129"/>
              <a:gd name="T51" fmla="*/ 97 h 193"/>
              <a:gd name="T52" fmla="*/ 104 w 129"/>
              <a:gd name="T53" fmla="*/ 97 h 193"/>
              <a:gd name="T54" fmla="*/ 108 w 129"/>
              <a:gd name="T55" fmla="*/ 93 h 193"/>
              <a:gd name="T56" fmla="*/ 104 w 129"/>
              <a:gd name="T57" fmla="*/ 89 h 193"/>
              <a:gd name="T58" fmla="*/ 69 w 129"/>
              <a:gd name="T59" fmla="*/ 89 h 193"/>
              <a:gd name="T60" fmla="*/ 127 w 129"/>
              <a:gd name="T61" fmla="*/ 7 h 193"/>
              <a:gd name="T62" fmla="*/ 126 w 129"/>
              <a:gd name="T63" fmla="*/ 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9" h="193">
                <a:moveTo>
                  <a:pt x="126" y="2"/>
                </a:moveTo>
                <a:cubicBezTo>
                  <a:pt x="125" y="0"/>
                  <a:pt x="122" y="1"/>
                  <a:pt x="121" y="3"/>
                </a:cubicBezTo>
                <a:cubicBezTo>
                  <a:pt x="64" y="82"/>
                  <a:pt x="64" y="82"/>
                  <a:pt x="64" y="82"/>
                </a:cubicBezTo>
                <a:cubicBezTo>
                  <a:pt x="8" y="3"/>
                  <a:pt x="8" y="3"/>
                  <a:pt x="8" y="3"/>
                </a:cubicBezTo>
                <a:cubicBezTo>
                  <a:pt x="6" y="1"/>
                  <a:pt x="4" y="0"/>
                  <a:pt x="2" y="2"/>
                </a:cubicBezTo>
                <a:cubicBezTo>
                  <a:pt x="0" y="3"/>
                  <a:pt x="0" y="5"/>
                  <a:pt x="1" y="7"/>
                </a:cubicBezTo>
                <a:cubicBezTo>
                  <a:pt x="59" y="89"/>
                  <a:pt x="59" y="89"/>
                  <a:pt x="59" y="89"/>
                </a:cubicBezTo>
                <a:cubicBezTo>
                  <a:pt x="24" y="89"/>
                  <a:pt x="24" y="89"/>
                  <a:pt x="24" y="89"/>
                </a:cubicBezTo>
                <a:cubicBezTo>
                  <a:pt x="22" y="89"/>
                  <a:pt x="20" y="91"/>
                  <a:pt x="20" y="93"/>
                </a:cubicBezTo>
                <a:cubicBezTo>
                  <a:pt x="20" y="95"/>
                  <a:pt x="22" y="97"/>
                  <a:pt x="24" y="97"/>
                </a:cubicBezTo>
                <a:cubicBezTo>
                  <a:pt x="60" y="97"/>
                  <a:pt x="60" y="97"/>
                  <a:pt x="60" y="97"/>
                </a:cubicBezTo>
                <a:cubicBezTo>
                  <a:pt x="60" y="113"/>
                  <a:pt x="60" y="113"/>
                  <a:pt x="60" y="113"/>
                </a:cubicBezTo>
                <a:cubicBezTo>
                  <a:pt x="24" y="113"/>
                  <a:pt x="24" y="113"/>
                  <a:pt x="24" y="113"/>
                </a:cubicBezTo>
                <a:cubicBezTo>
                  <a:pt x="22" y="113"/>
                  <a:pt x="20" y="115"/>
                  <a:pt x="20" y="117"/>
                </a:cubicBezTo>
                <a:cubicBezTo>
                  <a:pt x="20" y="119"/>
                  <a:pt x="22" y="121"/>
                  <a:pt x="24" y="121"/>
                </a:cubicBezTo>
                <a:cubicBezTo>
                  <a:pt x="60" y="121"/>
                  <a:pt x="60" y="121"/>
                  <a:pt x="60" y="121"/>
                </a:cubicBezTo>
                <a:cubicBezTo>
                  <a:pt x="60" y="189"/>
                  <a:pt x="60" y="189"/>
                  <a:pt x="60" y="189"/>
                </a:cubicBezTo>
                <a:cubicBezTo>
                  <a:pt x="60" y="191"/>
                  <a:pt x="62" y="193"/>
                  <a:pt x="64" y="193"/>
                </a:cubicBezTo>
                <a:cubicBezTo>
                  <a:pt x="64" y="193"/>
                  <a:pt x="64" y="193"/>
                  <a:pt x="64" y="193"/>
                </a:cubicBezTo>
                <a:cubicBezTo>
                  <a:pt x="66" y="193"/>
                  <a:pt x="68" y="191"/>
                  <a:pt x="68" y="189"/>
                </a:cubicBezTo>
                <a:cubicBezTo>
                  <a:pt x="68" y="121"/>
                  <a:pt x="68" y="121"/>
                  <a:pt x="68" y="121"/>
                </a:cubicBezTo>
                <a:cubicBezTo>
                  <a:pt x="104" y="121"/>
                  <a:pt x="104" y="121"/>
                  <a:pt x="104" y="121"/>
                </a:cubicBezTo>
                <a:cubicBezTo>
                  <a:pt x="106" y="121"/>
                  <a:pt x="108" y="119"/>
                  <a:pt x="108" y="117"/>
                </a:cubicBezTo>
                <a:cubicBezTo>
                  <a:pt x="108" y="115"/>
                  <a:pt x="106" y="113"/>
                  <a:pt x="104" y="113"/>
                </a:cubicBezTo>
                <a:cubicBezTo>
                  <a:pt x="68" y="113"/>
                  <a:pt x="68" y="113"/>
                  <a:pt x="68" y="113"/>
                </a:cubicBezTo>
                <a:cubicBezTo>
                  <a:pt x="68" y="97"/>
                  <a:pt x="68" y="97"/>
                  <a:pt x="68" y="97"/>
                </a:cubicBezTo>
                <a:cubicBezTo>
                  <a:pt x="104" y="97"/>
                  <a:pt x="104" y="97"/>
                  <a:pt x="104" y="97"/>
                </a:cubicBezTo>
                <a:cubicBezTo>
                  <a:pt x="106" y="97"/>
                  <a:pt x="108" y="95"/>
                  <a:pt x="108" y="93"/>
                </a:cubicBezTo>
                <a:cubicBezTo>
                  <a:pt x="108" y="91"/>
                  <a:pt x="106" y="89"/>
                  <a:pt x="104" y="89"/>
                </a:cubicBezTo>
                <a:cubicBezTo>
                  <a:pt x="69" y="89"/>
                  <a:pt x="69" y="89"/>
                  <a:pt x="69" y="89"/>
                </a:cubicBezTo>
                <a:cubicBezTo>
                  <a:pt x="127" y="7"/>
                  <a:pt x="127" y="7"/>
                  <a:pt x="127" y="7"/>
                </a:cubicBezTo>
                <a:cubicBezTo>
                  <a:pt x="129" y="5"/>
                  <a:pt x="128" y="3"/>
                  <a:pt x="126" y="2"/>
                </a:cubicBezTo>
                <a:close/>
              </a:path>
            </a:pathLst>
          </a:custGeom>
          <a:solidFill>
            <a:schemeClr val="tx2"/>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28" name="Freeform 337"/>
          <p:cNvSpPr>
            <a:spLocks/>
          </p:cNvSpPr>
          <p:nvPr/>
        </p:nvSpPr>
        <p:spPr bwMode="auto">
          <a:xfrm>
            <a:off x="4974230" y="1980715"/>
            <a:ext cx="173833" cy="256707"/>
          </a:xfrm>
          <a:custGeom>
            <a:avLst/>
            <a:gdLst>
              <a:gd name="T0" fmla="*/ 126 w 129"/>
              <a:gd name="T1" fmla="*/ 2 h 193"/>
              <a:gd name="T2" fmla="*/ 121 w 129"/>
              <a:gd name="T3" fmla="*/ 3 h 193"/>
              <a:gd name="T4" fmla="*/ 64 w 129"/>
              <a:gd name="T5" fmla="*/ 82 h 193"/>
              <a:gd name="T6" fmla="*/ 8 w 129"/>
              <a:gd name="T7" fmla="*/ 3 h 193"/>
              <a:gd name="T8" fmla="*/ 2 w 129"/>
              <a:gd name="T9" fmla="*/ 2 h 193"/>
              <a:gd name="T10" fmla="*/ 1 w 129"/>
              <a:gd name="T11" fmla="*/ 7 h 193"/>
              <a:gd name="T12" fmla="*/ 59 w 129"/>
              <a:gd name="T13" fmla="*/ 89 h 193"/>
              <a:gd name="T14" fmla="*/ 24 w 129"/>
              <a:gd name="T15" fmla="*/ 89 h 193"/>
              <a:gd name="T16" fmla="*/ 20 w 129"/>
              <a:gd name="T17" fmla="*/ 93 h 193"/>
              <a:gd name="T18" fmla="*/ 24 w 129"/>
              <a:gd name="T19" fmla="*/ 97 h 193"/>
              <a:gd name="T20" fmla="*/ 60 w 129"/>
              <a:gd name="T21" fmla="*/ 97 h 193"/>
              <a:gd name="T22" fmla="*/ 60 w 129"/>
              <a:gd name="T23" fmla="*/ 113 h 193"/>
              <a:gd name="T24" fmla="*/ 24 w 129"/>
              <a:gd name="T25" fmla="*/ 113 h 193"/>
              <a:gd name="T26" fmla="*/ 20 w 129"/>
              <a:gd name="T27" fmla="*/ 117 h 193"/>
              <a:gd name="T28" fmla="*/ 24 w 129"/>
              <a:gd name="T29" fmla="*/ 121 h 193"/>
              <a:gd name="T30" fmla="*/ 60 w 129"/>
              <a:gd name="T31" fmla="*/ 121 h 193"/>
              <a:gd name="T32" fmla="*/ 60 w 129"/>
              <a:gd name="T33" fmla="*/ 189 h 193"/>
              <a:gd name="T34" fmla="*/ 64 w 129"/>
              <a:gd name="T35" fmla="*/ 193 h 193"/>
              <a:gd name="T36" fmla="*/ 64 w 129"/>
              <a:gd name="T37" fmla="*/ 193 h 193"/>
              <a:gd name="T38" fmla="*/ 68 w 129"/>
              <a:gd name="T39" fmla="*/ 189 h 193"/>
              <a:gd name="T40" fmla="*/ 68 w 129"/>
              <a:gd name="T41" fmla="*/ 121 h 193"/>
              <a:gd name="T42" fmla="*/ 104 w 129"/>
              <a:gd name="T43" fmla="*/ 121 h 193"/>
              <a:gd name="T44" fmla="*/ 108 w 129"/>
              <a:gd name="T45" fmla="*/ 117 h 193"/>
              <a:gd name="T46" fmla="*/ 104 w 129"/>
              <a:gd name="T47" fmla="*/ 113 h 193"/>
              <a:gd name="T48" fmla="*/ 68 w 129"/>
              <a:gd name="T49" fmla="*/ 113 h 193"/>
              <a:gd name="T50" fmla="*/ 68 w 129"/>
              <a:gd name="T51" fmla="*/ 97 h 193"/>
              <a:gd name="T52" fmla="*/ 104 w 129"/>
              <a:gd name="T53" fmla="*/ 97 h 193"/>
              <a:gd name="T54" fmla="*/ 108 w 129"/>
              <a:gd name="T55" fmla="*/ 93 h 193"/>
              <a:gd name="T56" fmla="*/ 104 w 129"/>
              <a:gd name="T57" fmla="*/ 89 h 193"/>
              <a:gd name="T58" fmla="*/ 69 w 129"/>
              <a:gd name="T59" fmla="*/ 89 h 193"/>
              <a:gd name="T60" fmla="*/ 127 w 129"/>
              <a:gd name="T61" fmla="*/ 7 h 193"/>
              <a:gd name="T62" fmla="*/ 126 w 129"/>
              <a:gd name="T63" fmla="*/ 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9" h="193">
                <a:moveTo>
                  <a:pt x="126" y="2"/>
                </a:moveTo>
                <a:cubicBezTo>
                  <a:pt x="125" y="0"/>
                  <a:pt x="122" y="1"/>
                  <a:pt x="121" y="3"/>
                </a:cubicBezTo>
                <a:cubicBezTo>
                  <a:pt x="64" y="82"/>
                  <a:pt x="64" y="82"/>
                  <a:pt x="64" y="82"/>
                </a:cubicBezTo>
                <a:cubicBezTo>
                  <a:pt x="8" y="3"/>
                  <a:pt x="8" y="3"/>
                  <a:pt x="8" y="3"/>
                </a:cubicBezTo>
                <a:cubicBezTo>
                  <a:pt x="6" y="1"/>
                  <a:pt x="4" y="0"/>
                  <a:pt x="2" y="2"/>
                </a:cubicBezTo>
                <a:cubicBezTo>
                  <a:pt x="0" y="3"/>
                  <a:pt x="0" y="5"/>
                  <a:pt x="1" y="7"/>
                </a:cubicBezTo>
                <a:cubicBezTo>
                  <a:pt x="59" y="89"/>
                  <a:pt x="59" y="89"/>
                  <a:pt x="59" y="89"/>
                </a:cubicBezTo>
                <a:cubicBezTo>
                  <a:pt x="24" y="89"/>
                  <a:pt x="24" y="89"/>
                  <a:pt x="24" y="89"/>
                </a:cubicBezTo>
                <a:cubicBezTo>
                  <a:pt x="22" y="89"/>
                  <a:pt x="20" y="91"/>
                  <a:pt x="20" y="93"/>
                </a:cubicBezTo>
                <a:cubicBezTo>
                  <a:pt x="20" y="95"/>
                  <a:pt x="22" y="97"/>
                  <a:pt x="24" y="97"/>
                </a:cubicBezTo>
                <a:cubicBezTo>
                  <a:pt x="60" y="97"/>
                  <a:pt x="60" y="97"/>
                  <a:pt x="60" y="97"/>
                </a:cubicBezTo>
                <a:cubicBezTo>
                  <a:pt x="60" y="113"/>
                  <a:pt x="60" y="113"/>
                  <a:pt x="60" y="113"/>
                </a:cubicBezTo>
                <a:cubicBezTo>
                  <a:pt x="24" y="113"/>
                  <a:pt x="24" y="113"/>
                  <a:pt x="24" y="113"/>
                </a:cubicBezTo>
                <a:cubicBezTo>
                  <a:pt x="22" y="113"/>
                  <a:pt x="20" y="115"/>
                  <a:pt x="20" y="117"/>
                </a:cubicBezTo>
                <a:cubicBezTo>
                  <a:pt x="20" y="119"/>
                  <a:pt x="22" y="121"/>
                  <a:pt x="24" y="121"/>
                </a:cubicBezTo>
                <a:cubicBezTo>
                  <a:pt x="60" y="121"/>
                  <a:pt x="60" y="121"/>
                  <a:pt x="60" y="121"/>
                </a:cubicBezTo>
                <a:cubicBezTo>
                  <a:pt x="60" y="189"/>
                  <a:pt x="60" y="189"/>
                  <a:pt x="60" y="189"/>
                </a:cubicBezTo>
                <a:cubicBezTo>
                  <a:pt x="60" y="191"/>
                  <a:pt x="62" y="193"/>
                  <a:pt x="64" y="193"/>
                </a:cubicBezTo>
                <a:cubicBezTo>
                  <a:pt x="64" y="193"/>
                  <a:pt x="64" y="193"/>
                  <a:pt x="64" y="193"/>
                </a:cubicBezTo>
                <a:cubicBezTo>
                  <a:pt x="66" y="193"/>
                  <a:pt x="68" y="191"/>
                  <a:pt x="68" y="189"/>
                </a:cubicBezTo>
                <a:cubicBezTo>
                  <a:pt x="68" y="121"/>
                  <a:pt x="68" y="121"/>
                  <a:pt x="68" y="121"/>
                </a:cubicBezTo>
                <a:cubicBezTo>
                  <a:pt x="104" y="121"/>
                  <a:pt x="104" y="121"/>
                  <a:pt x="104" y="121"/>
                </a:cubicBezTo>
                <a:cubicBezTo>
                  <a:pt x="106" y="121"/>
                  <a:pt x="108" y="119"/>
                  <a:pt x="108" y="117"/>
                </a:cubicBezTo>
                <a:cubicBezTo>
                  <a:pt x="108" y="115"/>
                  <a:pt x="106" y="113"/>
                  <a:pt x="104" y="113"/>
                </a:cubicBezTo>
                <a:cubicBezTo>
                  <a:pt x="68" y="113"/>
                  <a:pt x="68" y="113"/>
                  <a:pt x="68" y="113"/>
                </a:cubicBezTo>
                <a:cubicBezTo>
                  <a:pt x="68" y="97"/>
                  <a:pt x="68" y="97"/>
                  <a:pt x="68" y="97"/>
                </a:cubicBezTo>
                <a:cubicBezTo>
                  <a:pt x="104" y="97"/>
                  <a:pt x="104" y="97"/>
                  <a:pt x="104" y="97"/>
                </a:cubicBezTo>
                <a:cubicBezTo>
                  <a:pt x="106" y="97"/>
                  <a:pt x="108" y="95"/>
                  <a:pt x="108" y="93"/>
                </a:cubicBezTo>
                <a:cubicBezTo>
                  <a:pt x="108" y="91"/>
                  <a:pt x="106" y="89"/>
                  <a:pt x="104" y="89"/>
                </a:cubicBezTo>
                <a:cubicBezTo>
                  <a:pt x="69" y="89"/>
                  <a:pt x="69" y="89"/>
                  <a:pt x="69" y="89"/>
                </a:cubicBezTo>
                <a:cubicBezTo>
                  <a:pt x="127" y="7"/>
                  <a:pt x="127" y="7"/>
                  <a:pt x="127" y="7"/>
                </a:cubicBezTo>
                <a:cubicBezTo>
                  <a:pt x="129" y="5"/>
                  <a:pt x="128" y="3"/>
                  <a:pt x="126" y="2"/>
                </a:cubicBezTo>
                <a:close/>
              </a:path>
            </a:pathLst>
          </a:custGeom>
          <a:solidFill>
            <a:schemeClr val="tx2"/>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29" name="Freeform 337"/>
          <p:cNvSpPr>
            <a:spLocks/>
          </p:cNvSpPr>
          <p:nvPr/>
        </p:nvSpPr>
        <p:spPr bwMode="auto">
          <a:xfrm>
            <a:off x="7380312" y="2465412"/>
            <a:ext cx="144016" cy="212675"/>
          </a:xfrm>
          <a:custGeom>
            <a:avLst/>
            <a:gdLst>
              <a:gd name="T0" fmla="*/ 126 w 129"/>
              <a:gd name="T1" fmla="*/ 2 h 193"/>
              <a:gd name="T2" fmla="*/ 121 w 129"/>
              <a:gd name="T3" fmla="*/ 3 h 193"/>
              <a:gd name="T4" fmla="*/ 64 w 129"/>
              <a:gd name="T5" fmla="*/ 82 h 193"/>
              <a:gd name="T6" fmla="*/ 8 w 129"/>
              <a:gd name="T7" fmla="*/ 3 h 193"/>
              <a:gd name="T8" fmla="*/ 2 w 129"/>
              <a:gd name="T9" fmla="*/ 2 h 193"/>
              <a:gd name="T10" fmla="*/ 1 w 129"/>
              <a:gd name="T11" fmla="*/ 7 h 193"/>
              <a:gd name="T12" fmla="*/ 59 w 129"/>
              <a:gd name="T13" fmla="*/ 89 h 193"/>
              <a:gd name="T14" fmla="*/ 24 w 129"/>
              <a:gd name="T15" fmla="*/ 89 h 193"/>
              <a:gd name="T16" fmla="*/ 20 w 129"/>
              <a:gd name="T17" fmla="*/ 93 h 193"/>
              <a:gd name="T18" fmla="*/ 24 w 129"/>
              <a:gd name="T19" fmla="*/ 97 h 193"/>
              <a:gd name="T20" fmla="*/ 60 w 129"/>
              <a:gd name="T21" fmla="*/ 97 h 193"/>
              <a:gd name="T22" fmla="*/ 60 w 129"/>
              <a:gd name="T23" fmla="*/ 113 h 193"/>
              <a:gd name="T24" fmla="*/ 24 w 129"/>
              <a:gd name="T25" fmla="*/ 113 h 193"/>
              <a:gd name="T26" fmla="*/ 20 w 129"/>
              <a:gd name="T27" fmla="*/ 117 h 193"/>
              <a:gd name="T28" fmla="*/ 24 w 129"/>
              <a:gd name="T29" fmla="*/ 121 h 193"/>
              <a:gd name="T30" fmla="*/ 60 w 129"/>
              <a:gd name="T31" fmla="*/ 121 h 193"/>
              <a:gd name="T32" fmla="*/ 60 w 129"/>
              <a:gd name="T33" fmla="*/ 189 h 193"/>
              <a:gd name="T34" fmla="*/ 64 w 129"/>
              <a:gd name="T35" fmla="*/ 193 h 193"/>
              <a:gd name="T36" fmla="*/ 64 w 129"/>
              <a:gd name="T37" fmla="*/ 193 h 193"/>
              <a:gd name="T38" fmla="*/ 68 w 129"/>
              <a:gd name="T39" fmla="*/ 189 h 193"/>
              <a:gd name="T40" fmla="*/ 68 w 129"/>
              <a:gd name="T41" fmla="*/ 121 h 193"/>
              <a:gd name="T42" fmla="*/ 104 w 129"/>
              <a:gd name="T43" fmla="*/ 121 h 193"/>
              <a:gd name="T44" fmla="*/ 108 w 129"/>
              <a:gd name="T45" fmla="*/ 117 h 193"/>
              <a:gd name="T46" fmla="*/ 104 w 129"/>
              <a:gd name="T47" fmla="*/ 113 h 193"/>
              <a:gd name="T48" fmla="*/ 68 w 129"/>
              <a:gd name="T49" fmla="*/ 113 h 193"/>
              <a:gd name="T50" fmla="*/ 68 w 129"/>
              <a:gd name="T51" fmla="*/ 97 h 193"/>
              <a:gd name="T52" fmla="*/ 104 w 129"/>
              <a:gd name="T53" fmla="*/ 97 h 193"/>
              <a:gd name="T54" fmla="*/ 108 w 129"/>
              <a:gd name="T55" fmla="*/ 93 h 193"/>
              <a:gd name="T56" fmla="*/ 104 w 129"/>
              <a:gd name="T57" fmla="*/ 89 h 193"/>
              <a:gd name="T58" fmla="*/ 69 w 129"/>
              <a:gd name="T59" fmla="*/ 89 h 193"/>
              <a:gd name="T60" fmla="*/ 127 w 129"/>
              <a:gd name="T61" fmla="*/ 7 h 193"/>
              <a:gd name="T62" fmla="*/ 126 w 129"/>
              <a:gd name="T63" fmla="*/ 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9" h="193">
                <a:moveTo>
                  <a:pt x="126" y="2"/>
                </a:moveTo>
                <a:cubicBezTo>
                  <a:pt x="125" y="0"/>
                  <a:pt x="122" y="1"/>
                  <a:pt x="121" y="3"/>
                </a:cubicBezTo>
                <a:cubicBezTo>
                  <a:pt x="64" y="82"/>
                  <a:pt x="64" y="82"/>
                  <a:pt x="64" y="82"/>
                </a:cubicBezTo>
                <a:cubicBezTo>
                  <a:pt x="8" y="3"/>
                  <a:pt x="8" y="3"/>
                  <a:pt x="8" y="3"/>
                </a:cubicBezTo>
                <a:cubicBezTo>
                  <a:pt x="6" y="1"/>
                  <a:pt x="4" y="0"/>
                  <a:pt x="2" y="2"/>
                </a:cubicBezTo>
                <a:cubicBezTo>
                  <a:pt x="0" y="3"/>
                  <a:pt x="0" y="5"/>
                  <a:pt x="1" y="7"/>
                </a:cubicBezTo>
                <a:cubicBezTo>
                  <a:pt x="59" y="89"/>
                  <a:pt x="59" y="89"/>
                  <a:pt x="59" y="89"/>
                </a:cubicBezTo>
                <a:cubicBezTo>
                  <a:pt x="24" y="89"/>
                  <a:pt x="24" y="89"/>
                  <a:pt x="24" y="89"/>
                </a:cubicBezTo>
                <a:cubicBezTo>
                  <a:pt x="22" y="89"/>
                  <a:pt x="20" y="91"/>
                  <a:pt x="20" y="93"/>
                </a:cubicBezTo>
                <a:cubicBezTo>
                  <a:pt x="20" y="95"/>
                  <a:pt x="22" y="97"/>
                  <a:pt x="24" y="97"/>
                </a:cubicBezTo>
                <a:cubicBezTo>
                  <a:pt x="60" y="97"/>
                  <a:pt x="60" y="97"/>
                  <a:pt x="60" y="97"/>
                </a:cubicBezTo>
                <a:cubicBezTo>
                  <a:pt x="60" y="113"/>
                  <a:pt x="60" y="113"/>
                  <a:pt x="60" y="113"/>
                </a:cubicBezTo>
                <a:cubicBezTo>
                  <a:pt x="24" y="113"/>
                  <a:pt x="24" y="113"/>
                  <a:pt x="24" y="113"/>
                </a:cubicBezTo>
                <a:cubicBezTo>
                  <a:pt x="22" y="113"/>
                  <a:pt x="20" y="115"/>
                  <a:pt x="20" y="117"/>
                </a:cubicBezTo>
                <a:cubicBezTo>
                  <a:pt x="20" y="119"/>
                  <a:pt x="22" y="121"/>
                  <a:pt x="24" y="121"/>
                </a:cubicBezTo>
                <a:cubicBezTo>
                  <a:pt x="60" y="121"/>
                  <a:pt x="60" y="121"/>
                  <a:pt x="60" y="121"/>
                </a:cubicBezTo>
                <a:cubicBezTo>
                  <a:pt x="60" y="189"/>
                  <a:pt x="60" y="189"/>
                  <a:pt x="60" y="189"/>
                </a:cubicBezTo>
                <a:cubicBezTo>
                  <a:pt x="60" y="191"/>
                  <a:pt x="62" y="193"/>
                  <a:pt x="64" y="193"/>
                </a:cubicBezTo>
                <a:cubicBezTo>
                  <a:pt x="64" y="193"/>
                  <a:pt x="64" y="193"/>
                  <a:pt x="64" y="193"/>
                </a:cubicBezTo>
                <a:cubicBezTo>
                  <a:pt x="66" y="193"/>
                  <a:pt x="68" y="191"/>
                  <a:pt x="68" y="189"/>
                </a:cubicBezTo>
                <a:cubicBezTo>
                  <a:pt x="68" y="121"/>
                  <a:pt x="68" y="121"/>
                  <a:pt x="68" y="121"/>
                </a:cubicBezTo>
                <a:cubicBezTo>
                  <a:pt x="104" y="121"/>
                  <a:pt x="104" y="121"/>
                  <a:pt x="104" y="121"/>
                </a:cubicBezTo>
                <a:cubicBezTo>
                  <a:pt x="106" y="121"/>
                  <a:pt x="108" y="119"/>
                  <a:pt x="108" y="117"/>
                </a:cubicBezTo>
                <a:cubicBezTo>
                  <a:pt x="108" y="115"/>
                  <a:pt x="106" y="113"/>
                  <a:pt x="104" y="113"/>
                </a:cubicBezTo>
                <a:cubicBezTo>
                  <a:pt x="68" y="113"/>
                  <a:pt x="68" y="113"/>
                  <a:pt x="68" y="113"/>
                </a:cubicBezTo>
                <a:cubicBezTo>
                  <a:pt x="68" y="97"/>
                  <a:pt x="68" y="97"/>
                  <a:pt x="68" y="97"/>
                </a:cubicBezTo>
                <a:cubicBezTo>
                  <a:pt x="104" y="97"/>
                  <a:pt x="104" y="97"/>
                  <a:pt x="104" y="97"/>
                </a:cubicBezTo>
                <a:cubicBezTo>
                  <a:pt x="106" y="97"/>
                  <a:pt x="108" y="95"/>
                  <a:pt x="108" y="93"/>
                </a:cubicBezTo>
                <a:cubicBezTo>
                  <a:pt x="108" y="91"/>
                  <a:pt x="106" y="89"/>
                  <a:pt x="104" y="89"/>
                </a:cubicBezTo>
                <a:cubicBezTo>
                  <a:pt x="69" y="89"/>
                  <a:pt x="69" y="89"/>
                  <a:pt x="69" y="89"/>
                </a:cubicBezTo>
                <a:cubicBezTo>
                  <a:pt x="127" y="7"/>
                  <a:pt x="127" y="7"/>
                  <a:pt x="127" y="7"/>
                </a:cubicBezTo>
                <a:cubicBezTo>
                  <a:pt x="129" y="5"/>
                  <a:pt x="128" y="3"/>
                  <a:pt x="126" y="2"/>
                </a:cubicBezTo>
                <a:close/>
              </a:path>
            </a:pathLst>
          </a:custGeom>
          <a:solidFill>
            <a:schemeClr val="tx2"/>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Tree>
    <p:extLst>
      <p:ext uri="{BB962C8B-B14F-4D97-AF65-F5344CB8AC3E}">
        <p14:creationId xmlns:p14="http://schemas.microsoft.com/office/powerpoint/2010/main" val="2899284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4" name="Freeform 6"/>
          <p:cNvSpPr>
            <a:spLocks/>
          </p:cNvSpPr>
          <p:nvPr/>
        </p:nvSpPr>
        <p:spPr bwMode="auto">
          <a:xfrm>
            <a:off x="2999216" y="1408867"/>
            <a:ext cx="2098639" cy="847436"/>
          </a:xfrm>
          <a:custGeom>
            <a:avLst/>
            <a:gdLst>
              <a:gd name="T0" fmla="*/ 504 w 555"/>
              <a:gd name="T1" fmla="*/ 224 h 224"/>
              <a:gd name="T2" fmla="*/ 112 w 555"/>
              <a:gd name="T3" fmla="*/ 224 h 224"/>
              <a:gd name="T4" fmla="*/ 0 w 555"/>
              <a:gd name="T5" fmla="*/ 112 h 224"/>
              <a:gd name="T6" fmla="*/ 112 w 555"/>
              <a:gd name="T7" fmla="*/ 0 h 224"/>
              <a:gd name="T8" fmla="*/ 555 w 555"/>
              <a:gd name="T9" fmla="*/ 0 h 224"/>
              <a:gd name="T10" fmla="*/ 555 w 555"/>
              <a:gd name="T11" fmla="*/ 68 h 224"/>
              <a:gd name="T12" fmla="*/ 112 w 555"/>
              <a:gd name="T13" fmla="*/ 68 h 224"/>
              <a:gd name="T14" fmla="*/ 68 w 555"/>
              <a:gd name="T15" fmla="*/ 112 h 224"/>
              <a:gd name="T16" fmla="*/ 112 w 555"/>
              <a:gd name="T17" fmla="*/ 156 h 224"/>
              <a:gd name="T18" fmla="*/ 504 w 555"/>
              <a:gd name="T19" fmla="*/ 156 h 224"/>
              <a:gd name="T20" fmla="*/ 504 w 555"/>
              <a:gd name="T21"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5" h="224">
                <a:moveTo>
                  <a:pt x="504" y="224"/>
                </a:moveTo>
                <a:cubicBezTo>
                  <a:pt x="112" y="224"/>
                  <a:pt x="112" y="224"/>
                  <a:pt x="112" y="224"/>
                </a:cubicBezTo>
                <a:cubicBezTo>
                  <a:pt x="50" y="224"/>
                  <a:pt x="0" y="174"/>
                  <a:pt x="0" y="112"/>
                </a:cubicBezTo>
                <a:cubicBezTo>
                  <a:pt x="0" y="50"/>
                  <a:pt x="50" y="0"/>
                  <a:pt x="112" y="0"/>
                </a:cubicBezTo>
                <a:cubicBezTo>
                  <a:pt x="555" y="0"/>
                  <a:pt x="555" y="0"/>
                  <a:pt x="555" y="0"/>
                </a:cubicBezTo>
                <a:cubicBezTo>
                  <a:pt x="555" y="68"/>
                  <a:pt x="555" y="68"/>
                  <a:pt x="555" y="68"/>
                </a:cubicBezTo>
                <a:cubicBezTo>
                  <a:pt x="112" y="68"/>
                  <a:pt x="112" y="68"/>
                  <a:pt x="112" y="68"/>
                </a:cubicBezTo>
                <a:cubicBezTo>
                  <a:pt x="88" y="68"/>
                  <a:pt x="68" y="88"/>
                  <a:pt x="68" y="112"/>
                </a:cubicBezTo>
                <a:cubicBezTo>
                  <a:pt x="68" y="136"/>
                  <a:pt x="88" y="156"/>
                  <a:pt x="112" y="156"/>
                </a:cubicBezTo>
                <a:cubicBezTo>
                  <a:pt x="504" y="156"/>
                  <a:pt x="504" y="156"/>
                  <a:pt x="504" y="156"/>
                </a:cubicBezTo>
                <a:lnTo>
                  <a:pt x="504" y="224"/>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11" name="Freeform 8"/>
          <p:cNvSpPr>
            <a:spLocks/>
          </p:cNvSpPr>
          <p:nvPr/>
        </p:nvSpPr>
        <p:spPr bwMode="auto">
          <a:xfrm>
            <a:off x="3014870" y="2587038"/>
            <a:ext cx="1905532" cy="849031"/>
          </a:xfrm>
          <a:custGeom>
            <a:avLst/>
            <a:gdLst>
              <a:gd name="T0" fmla="*/ 504 w 504"/>
              <a:gd name="T1" fmla="*/ 224 h 224"/>
              <a:gd name="T2" fmla="*/ 112 w 504"/>
              <a:gd name="T3" fmla="*/ 224 h 224"/>
              <a:gd name="T4" fmla="*/ 0 w 504"/>
              <a:gd name="T5" fmla="*/ 112 h 224"/>
              <a:gd name="T6" fmla="*/ 112 w 504"/>
              <a:gd name="T7" fmla="*/ 0 h 224"/>
              <a:gd name="T8" fmla="*/ 382 w 504"/>
              <a:gd name="T9" fmla="*/ 0 h 224"/>
              <a:gd name="T10" fmla="*/ 382 w 504"/>
              <a:gd name="T11" fmla="*/ 68 h 224"/>
              <a:gd name="T12" fmla="*/ 112 w 504"/>
              <a:gd name="T13" fmla="*/ 68 h 224"/>
              <a:gd name="T14" fmla="*/ 68 w 504"/>
              <a:gd name="T15" fmla="*/ 112 h 224"/>
              <a:gd name="T16" fmla="*/ 112 w 504"/>
              <a:gd name="T17" fmla="*/ 156 h 224"/>
              <a:gd name="T18" fmla="*/ 504 w 504"/>
              <a:gd name="T19" fmla="*/ 156 h 224"/>
              <a:gd name="T20" fmla="*/ 504 w 504"/>
              <a:gd name="T21"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4" h="224">
                <a:moveTo>
                  <a:pt x="504" y="224"/>
                </a:moveTo>
                <a:cubicBezTo>
                  <a:pt x="112" y="224"/>
                  <a:pt x="112" y="224"/>
                  <a:pt x="112" y="224"/>
                </a:cubicBezTo>
                <a:cubicBezTo>
                  <a:pt x="50" y="224"/>
                  <a:pt x="0" y="174"/>
                  <a:pt x="0" y="112"/>
                </a:cubicBezTo>
                <a:cubicBezTo>
                  <a:pt x="0" y="50"/>
                  <a:pt x="50" y="0"/>
                  <a:pt x="112" y="0"/>
                </a:cubicBezTo>
                <a:cubicBezTo>
                  <a:pt x="382" y="0"/>
                  <a:pt x="382" y="0"/>
                  <a:pt x="382" y="0"/>
                </a:cubicBezTo>
                <a:cubicBezTo>
                  <a:pt x="382" y="68"/>
                  <a:pt x="382" y="68"/>
                  <a:pt x="382" y="68"/>
                </a:cubicBezTo>
                <a:cubicBezTo>
                  <a:pt x="112" y="68"/>
                  <a:pt x="112" y="68"/>
                  <a:pt x="112" y="68"/>
                </a:cubicBezTo>
                <a:cubicBezTo>
                  <a:pt x="88" y="68"/>
                  <a:pt x="68" y="88"/>
                  <a:pt x="68" y="112"/>
                </a:cubicBezTo>
                <a:cubicBezTo>
                  <a:pt x="68" y="136"/>
                  <a:pt x="88" y="156"/>
                  <a:pt x="112" y="156"/>
                </a:cubicBezTo>
                <a:cubicBezTo>
                  <a:pt x="504" y="156"/>
                  <a:pt x="504" y="156"/>
                  <a:pt x="504" y="156"/>
                </a:cubicBezTo>
                <a:lnTo>
                  <a:pt x="504" y="224"/>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15" name="Freeform 7"/>
          <p:cNvSpPr>
            <a:spLocks/>
          </p:cNvSpPr>
          <p:nvPr/>
        </p:nvSpPr>
        <p:spPr bwMode="auto">
          <a:xfrm>
            <a:off x="4360234" y="2001334"/>
            <a:ext cx="1785838" cy="844243"/>
          </a:xfrm>
          <a:custGeom>
            <a:avLst/>
            <a:gdLst>
              <a:gd name="T0" fmla="*/ 0 w 472"/>
              <a:gd name="T1" fmla="*/ 223 h 223"/>
              <a:gd name="T2" fmla="*/ 360 w 472"/>
              <a:gd name="T3" fmla="*/ 223 h 223"/>
              <a:gd name="T4" fmla="*/ 472 w 472"/>
              <a:gd name="T5" fmla="*/ 111 h 223"/>
              <a:gd name="T6" fmla="*/ 360 w 472"/>
              <a:gd name="T7" fmla="*/ 0 h 223"/>
              <a:gd name="T8" fmla="*/ 123 w 472"/>
              <a:gd name="T9" fmla="*/ 0 h 223"/>
              <a:gd name="T10" fmla="*/ 123 w 472"/>
              <a:gd name="T11" fmla="*/ 68 h 223"/>
              <a:gd name="T12" fmla="*/ 360 w 472"/>
              <a:gd name="T13" fmla="*/ 68 h 223"/>
              <a:gd name="T14" fmla="*/ 403 w 472"/>
              <a:gd name="T15" fmla="*/ 111 h 223"/>
              <a:gd name="T16" fmla="*/ 360 w 472"/>
              <a:gd name="T17" fmla="*/ 155 h 223"/>
              <a:gd name="T18" fmla="*/ 0 w 472"/>
              <a:gd name="T19" fmla="*/ 155 h 223"/>
              <a:gd name="T20" fmla="*/ 0 w 472"/>
              <a:gd name="T21" fmla="*/ 223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2" h="223">
                <a:moveTo>
                  <a:pt x="0" y="223"/>
                </a:moveTo>
                <a:cubicBezTo>
                  <a:pt x="360" y="223"/>
                  <a:pt x="360" y="223"/>
                  <a:pt x="360" y="223"/>
                </a:cubicBezTo>
                <a:cubicBezTo>
                  <a:pt x="421" y="223"/>
                  <a:pt x="472" y="173"/>
                  <a:pt x="472" y="111"/>
                </a:cubicBezTo>
                <a:cubicBezTo>
                  <a:pt x="472" y="50"/>
                  <a:pt x="421" y="0"/>
                  <a:pt x="360" y="0"/>
                </a:cubicBezTo>
                <a:cubicBezTo>
                  <a:pt x="123" y="0"/>
                  <a:pt x="123" y="0"/>
                  <a:pt x="123" y="0"/>
                </a:cubicBezTo>
                <a:cubicBezTo>
                  <a:pt x="123" y="68"/>
                  <a:pt x="123" y="68"/>
                  <a:pt x="123" y="68"/>
                </a:cubicBezTo>
                <a:cubicBezTo>
                  <a:pt x="360" y="68"/>
                  <a:pt x="360" y="68"/>
                  <a:pt x="360" y="68"/>
                </a:cubicBezTo>
                <a:cubicBezTo>
                  <a:pt x="384" y="68"/>
                  <a:pt x="403" y="87"/>
                  <a:pt x="403" y="111"/>
                </a:cubicBezTo>
                <a:cubicBezTo>
                  <a:pt x="403" y="136"/>
                  <a:pt x="384" y="155"/>
                  <a:pt x="360" y="155"/>
                </a:cubicBezTo>
                <a:cubicBezTo>
                  <a:pt x="0" y="155"/>
                  <a:pt x="0" y="155"/>
                  <a:pt x="0" y="155"/>
                </a:cubicBezTo>
                <a:lnTo>
                  <a:pt x="0" y="223"/>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16" name="Freeform 10"/>
          <p:cNvSpPr>
            <a:spLocks/>
          </p:cNvSpPr>
          <p:nvPr/>
        </p:nvSpPr>
        <p:spPr bwMode="auto">
          <a:xfrm>
            <a:off x="4370338" y="3177531"/>
            <a:ext cx="1785838" cy="844243"/>
          </a:xfrm>
          <a:custGeom>
            <a:avLst/>
            <a:gdLst>
              <a:gd name="T0" fmla="*/ 360 w 472"/>
              <a:gd name="T1" fmla="*/ 0 h 223"/>
              <a:gd name="T2" fmla="*/ 123 w 472"/>
              <a:gd name="T3" fmla="*/ 0 h 223"/>
              <a:gd name="T4" fmla="*/ 123 w 472"/>
              <a:gd name="T5" fmla="*/ 68 h 223"/>
              <a:gd name="T6" fmla="*/ 360 w 472"/>
              <a:gd name="T7" fmla="*/ 68 h 223"/>
              <a:gd name="T8" fmla="*/ 403 w 472"/>
              <a:gd name="T9" fmla="*/ 111 h 223"/>
              <a:gd name="T10" fmla="*/ 360 w 472"/>
              <a:gd name="T11" fmla="*/ 155 h 223"/>
              <a:gd name="T12" fmla="*/ 0 w 472"/>
              <a:gd name="T13" fmla="*/ 155 h 223"/>
              <a:gd name="T14" fmla="*/ 0 w 472"/>
              <a:gd name="T15" fmla="*/ 223 h 223"/>
              <a:gd name="T16" fmla="*/ 360 w 472"/>
              <a:gd name="T17" fmla="*/ 223 h 223"/>
              <a:gd name="T18" fmla="*/ 472 w 472"/>
              <a:gd name="T19" fmla="*/ 111 h 223"/>
              <a:gd name="T20" fmla="*/ 360 w 472"/>
              <a:gd name="T21"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2" h="223">
                <a:moveTo>
                  <a:pt x="360" y="0"/>
                </a:moveTo>
                <a:cubicBezTo>
                  <a:pt x="123" y="0"/>
                  <a:pt x="123" y="0"/>
                  <a:pt x="123" y="0"/>
                </a:cubicBezTo>
                <a:cubicBezTo>
                  <a:pt x="123" y="68"/>
                  <a:pt x="123" y="68"/>
                  <a:pt x="123" y="68"/>
                </a:cubicBezTo>
                <a:cubicBezTo>
                  <a:pt x="360" y="68"/>
                  <a:pt x="360" y="68"/>
                  <a:pt x="360" y="68"/>
                </a:cubicBezTo>
                <a:cubicBezTo>
                  <a:pt x="384" y="68"/>
                  <a:pt x="403" y="87"/>
                  <a:pt x="403" y="111"/>
                </a:cubicBezTo>
                <a:cubicBezTo>
                  <a:pt x="403" y="135"/>
                  <a:pt x="384" y="155"/>
                  <a:pt x="360" y="155"/>
                </a:cubicBezTo>
                <a:cubicBezTo>
                  <a:pt x="0" y="155"/>
                  <a:pt x="0" y="155"/>
                  <a:pt x="0" y="155"/>
                </a:cubicBezTo>
                <a:cubicBezTo>
                  <a:pt x="0" y="223"/>
                  <a:pt x="0" y="223"/>
                  <a:pt x="0" y="223"/>
                </a:cubicBezTo>
                <a:cubicBezTo>
                  <a:pt x="360" y="223"/>
                  <a:pt x="360" y="223"/>
                  <a:pt x="360" y="223"/>
                </a:cubicBezTo>
                <a:cubicBezTo>
                  <a:pt x="421" y="223"/>
                  <a:pt x="472" y="173"/>
                  <a:pt x="472" y="111"/>
                </a:cubicBezTo>
                <a:cubicBezTo>
                  <a:pt x="472" y="50"/>
                  <a:pt x="421" y="0"/>
                  <a:pt x="360"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17" name="Freeform 11"/>
          <p:cNvSpPr>
            <a:spLocks/>
          </p:cNvSpPr>
          <p:nvPr/>
        </p:nvSpPr>
        <p:spPr bwMode="auto">
          <a:xfrm flipH="1">
            <a:off x="4049779" y="2425851"/>
            <a:ext cx="317589" cy="582512"/>
          </a:xfrm>
          <a:custGeom>
            <a:avLst/>
            <a:gdLst>
              <a:gd name="T0" fmla="*/ 199 w 199"/>
              <a:gd name="T1" fmla="*/ 182 h 365"/>
              <a:gd name="T2" fmla="*/ 0 w 199"/>
              <a:gd name="T3" fmla="*/ 365 h 365"/>
              <a:gd name="T4" fmla="*/ 0 w 199"/>
              <a:gd name="T5" fmla="*/ 182 h 365"/>
              <a:gd name="T6" fmla="*/ 0 w 199"/>
              <a:gd name="T7" fmla="*/ 0 h 365"/>
              <a:gd name="T8" fmla="*/ 199 w 199"/>
              <a:gd name="T9" fmla="*/ 182 h 365"/>
            </a:gdLst>
            <a:ahLst/>
            <a:cxnLst>
              <a:cxn ang="0">
                <a:pos x="T0" y="T1"/>
              </a:cxn>
              <a:cxn ang="0">
                <a:pos x="T2" y="T3"/>
              </a:cxn>
              <a:cxn ang="0">
                <a:pos x="T4" y="T5"/>
              </a:cxn>
              <a:cxn ang="0">
                <a:pos x="T6" y="T7"/>
              </a:cxn>
              <a:cxn ang="0">
                <a:pos x="T8" y="T9"/>
              </a:cxn>
            </a:cxnLst>
            <a:rect l="0" t="0" r="r" b="b"/>
            <a:pathLst>
              <a:path w="199" h="365">
                <a:moveTo>
                  <a:pt x="199" y="182"/>
                </a:moveTo>
                <a:lnTo>
                  <a:pt x="0" y="365"/>
                </a:lnTo>
                <a:lnTo>
                  <a:pt x="0" y="182"/>
                </a:lnTo>
                <a:lnTo>
                  <a:pt x="0" y="0"/>
                </a:lnTo>
                <a:lnTo>
                  <a:pt x="199" y="182"/>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grpSp>
        <p:nvGrpSpPr>
          <p:cNvPr id="30" name="Group 39"/>
          <p:cNvGrpSpPr/>
          <p:nvPr/>
        </p:nvGrpSpPr>
        <p:grpSpPr>
          <a:xfrm>
            <a:off x="6211610" y="2018037"/>
            <a:ext cx="365522" cy="289322"/>
            <a:chOff x="8202215" y="3597715"/>
            <a:chExt cx="487363" cy="385763"/>
          </a:xfrm>
          <a:solidFill>
            <a:schemeClr val="accent2"/>
          </a:solidFill>
        </p:grpSpPr>
        <p:sp>
          <p:nvSpPr>
            <p:cNvPr id="31" name="Freeform 124"/>
            <p:cNvSpPr>
              <a:spLocks noEditPoints="1"/>
            </p:cNvSpPr>
            <p:nvPr/>
          </p:nvSpPr>
          <p:spPr bwMode="auto">
            <a:xfrm>
              <a:off x="8202215" y="3597715"/>
              <a:ext cx="384175" cy="385763"/>
            </a:xfrm>
            <a:custGeom>
              <a:avLst/>
              <a:gdLst>
                <a:gd name="T0" fmla="*/ 362 w 367"/>
                <a:gd name="T1" fmla="*/ 235 h 367"/>
                <a:gd name="T2" fmla="*/ 353 w 367"/>
                <a:gd name="T3" fmla="*/ 237 h 367"/>
                <a:gd name="T4" fmla="*/ 336 w 367"/>
                <a:gd name="T5" fmla="*/ 253 h 367"/>
                <a:gd name="T6" fmla="*/ 334 w 367"/>
                <a:gd name="T7" fmla="*/ 259 h 367"/>
                <a:gd name="T8" fmla="*/ 334 w 367"/>
                <a:gd name="T9" fmla="*/ 292 h 367"/>
                <a:gd name="T10" fmla="*/ 321 w 367"/>
                <a:gd name="T11" fmla="*/ 321 h 367"/>
                <a:gd name="T12" fmla="*/ 292 w 367"/>
                <a:gd name="T13" fmla="*/ 334 h 367"/>
                <a:gd name="T14" fmla="*/ 75 w 367"/>
                <a:gd name="T15" fmla="*/ 334 h 367"/>
                <a:gd name="T16" fmla="*/ 46 w 367"/>
                <a:gd name="T17" fmla="*/ 321 h 367"/>
                <a:gd name="T18" fmla="*/ 33 w 367"/>
                <a:gd name="T19" fmla="*/ 292 h 367"/>
                <a:gd name="T20" fmla="*/ 33 w 367"/>
                <a:gd name="T21" fmla="*/ 75 h 367"/>
                <a:gd name="T22" fmla="*/ 46 w 367"/>
                <a:gd name="T23" fmla="*/ 46 h 367"/>
                <a:gd name="T24" fmla="*/ 75 w 367"/>
                <a:gd name="T25" fmla="*/ 33 h 367"/>
                <a:gd name="T26" fmla="*/ 292 w 367"/>
                <a:gd name="T27" fmla="*/ 33 h 367"/>
                <a:gd name="T28" fmla="*/ 304 w 367"/>
                <a:gd name="T29" fmla="*/ 35 h 367"/>
                <a:gd name="T30" fmla="*/ 312 w 367"/>
                <a:gd name="T31" fmla="*/ 33 h 367"/>
                <a:gd name="T32" fmla="*/ 325 w 367"/>
                <a:gd name="T33" fmla="*/ 20 h 367"/>
                <a:gd name="T34" fmla="*/ 327 w 367"/>
                <a:gd name="T35" fmla="*/ 13 h 367"/>
                <a:gd name="T36" fmla="*/ 323 w 367"/>
                <a:gd name="T37" fmla="*/ 7 h 367"/>
                <a:gd name="T38" fmla="*/ 292 w 367"/>
                <a:gd name="T39" fmla="*/ 0 h 367"/>
                <a:gd name="T40" fmla="*/ 75 w 367"/>
                <a:gd name="T41" fmla="*/ 0 h 367"/>
                <a:gd name="T42" fmla="*/ 22 w 367"/>
                <a:gd name="T43" fmla="*/ 22 h 367"/>
                <a:gd name="T44" fmla="*/ 0 w 367"/>
                <a:gd name="T45" fmla="*/ 75 h 367"/>
                <a:gd name="T46" fmla="*/ 0 w 367"/>
                <a:gd name="T47" fmla="*/ 292 h 367"/>
                <a:gd name="T48" fmla="*/ 22 w 367"/>
                <a:gd name="T49" fmla="*/ 345 h 367"/>
                <a:gd name="T50" fmla="*/ 75 w 367"/>
                <a:gd name="T51" fmla="*/ 367 h 367"/>
                <a:gd name="T52" fmla="*/ 292 w 367"/>
                <a:gd name="T53" fmla="*/ 367 h 367"/>
                <a:gd name="T54" fmla="*/ 345 w 367"/>
                <a:gd name="T55" fmla="*/ 345 h 367"/>
                <a:gd name="T56" fmla="*/ 367 w 367"/>
                <a:gd name="T57" fmla="*/ 292 h 367"/>
                <a:gd name="T58" fmla="*/ 367 w 367"/>
                <a:gd name="T59" fmla="*/ 242 h 367"/>
                <a:gd name="T60" fmla="*/ 362 w 367"/>
                <a:gd name="T61" fmla="*/ 235 h 367"/>
                <a:gd name="T62" fmla="*/ 362 w 367"/>
                <a:gd name="T63" fmla="*/ 235 h 367"/>
                <a:gd name="T64" fmla="*/ 362 w 367"/>
                <a:gd name="T65" fmla="*/ 235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7" h="367">
                  <a:moveTo>
                    <a:pt x="362" y="235"/>
                  </a:moveTo>
                  <a:cubicBezTo>
                    <a:pt x="358" y="234"/>
                    <a:pt x="355" y="234"/>
                    <a:pt x="353" y="237"/>
                  </a:cubicBezTo>
                  <a:cubicBezTo>
                    <a:pt x="336" y="253"/>
                    <a:pt x="336" y="253"/>
                    <a:pt x="336" y="253"/>
                  </a:cubicBezTo>
                  <a:cubicBezTo>
                    <a:pt x="335" y="255"/>
                    <a:pt x="334" y="257"/>
                    <a:pt x="334" y="259"/>
                  </a:cubicBezTo>
                  <a:cubicBezTo>
                    <a:pt x="334" y="292"/>
                    <a:pt x="334" y="292"/>
                    <a:pt x="334" y="292"/>
                  </a:cubicBezTo>
                  <a:cubicBezTo>
                    <a:pt x="334" y="303"/>
                    <a:pt x="330" y="313"/>
                    <a:pt x="321" y="321"/>
                  </a:cubicBezTo>
                  <a:cubicBezTo>
                    <a:pt x="313" y="330"/>
                    <a:pt x="303" y="334"/>
                    <a:pt x="292" y="334"/>
                  </a:cubicBezTo>
                  <a:cubicBezTo>
                    <a:pt x="75" y="334"/>
                    <a:pt x="75" y="334"/>
                    <a:pt x="75" y="334"/>
                  </a:cubicBezTo>
                  <a:cubicBezTo>
                    <a:pt x="64" y="334"/>
                    <a:pt x="54" y="330"/>
                    <a:pt x="46" y="321"/>
                  </a:cubicBezTo>
                  <a:cubicBezTo>
                    <a:pt x="37" y="313"/>
                    <a:pt x="33" y="303"/>
                    <a:pt x="33" y="292"/>
                  </a:cubicBezTo>
                  <a:cubicBezTo>
                    <a:pt x="33" y="75"/>
                    <a:pt x="33" y="75"/>
                    <a:pt x="33" y="75"/>
                  </a:cubicBezTo>
                  <a:cubicBezTo>
                    <a:pt x="33" y="64"/>
                    <a:pt x="37" y="54"/>
                    <a:pt x="46" y="46"/>
                  </a:cubicBezTo>
                  <a:cubicBezTo>
                    <a:pt x="54" y="37"/>
                    <a:pt x="64" y="33"/>
                    <a:pt x="75" y="33"/>
                  </a:cubicBezTo>
                  <a:cubicBezTo>
                    <a:pt x="292" y="33"/>
                    <a:pt x="292" y="33"/>
                    <a:pt x="292" y="33"/>
                  </a:cubicBezTo>
                  <a:cubicBezTo>
                    <a:pt x="296" y="33"/>
                    <a:pt x="300" y="34"/>
                    <a:pt x="304" y="35"/>
                  </a:cubicBezTo>
                  <a:cubicBezTo>
                    <a:pt x="307" y="36"/>
                    <a:pt x="310" y="35"/>
                    <a:pt x="312" y="33"/>
                  </a:cubicBezTo>
                  <a:cubicBezTo>
                    <a:pt x="325" y="20"/>
                    <a:pt x="325" y="20"/>
                    <a:pt x="325" y="20"/>
                  </a:cubicBezTo>
                  <a:cubicBezTo>
                    <a:pt x="327" y="18"/>
                    <a:pt x="328" y="15"/>
                    <a:pt x="327" y="13"/>
                  </a:cubicBezTo>
                  <a:cubicBezTo>
                    <a:pt x="327" y="10"/>
                    <a:pt x="325" y="8"/>
                    <a:pt x="323" y="7"/>
                  </a:cubicBezTo>
                  <a:cubicBezTo>
                    <a:pt x="313" y="2"/>
                    <a:pt x="303" y="0"/>
                    <a:pt x="292" y="0"/>
                  </a:cubicBezTo>
                  <a:cubicBezTo>
                    <a:pt x="75" y="0"/>
                    <a:pt x="75" y="0"/>
                    <a:pt x="75" y="0"/>
                  </a:cubicBezTo>
                  <a:cubicBezTo>
                    <a:pt x="54" y="0"/>
                    <a:pt x="37" y="7"/>
                    <a:pt x="22" y="22"/>
                  </a:cubicBezTo>
                  <a:cubicBezTo>
                    <a:pt x="7" y="37"/>
                    <a:pt x="0" y="54"/>
                    <a:pt x="0" y="75"/>
                  </a:cubicBezTo>
                  <a:cubicBezTo>
                    <a:pt x="0" y="292"/>
                    <a:pt x="0" y="292"/>
                    <a:pt x="0" y="292"/>
                  </a:cubicBezTo>
                  <a:cubicBezTo>
                    <a:pt x="0" y="313"/>
                    <a:pt x="7" y="330"/>
                    <a:pt x="22" y="345"/>
                  </a:cubicBezTo>
                  <a:cubicBezTo>
                    <a:pt x="37" y="360"/>
                    <a:pt x="54" y="367"/>
                    <a:pt x="75" y="367"/>
                  </a:cubicBezTo>
                  <a:cubicBezTo>
                    <a:pt x="292" y="367"/>
                    <a:pt x="292" y="367"/>
                    <a:pt x="292" y="367"/>
                  </a:cubicBezTo>
                  <a:cubicBezTo>
                    <a:pt x="313" y="367"/>
                    <a:pt x="330" y="360"/>
                    <a:pt x="345" y="345"/>
                  </a:cubicBezTo>
                  <a:cubicBezTo>
                    <a:pt x="360" y="330"/>
                    <a:pt x="367" y="313"/>
                    <a:pt x="367" y="292"/>
                  </a:cubicBezTo>
                  <a:cubicBezTo>
                    <a:pt x="367" y="242"/>
                    <a:pt x="367" y="242"/>
                    <a:pt x="367" y="242"/>
                  </a:cubicBezTo>
                  <a:cubicBezTo>
                    <a:pt x="367" y="239"/>
                    <a:pt x="365" y="236"/>
                    <a:pt x="362" y="235"/>
                  </a:cubicBezTo>
                  <a:close/>
                  <a:moveTo>
                    <a:pt x="362" y="235"/>
                  </a:moveTo>
                  <a:cubicBezTo>
                    <a:pt x="362" y="235"/>
                    <a:pt x="362" y="235"/>
                    <a:pt x="362" y="2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2" name="Freeform 125"/>
            <p:cNvSpPr>
              <a:spLocks noEditPoints="1"/>
            </p:cNvSpPr>
            <p:nvPr/>
          </p:nvSpPr>
          <p:spPr bwMode="auto">
            <a:xfrm>
              <a:off x="8376840" y="3650102"/>
              <a:ext cx="261937" cy="263525"/>
            </a:xfrm>
            <a:custGeom>
              <a:avLst/>
              <a:gdLst>
                <a:gd name="T0" fmla="*/ 0 w 250"/>
                <a:gd name="T1" fmla="*/ 175 h 250"/>
                <a:gd name="T2" fmla="*/ 0 w 250"/>
                <a:gd name="T3" fmla="*/ 250 h 250"/>
                <a:gd name="T4" fmla="*/ 75 w 250"/>
                <a:gd name="T5" fmla="*/ 250 h 250"/>
                <a:gd name="T6" fmla="*/ 250 w 250"/>
                <a:gd name="T7" fmla="*/ 75 h 250"/>
                <a:gd name="T8" fmla="*/ 175 w 250"/>
                <a:gd name="T9" fmla="*/ 0 h 250"/>
                <a:gd name="T10" fmla="*/ 0 w 250"/>
                <a:gd name="T11" fmla="*/ 175 h 250"/>
                <a:gd name="T12" fmla="*/ 65 w 250"/>
                <a:gd name="T13" fmla="*/ 225 h 250"/>
                <a:gd name="T14" fmla="*/ 50 w 250"/>
                <a:gd name="T15" fmla="*/ 225 h 250"/>
                <a:gd name="T16" fmla="*/ 50 w 250"/>
                <a:gd name="T17" fmla="*/ 200 h 250"/>
                <a:gd name="T18" fmla="*/ 25 w 250"/>
                <a:gd name="T19" fmla="*/ 200 h 250"/>
                <a:gd name="T20" fmla="*/ 25 w 250"/>
                <a:gd name="T21" fmla="*/ 186 h 250"/>
                <a:gd name="T22" fmla="*/ 55 w 250"/>
                <a:gd name="T23" fmla="*/ 155 h 250"/>
                <a:gd name="T24" fmla="*/ 95 w 250"/>
                <a:gd name="T25" fmla="*/ 195 h 250"/>
                <a:gd name="T26" fmla="*/ 65 w 250"/>
                <a:gd name="T27" fmla="*/ 225 h 250"/>
                <a:gd name="T28" fmla="*/ 179 w 250"/>
                <a:gd name="T29" fmla="*/ 46 h 250"/>
                <a:gd name="T30" fmla="*/ 88 w 250"/>
                <a:gd name="T31" fmla="*/ 137 h 250"/>
                <a:gd name="T32" fmla="*/ 79 w 250"/>
                <a:gd name="T33" fmla="*/ 138 h 250"/>
                <a:gd name="T34" fmla="*/ 79 w 250"/>
                <a:gd name="T35" fmla="*/ 129 h 250"/>
                <a:gd name="T36" fmla="*/ 171 w 250"/>
                <a:gd name="T37" fmla="*/ 38 h 250"/>
                <a:gd name="T38" fmla="*/ 179 w 250"/>
                <a:gd name="T39" fmla="*/ 38 h 250"/>
                <a:gd name="T40" fmla="*/ 179 w 250"/>
                <a:gd name="T41" fmla="*/ 46 h 250"/>
                <a:gd name="T42" fmla="*/ 179 w 250"/>
                <a:gd name="T43" fmla="*/ 46 h 250"/>
                <a:gd name="T44" fmla="*/ 179 w 250"/>
                <a:gd name="T45" fmla="*/ 46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0" h="250">
                  <a:moveTo>
                    <a:pt x="0" y="175"/>
                  </a:moveTo>
                  <a:cubicBezTo>
                    <a:pt x="0" y="250"/>
                    <a:pt x="0" y="250"/>
                    <a:pt x="0" y="250"/>
                  </a:cubicBezTo>
                  <a:cubicBezTo>
                    <a:pt x="75" y="250"/>
                    <a:pt x="75" y="250"/>
                    <a:pt x="75" y="250"/>
                  </a:cubicBezTo>
                  <a:cubicBezTo>
                    <a:pt x="250" y="75"/>
                    <a:pt x="250" y="75"/>
                    <a:pt x="250" y="75"/>
                  </a:cubicBezTo>
                  <a:cubicBezTo>
                    <a:pt x="175" y="0"/>
                    <a:pt x="175" y="0"/>
                    <a:pt x="175" y="0"/>
                  </a:cubicBezTo>
                  <a:lnTo>
                    <a:pt x="0" y="175"/>
                  </a:lnTo>
                  <a:close/>
                  <a:moveTo>
                    <a:pt x="65" y="225"/>
                  </a:moveTo>
                  <a:cubicBezTo>
                    <a:pt x="50" y="225"/>
                    <a:pt x="50" y="225"/>
                    <a:pt x="50" y="225"/>
                  </a:cubicBezTo>
                  <a:cubicBezTo>
                    <a:pt x="50" y="200"/>
                    <a:pt x="50" y="200"/>
                    <a:pt x="50" y="200"/>
                  </a:cubicBezTo>
                  <a:cubicBezTo>
                    <a:pt x="25" y="200"/>
                    <a:pt x="25" y="200"/>
                    <a:pt x="25" y="200"/>
                  </a:cubicBezTo>
                  <a:cubicBezTo>
                    <a:pt x="25" y="186"/>
                    <a:pt x="25" y="186"/>
                    <a:pt x="25" y="186"/>
                  </a:cubicBezTo>
                  <a:cubicBezTo>
                    <a:pt x="55" y="155"/>
                    <a:pt x="55" y="155"/>
                    <a:pt x="55" y="155"/>
                  </a:cubicBezTo>
                  <a:cubicBezTo>
                    <a:pt x="95" y="195"/>
                    <a:pt x="95" y="195"/>
                    <a:pt x="95" y="195"/>
                  </a:cubicBezTo>
                  <a:lnTo>
                    <a:pt x="65" y="225"/>
                  </a:lnTo>
                  <a:close/>
                  <a:moveTo>
                    <a:pt x="179" y="46"/>
                  </a:moveTo>
                  <a:cubicBezTo>
                    <a:pt x="88" y="137"/>
                    <a:pt x="88" y="137"/>
                    <a:pt x="88" y="137"/>
                  </a:cubicBezTo>
                  <a:cubicBezTo>
                    <a:pt x="85" y="140"/>
                    <a:pt x="82" y="140"/>
                    <a:pt x="79" y="138"/>
                  </a:cubicBezTo>
                  <a:cubicBezTo>
                    <a:pt x="76" y="135"/>
                    <a:pt x="76" y="132"/>
                    <a:pt x="79" y="129"/>
                  </a:cubicBezTo>
                  <a:cubicBezTo>
                    <a:pt x="171" y="38"/>
                    <a:pt x="171" y="38"/>
                    <a:pt x="171" y="38"/>
                  </a:cubicBezTo>
                  <a:cubicBezTo>
                    <a:pt x="174" y="35"/>
                    <a:pt x="176" y="35"/>
                    <a:pt x="179" y="38"/>
                  </a:cubicBezTo>
                  <a:cubicBezTo>
                    <a:pt x="182" y="40"/>
                    <a:pt x="182" y="43"/>
                    <a:pt x="179" y="46"/>
                  </a:cubicBezTo>
                  <a:close/>
                  <a:moveTo>
                    <a:pt x="179" y="46"/>
                  </a:moveTo>
                  <a:cubicBezTo>
                    <a:pt x="179" y="46"/>
                    <a:pt x="179" y="46"/>
                    <a:pt x="179" y="4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3" name="Freeform 126"/>
            <p:cNvSpPr>
              <a:spLocks noEditPoints="1"/>
            </p:cNvSpPr>
            <p:nvPr/>
          </p:nvSpPr>
          <p:spPr bwMode="auto">
            <a:xfrm>
              <a:off x="8578453" y="3600890"/>
              <a:ext cx="111125" cy="111125"/>
            </a:xfrm>
            <a:custGeom>
              <a:avLst/>
              <a:gdLst>
                <a:gd name="T0" fmla="*/ 99 w 106"/>
                <a:gd name="T1" fmla="*/ 47 h 106"/>
                <a:gd name="T2" fmla="*/ 59 w 106"/>
                <a:gd name="T3" fmla="*/ 7 h 106"/>
                <a:gd name="T4" fmla="*/ 41 w 106"/>
                <a:gd name="T5" fmla="*/ 0 h 106"/>
                <a:gd name="T6" fmla="*/ 24 w 106"/>
                <a:gd name="T7" fmla="*/ 7 h 106"/>
                <a:gd name="T8" fmla="*/ 0 w 106"/>
                <a:gd name="T9" fmla="*/ 31 h 106"/>
                <a:gd name="T10" fmla="*/ 75 w 106"/>
                <a:gd name="T11" fmla="*/ 106 h 106"/>
                <a:gd name="T12" fmla="*/ 99 w 106"/>
                <a:gd name="T13" fmla="*/ 82 h 106"/>
                <a:gd name="T14" fmla="*/ 106 w 106"/>
                <a:gd name="T15" fmla="*/ 65 h 106"/>
                <a:gd name="T16" fmla="*/ 99 w 106"/>
                <a:gd name="T17" fmla="*/ 47 h 106"/>
                <a:gd name="T18" fmla="*/ 99 w 106"/>
                <a:gd name="T19" fmla="*/ 47 h 106"/>
                <a:gd name="T20" fmla="*/ 99 w 106"/>
                <a:gd name="T21" fmla="*/ 4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106">
                  <a:moveTo>
                    <a:pt x="99" y="47"/>
                  </a:moveTo>
                  <a:cubicBezTo>
                    <a:pt x="59" y="7"/>
                    <a:pt x="59" y="7"/>
                    <a:pt x="59" y="7"/>
                  </a:cubicBezTo>
                  <a:cubicBezTo>
                    <a:pt x="54" y="3"/>
                    <a:pt x="48" y="0"/>
                    <a:pt x="41" y="0"/>
                  </a:cubicBezTo>
                  <a:cubicBezTo>
                    <a:pt x="35" y="0"/>
                    <a:pt x="29" y="3"/>
                    <a:pt x="24" y="7"/>
                  </a:cubicBezTo>
                  <a:cubicBezTo>
                    <a:pt x="0" y="31"/>
                    <a:pt x="0" y="31"/>
                    <a:pt x="0" y="31"/>
                  </a:cubicBezTo>
                  <a:cubicBezTo>
                    <a:pt x="75" y="106"/>
                    <a:pt x="75" y="106"/>
                    <a:pt x="75" y="106"/>
                  </a:cubicBezTo>
                  <a:cubicBezTo>
                    <a:pt x="99" y="82"/>
                    <a:pt x="99" y="82"/>
                    <a:pt x="99" y="82"/>
                  </a:cubicBezTo>
                  <a:cubicBezTo>
                    <a:pt x="104" y="78"/>
                    <a:pt x="106" y="72"/>
                    <a:pt x="106" y="65"/>
                  </a:cubicBezTo>
                  <a:cubicBezTo>
                    <a:pt x="106" y="58"/>
                    <a:pt x="104" y="52"/>
                    <a:pt x="99" y="47"/>
                  </a:cubicBezTo>
                  <a:close/>
                  <a:moveTo>
                    <a:pt x="99" y="47"/>
                  </a:moveTo>
                  <a:cubicBezTo>
                    <a:pt x="99" y="47"/>
                    <a:pt x="99" y="47"/>
                    <a:pt x="99"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grpSp>
      <p:grpSp>
        <p:nvGrpSpPr>
          <p:cNvPr id="34" name="Group 40"/>
          <p:cNvGrpSpPr/>
          <p:nvPr/>
        </p:nvGrpSpPr>
        <p:grpSpPr>
          <a:xfrm>
            <a:off x="5381546" y="1349510"/>
            <a:ext cx="354806" cy="314325"/>
            <a:chOff x="7164099" y="1987551"/>
            <a:chExt cx="473075" cy="419100"/>
          </a:xfrm>
          <a:solidFill>
            <a:schemeClr val="accent1"/>
          </a:solidFill>
        </p:grpSpPr>
        <p:sp>
          <p:nvSpPr>
            <p:cNvPr id="35" name="Freeform 155"/>
            <p:cNvSpPr>
              <a:spLocks noEditPoints="1"/>
            </p:cNvSpPr>
            <p:nvPr/>
          </p:nvSpPr>
          <p:spPr bwMode="auto">
            <a:xfrm>
              <a:off x="7164099" y="1987551"/>
              <a:ext cx="69850" cy="419100"/>
            </a:xfrm>
            <a:custGeom>
              <a:avLst/>
              <a:gdLst>
                <a:gd name="T0" fmla="*/ 57 w 67"/>
                <a:gd name="T1" fmla="*/ 10 h 400"/>
                <a:gd name="T2" fmla="*/ 33 w 67"/>
                <a:gd name="T3" fmla="*/ 0 h 400"/>
                <a:gd name="T4" fmla="*/ 10 w 67"/>
                <a:gd name="T5" fmla="*/ 10 h 400"/>
                <a:gd name="T6" fmla="*/ 0 w 67"/>
                <a:gd name="T7" fmla="*/ 33 h 400"/>
                <a:gd name="T8" fmla="*/ 17 w 67"/>
                <a:gd name="T9" fmla="*/ 62 h 400"/>
                <a:gd name="T10" fmla="*/ 17 w 67"/>
                <a:gd name="T11" fmla="*/ 392 h 400"/>
                <a:gd name="T12" fmla="*/ 19 w 67"/>
                <a:gd name="T13" fmla="*/ 398 h 400"/>
                <a:gd name="T14" fmla="*/ 25 w 67"/>
                <a:gd name="T15" fmla="*/ 400 h 400"/>
                <a:gd name="T16" fmla="*/ 42 w 67"/>
                <a:gd name="T17" fmla="*/ 400 h 400"/>
                <a:gd name="T18" fmla="*/ 48 w 67"/>
                <a:gd name="T19" fmla="*/ 398 h 400"/>
                <a:gd name="T20" fmla="*/ 50 w 67"/>
                <a:gd name="T21" fmla="*/ 392 h 400"/>
                <a:gd name="T22" fmla="*/ 50 w 67"/>
                <a:gd name="T23" fmla="*/ 62 h 400"/>
                <a:gd name="T24" fmla="*/ 67 w 67"/>
                <a:gd name="T25" fmla="*/ 33 h 400"/>
                <a:gd name="T26" fmla="*/ 57 w 67"/>
                <a:gd name="T27" fmla="*/ 10 h 400"/>
                <a:gd name="T28" fmla="*/ 57 w 67"/>
                <a:gd name="T29" fmla="*/ 10 h 400"/>
                <a:gd name="T30" fmla="*/ 57 w 67"/>
                <a:gd name="T31" fmla="*/ 1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400">
                  <a:moveTo>
                    <a:pt x="57" y="10"/>
                  </a:moveTo>
                  <a:cubicBezTo>
                    <a:pt x="50" y="3"/>
                    <a:pt x="43" y="0"/>
                    <a:pt x="33" y="0"/>
                  </a:cubicBezTo>
                  <a:cubicBezTo>
                    <a:pt x="24" y="0"/>
                    <a:pt x="16" y="3"/>
                    <a:pt x="10" y="10"/>
                  </a:cubicBezTo>
                  <a:cubicBezTo>
                    <a:pt x="3" y="16"/>
                    <a:pt x="0" y="24"/>
                    <a:pt x="0" y="33"/>
                  </a:cubicBezTo>
                  <a:cubicBezTo>
                    <a:pt x="0" y="46"/>
                    <a:pt x="6" y="55"/>
                    <a:pt x="17" y="62"/>
                  </a:cubicBezTo>
                  <a:cubicBezTo>
                    <a:pt x="17" y="392"/>
                    <a:pt x="17" y="392"/>
                    <a:pt x="17" y="392"/>
                  </a:cubicBezTo>
                  <a:cubicBezTo>
                    <a:pt x="17" y="394"/>
                    <a:pt x="18" y="396"/>
                    <a:pt x="19" y="398"/>
                  </a:cubicBezTo>
                  <a:cubicBezTo>
                    <a:pt x="21" y="400"/>
                    <a:pt x="23" y="400"/>
                    <a:pt x="25" y="400"/>
                  </a:cubicBezTo>
                  <a:cubicBezTo>
                    <a:pt x="42" y="400"/>
                    <a:pt x="42" y="400"/>
                    <a:pt x="42" y="400"/>
                  </a:cubicBezTo>
                  <a:cubicBezTo>
                    <a:pt x="44" y="400"/>
                    <a:pt x="46" y="400"/>
                    <a:pt x="48" y="398"/>
                  </a:cubicBezTo>
                  <a:cubicBezTo>
                    <a:pt x="49" y="396"/>
                    <a:pt x="50" y="394"/>
                    <a:pt x="50" y="392"/>
                  </a:cubicBezTo>
                  <a:cubicBezTo>
                    <a:pt x="50" y="62"/>
                    <a:pt x="50" y="62"/>
                    <a:pt x="50" y="62"/>
                  </a:cubicBezTo>
                  <a:cubicBezTo>
                    <a:pt x="61" y="55"/>
                    <a:pt x="67" y="46"/>
                    <a:pt x="67" y="33"/>
                  </a:cubicBezTo>
                  <a:cubicBezTo>
                    <a:pt x="67" y="24"/>
                    <a:pt x="63" y="16"/>
                    <a:pt x="57" y="10"/>
                  </a:cubicBezTo>
                  <a:close/>
                  <a:moveTo>
                    <a:pt x="57" y="10"/>
                  </a:moveTo>
                  <a:cubicBezTo>
                    <a:pt x="57" y="10"/>
                    <a:pt x="57" y="10"/>
                    <a:pt x="57" y="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6" name="Freeform 156"/>
            <p:cNvSpPr>
              <a:spLocks noEditPoints="1"/>
            </p:cNvSpPr>
            <p:nvPr/>
          </p:nvSpPr>
          <p:spPr bwMode="auto">
            <a:xfrm>
              <a:off x="7233949" y="2022476"/>
              <a:ext cx="403225" cy="279400"/>
            </a:xfrm>
            <a:custGeom>
              <a:avLst/>
              <a:gdLst>
                <a:gd name="T0" fmla="*/ 379 w 384"/>
                <a:gd name="T1" fmla="*/ 5 h 267"/>
                <a:gd name="T2" fmla="*/ 367 w 384"/>
                <a:gd name="T3" fmla="*/ 0 h 267"/>
                <a:gd name="T4" fmla="*/ 353 w 384"/>
                <a:gd name="T5" fmla="*/ 6 h 267"/>
                <a:gd name="T6" fmla="*/ 330 w 384"/>
                <a:gd name="T7" fmla="*/ 18 h 267"/>
                <a:gd name="T8" fmla="*/ 301 w 384"/>
                <a:gd name="T9" fmla="*/ 30 h 267"/>
                <a:gd name="T10" fmla="*/ 270 w 384"/>
                <a:gd name="T11" fmla="*/ 36 h 267"/>
                <a:gd name="T12" fmla="*/ 247 w 384"/>
                <a:gd name="T13" fmla="*/ 31 h 267"/>
                <a:gd name="T14" fmla="*/ 190 w 384"/>
                <a:gd name="T15" fmla="*/ 8 h 267"/>
                <a:gd name="T16" fmla="*/ 138 w 384"/>
                <a:gd name="T17" fmla="*/ 0 h 267"/>
                <a:gd name="T18" fmla="*/ 28 w 384"/>
                <a:gd name="T19" fmla="*/ 32 h 267"/>
                <a:gd name="T20" fmla="*/ 8 w 384"/>
                <a:gd name="T21" fmla="*/ 43 h 267"/>
                <a:gd name="T22" fmla="*/ 0 w 384"/>
                <a:gd name="T23" fmla="*/ 57 h 267"/>
                <a:gd name="T24" fmla="*/ 0 w 384"/>
                <a:gd name="T25" fmla="*/ 251 h 267"/>
                <a:gd name="T26" fmla="*/ 5 w 384"/>
                <a:gd name="T27" fmla="*/ 262 h 267"/>
                <a:gd name="T28" fmla="*/ 16 w 384"/>
                <a:gd name="T29" fmla="*/ 267 h 267"/>
                <a:gd name="T30" fmla="*/ 25 w 384"/>
                <a:gd name="T31" fmla="*/ 265 h 267"/>
                <a:gd name="T32" fmla="*/ 146 w 384"/>
                <a:gd name="T33" fmla="*/ 227 h 267"/>
                <a:gd name="T34" fmla="*/ 183 w 384"/>
                <a:gd name="T35" fmla="*/ 233 h 267"/>
                <a:gd name="T36" fmla="*/ 213 w 384"/>
                <a:gd name="T37" fmla="*/ 245 h 267"/>
                <a:gd name="T38" fmla="*/ 242 w 384"/>
                <a:gd name="T39" fmla="*/ 258 h 267"/>
                <a:gd name="T40" fmla="*/ 274 w 384"/>
                <a:gd name="T41" fmla="*/ 263 h 267"/>
                <a:gd name="T42" fmla="*/ 370 w 384"/>
                <a:gd name="T43" fmla="*/ 233 h 267"/>
                <a:gd name="T44" fmla="*/ 380 w 384"/>
                <a:gd name="T45" fmla="*/ 226 h 267"/>
                <a:gd name="T46" fmla="*/ 384 w 384"/>
                <a:gd name="T47" fmla="*/ 216 h 267"/>
                <a:gd name="T48" fmla="*/ 384 w 384"/>
                <a:gd name="T49" fmla="*/ 17 h 267"/>
                <a:gd name="T50" fmla="*/ 379 w 384"/>
                <a:gd name="T51" fmla="*/ 5 h 267"/>
                <a:gd name="T52" fmla="*/ 379 w 384"/>
                <a:gd name="T53" fmla="*/ 5 h 267"/>
                <a:gd name="T54" fmla="*/ 379 w 384"/>
                <a:gd name="T55" fmla="*/ 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4" h="267">
                  <a:moveTo>
                    <a:pt x="379" y="5"/>
                  </a:moveTo>
                  <a:cubicBezTo>
                    <a:pt x="375" y="2"/>
                    <a:pt x="371" y="0"/>
                    <a:pt x="367" y="0"/>
                  </a:cubicBezTo>
                  <a:cubicBezTo>
                    <a:pt x="365" y="0"/>
                    <a:pt x="360" y="2"/>
                    <a:pt x="353" y="6"/>
                  </a:cubicBezTo>
                  <a:cubicBezTo>
                    <a:pt x="345" y="9"/>
                    <a:pt x="338" y="14"/>
                    <a:pt x="330" y="18"/>
                  </a:cubicBezTo>
                  <a:cubicBezTo>
                    <a:pt x="322" y="23"/>
                    <a:pt x="312" y="27"/>
                    <a:pt x="301" y="30"/>
                  </a:cubicBezTo>
                  <a:cubicBezTo>
                    <a:pt x="290" y="34"/>
                    <a:pt x="280" y="36"/>
                    <a:pt x="270" y="36"/>
                  </a:cubicBezTo>
                  <a:cubicBezTo>
                    <a:pt x="262" y="36"/>
                    <a:pt x="254" y="34"/>
                    <a:pt x="247" y="31"/>
                  </a:cubicBezTo>
                  <a:cubicBezTo>
                    <a:pt x="226" y="21"/>
                    <a:pt x="206" y="13"/>
                    <a:pt x="190" y="8"/>
                  </a:cubicBezTo>
                  <a:cubicBezTo>
                    <a:pt x="174" y="3"/>
                    <a:pt x="157" y="0"/>
                    <a:pt x="138" y="0"/>
                  </a:cubicBezTo>
                  <a:cubicBezTo>
                    <a:pt x="106" y="0"/>
                    <a:pt x="69" y="11"/>
                    <a:pt x="28" y="32"/>
                  </a:cubicBezTo>
                  <a:cubicBezTo>
                    <a:pt x="18" y="37"/>
                    <a:pt x="11" y="40"/>
                    <a:pt x="8" y="43"/>
                  </a:cubicBezTo>
                  <a:cubicBezTo>
                    <a:pt x="2" y="47"/>
                    <a:pt x="0" y="52"/>
                    <a:pt x="0" y="57"/>
                  </a:cubicBezTo>
                  <a:cubicBezTo>
                    <a:pt x="0" y="251"/>
                    <a:pt x="0" y="251"/>
                    <a:pt x="0" y="251"/>
                  </a:cubicBezTo>
                  <a:cubicBezTo>
                    <a:pt x="0" y="255"/>
                    <a:pt x="1" y="259"/>
                    <a:pt x="5" y="262"/>
                  </a:cubicBezTo>
                  <a:cubicBezTo>
                    <a:pt x="8" y="266"/>
                    <a:pt x="12" y="267"/>
                    <a:pt x="16" y="267"/>
                  </a:cubicBezTo>
                  <a:cubicBezTo>
                    <a:pt x="19" y="267"/>
                    <a:pt x="22" y="267"/>
                    <a:pt x="25" y="265"/>
                  </a:cubicBezTo>
                  <a:cubicBezTo>
                    <a:pt x="72" y="240"/>
                    <a:pt x="113" y="227"/>
                    <a:pt x="146" y="227"/>
                  </a:cubicBezTo>
                  <a:cubicBezTo>
                    <a:pt x="159" y="227"/>
                    <a:pt x="171" y="229"/>
                    <a:pt x="183" y="233"/>
                  </a:cubicBezTo>
                  <a:cubicBezTo>
                    <a:pt x="195" y="236"/>
                    <a:pt x="205" y="241"/>
                    <a:pt x="213" y="245"/>
                  </a:cubicBezTo>
                  <a:cubicBezTo>
                    <a:pt x="221" y="250"/>
                    <a:pt x="231" y="254"/>
                    <a:pt x="242" y="258"/>
                  </a:cubicBezTo>
                  <a:cubicBezTo>
                    <a:pt x="252" y="262"/>
                    <a:pt x="263" y="263"/>
                    <a:pt x="274" y="263"/>
                  </a:cubicBezTo>
                  <a:cubicBezTo>
                    <a:pt x="301" y="263"/>
                    <a:pt x="333" y="253"/>
                    <a:pt x="370" y="233"/>
                  </a:cubicBezTo>
                  <a:cubicBezTo>
                    <a:pt x="375" y="231"/>
                    <a:pt x="378" y="228"/>
                    <a:pt x="380" y="226"/>
                  </a:cubicBezTo>
                  <a:cubicBezTo>
                    <a:pt x="382" y="224"/>
                    <a:pt x="384" y="220"/>
                    <a:pt x="384" y="216"/>
                  </a:cubicBezTo>
                  <a:cubicBezTo>
                    <a:pt x="384" y="17"/>
                    <a:pt x="384" y="17"/>
                    <a:pt x="384" y="17"/>
                  </a:cubicBezTo>
                  <a:cubicBezTo>
                    <a:pt x="384" y="13"/>
                    <a:pt x="382" y="9"/>
                    <a:pt x="379" y="5"/>
                  </a:cubicBezTo>
                  <a:close/>
                  <a:moveTo>
                    <a:pt x="379" y="5"/>
                  </a:moveTo>
                  <a:cubicBezTo>
                    <a:pt x="379" y="5"/>
                    <a:pt x="379" y="5"/>
                    <a:pt x="379"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grpSp>
      <p:sp>
        <p:nvSpPr>
          <p:cNvPr id="38" name="Freeform 82"/>
          <p:cNvSpPr>
            <a:spLocks noEditPoints="1"/>
          </p:cNvSpPr>
          <p:nvPr/>
        </p:nvSpPr>
        <p:spPr bwMode="auto">
          <a:xfrm>
            <a:off x="6305384" y="3423212"/>
            <a:ext cx="328613" cy="341710"/>
          </a:xfrm>
          <a:custGeom>
            <a:avLst/>
            <a:gdLst>
              <a:gd name="T0" fmla="*/ 408 w 419"/>
              <a:gd name="T1" fmla="*/ 35 h 434"/>
              <a:gd name="T2" fmla="*/ 419 w 419"/>
              <a:gd name="T3" fmla="*/ 15 h 434"/>
              <a:gd name="T4" fmla="*/ 414 w 419"/>
              <a:gd name="T5" fmla="*/ 6 h 434"/>
              <a:gd name="T6" fmla="*/ 404 w 419"/>
              <a:gd name="T7" fmla="*/ 1 h 434"/>
              <a:gd name="T8" fmla="*/ 393 w 419"/>
              <a:gd name="T9" fmla="*/ 0 h 434"/>
              <a:gd name="T10" fmla="*/ 26 w 419"/>
              <a:gd name="T11" fmla="*/ 0 h 434"/>
              <a:gd name="T12" fmla="*/ 15 w 419"/>
              <a:gd name="T13" fmla="*/ 1 h 434"/>
              <a:gd name="T14" fmla="*/ 5 w 419"/>
              <a:gd name="T15" fmla="*/ 6 h 434"/>
              <a:gd name="T16" fmla="*/ 0 w 419"/>
              <a:gd name="T17" fmla="*/ 15 h 434"/>
              <a:gd name="T18" fmla="*/ 11 w 419"/>
              <a:gd name="T19" fmla="*/ 35 h 434"/>
              <a:gd name="T20" fmla="*/ 176 w 419"/>
              <a:gd name="T21" fmla="*/ 200 h 434"/>
              <a:gd name="T22" fmla="*/ 176 w 419"/>
              <a:gd name="T23" fmla="*/ 400 h 434"/>
              <a:gd name="T24" fmla="*/ 93 w 419"/>
              <a:gd name="T25" fmla="*/ 400 h 434"/>
              <a:gd name="T26" fmla="*/ 81 w 419"/>
              <a:gd name="T27" fmla="*/ 405 h 434"/>
              <a:gd name="T28" fmla="*/ 76 w 419"/>
              <a:gd name="T29" fmla="*/ 417 h 434"/>
              <a:gd name="T30" fmla="*/ 81 w 419"/>
              <a:gd name="T31" fmla="*/ 429 h 434"/>
              <a:gd name="T32" fmla="*/ 93 w 419"/>
              <a:gd name="T33" fmla="*/ 434 h 434"/>
              <a:gd name="T34" fmla="*/ 326 w 419"/>
              <a:gd name="T35" fmla="*/ 434 h 434"/>
              <a:gd name="T36" fmla="*/ 338 w 419"/>
              <a:gd name="T37" fmla="*/ 429 h 434"/>
              <a:gd name="T38" fmla="*/ 343 w 419"/>
              <a:gd name="T39" fmla="*/ 417 h 434"/>
              <a:gd name="T40" fmla="*/ 338 w 419"/>
              <a:gd name="T41" fmla="*/ 405 h 434"/>
              <a:gd name="T42" fmla="*/ 326 w 419"/>
              <a:gd name="T43" fmla="*/ 400 h 434"/>
              <a:gd name="T44" fmla="*/ 243 w 419"/>
              <a:gd name="T45" fmla="*/ 400 h 434"/>
              <a:gd name="T46" fmla="*/ 243 w 419"/>
              <a:gd name="T47" fmla="*/ 200 h 434"/>
              <a:gd name="T48" fmla="*/ 408 w 419"/>
              <a:gd name="T49" fmla="*/ 35 h 434"/>
              <a:gd name="T50" fmla="*/ 408 w 419"/>
              <a:gd name="T51" fmla="*/ 35 h 434"/>
              <a:gd name="T52" fmla="*/ 408 w 419"/>
              <a:gd name="T53" fmla="*/ 35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19" h="434">
                <a:moveTo>
                  <a:pt x="408" y="35"/>
                </a:moveTo>
                <a:cubicBezTo>
                  <a:pt x="415" y="28"/>
                  <a:pt x="419" y="21"/>
                  <a:pt x="419" y="15"/>
                </a:cubicBezTo>
                <a:cubicBezTo>
                  <a:pt x="419" y="11"/>
                  <a:pt x="417" y="8"/>
                  <a:pt x="414" y="6"/>
                </a:cubicBezTo>
                <a:cubicBezTo>
                  <a:pt x="411" y="3"/>
                  <a:pt x="408" y="2"/>
                  <a:pt x="404" y="1"/>
                </a:cubicBezTo>
                <a:cubicBezTo>
                  <a:pt x="401" y="0"/>
                  <a:pt x="397" y="0"/>
                  <a:pt x="393" y="0"/>
                </a:cubicBezTo>
                <a:cubicBezTo>
                  <a:pt x="26" y="0"/>
                  <a:pt x="26" y="0"/>
                  <a:pt x="26" y="0"/>
                </a:cubicBezTo>
                <a:cubicBezTo>
                  <a:pt x="22" y="0"/>
                  <a:pt x="18" y="0"/>
                  <a:pt x="15" y="1"/>
                </a:cubicBezTo>
                <a:cubicBezTo>
                  <a:pt x="11" y="2"/>
                  <a:pt x="8" y="3"/>
                  <a:pt x="5" y="6"/>
                </a:cubicBezTo>
                <a:cubicBezTo>
                  <a:pt x="2" y="8"/>
                  <a:pt x="0" y="11"/>
                  <a:pt x="0" y="15"/>
                </a:cubicBezTo>
                <a:cubicBezTo>
                  <a:pt x="0" y="21"/>
                  <a:pt x="4" y="28"/>
                  <a:pt x="11" y="35"/>
                </a:cubicBezTo>
                <a:cubicBezTo>
                  <a:pt x="176" y="200"/>
                  <a:pt x="176" y="200"/>
                  <a:pt x="176" y="200"/>
                </a:cubicBezTo>
                <a:cubicBezTo>
                  <a:pt x="176" y="400"/>
                  <a:pt x="176" y="400"/>
                  <a:pt x="176" y="400"/>
                </a:cubicBezTo>
                <a:cubicBezTo>
                  <a:pt x="93" y="400"/>
                  <a:pt x="93" y="400"/>
                  <a:pt x="93" y="400"/>
                </a:cubicBezTo>
                <a:cubicBezTo>
                  <a:pt x="88" y="400"/>
                  <a:pt x="84" y="402"/>
                  <a:pt x="81" y="405"/>
                </a:cubicBezTo>
                <a:cubicBezTo>
                  <a:pt x="78" y="409"/>
                  <a:pt x="76" y="413"/>
                  <a:pt x="76" y="417"/>
                </a:cubicBezTo>
                <a:cubicBezTo>
                  <a:pt x="76" y="422"/>
                  <a:pt x="78" y="426"/>
                  <a:pt x="81" y="429"/>
                </a:cubicBezTo>
                <a:cubicBezTo>
                  <a:pt x="84" y="432"/>
                  <a:pt x="88" y="434"/>
                  <a:pt x="93" y="434"/>
                </a:cubicBezTo>
                <a:cubicBezTo>
                  <a:pt x="326" y="434"/>
                  <a:pt x="326" y="434"/>
                  <a:pt x="326" y="434"/>
                </a:cubicBezTo>
                <a:cubicBezTo>
                  <a:pt x="331" y="434"/>
                  <a:pt x="335" y="432"/>
                  <a:pt x="338" y="429"/>
                </a:cubicBezTo>
                <a:cubicBezTo>
                  <a:pt x="341" y="426"/>
                  <a:pt x="343" y="422"/>
                  <a:pt x="343" y="417"/>
                </a:cubicBezTo>
                <a:cubicBezTo>
                  <a:pt x="343" y="413"/>
                  <a:pt x="341" y="409"/>
                  <a:pt x="338" y="405"/>
                </a:cubicBezTo>
                <a:cubicBezTo>
                  <a:pt x="335" y="402"/>
                  <a:pt x="331" y="400"/>
                  <a:pt x="326" y="400"/>
                </a:cubicBezTo>
                <a:cubicBezTo>
                  <a:pt x="243" y="400"/>
                  <a:pt x="243" y="400"/>
                  <a:pt x="243" y="400"/>
                </a:cubicBezTo>
                <a:cubicBezTo>
                  <a:pt x="243" y="200"/>
                  <a:pt x="243" y="200"/>
                  <a:pt x="243" y="200"/>
                </a:cubicBezTo>
                <a:lnTo>
                  <a:pt x="408" y="35"/>
                </a:lnTo>
                <a:close/>
                <a:moveTo>
                  <a:pt x="408" y="35"/>
                </a:moveTo>
                <a:cubicBezTo>
                  <a:pt x="408" y="35"/>
                  <a:pt x="408" y="35"/>
                  <a:pt x="408" y="35"/>
                </a:cubicBezTo>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42" name="Freeform 190"/>
          <p:cNvSpPr>
            <a:spLocks noEditPoints="1"/>
          </p:cNvSpPr>
          <p:nvPr/>
        </p:nvSpPr>
        <p:spPr bwMode="auto">
          <a:xfrm>
            <a:off x="2466883" y="1713698"/>
            <a:ext cx="392906" cy="236934"/>
          </a:xfrm>
          <a:custGeom>
            <a:avLst/>
            <a:gdLst>
              <a:gd name="T0" fmla="*/ 500 w 501"/>
              <a:gd name="T1" fmla="*/ 149 h 300"/>
              <a:gd name="T2" fmla="*/ 425 w 501"/>
              <a:gd name="T3" fmla="*/ 125 h 300"/>
              <a:gd name="T4" fmla="*/ 334 w 501"/>
              <a:gd name="T5" fmla="*/ 117 h 300"/>
              <a:gd name="T6" fmla="*/ 275 w 501"/>
              <a:gd name="T7" fmla="*/ 100 h 300"/>
              <a:gd name="T8" fmla="*/ 259 w 501"/>
              <a:gd name="T9" fmla="*/ 100 h 300"/>
              <a:gd name="T10" fmla="*/ 182 w 501"/>
              <a:gd name="T11" fmla="*/ 8 h 300"/>
              <a:gd name="T12" fmla="*/ 200 w 501"/>
              <a:gd name="T13" fmla="*/ 8 h 300"/>
              <a:gd name="T14" fmla="*/ 212 w 501"/>
              <a:gd name="T15" fmla="*/ 7 h 300"/>
              <a:gd name="T16" fmla="*/ 217 w 501"/>
              <a:gd name="T17" fmla="*/ 4 h 300"/>
              <a:gd name="T18" fmla="*/ 212 w 501"/>
              <a:gd name="T19" fmla="*/ 1 h 300"/>
              <a:gd name="T20" fmla="*/ 200 w 501"/>
              <a:gd name="T21" fmla="*/ 0 h 300"/>
              <a:gd name="T22" fmla="*/ 117 w 501"/>
              <a:gd name="T23" fmla="*/ 0 h 300"/>
              <a:gd name="T24" fmla="*/ 117 w 501"/>
              <a:gd name="T25" fmla="*/ 8 h 300"/>
              <a:gd name="T26" fmla="*/ 133 w 501"/>
              <a:gd name="T27" fmla="*/ 8 h 300"/>
              <a:gd name="T28" fmla="*/ 133 w 501"/>
              <a:gd name="T29" fmla="*/ 117 h 300"/>
              <a:gd name="T30" fmla="*/ 92 w 501"/>
              <a:gd name="T31" fmla="*/ 117 h 300"/>
              <a:gd name="T32" fmla="*/ 42 w 501"/>
              <a:gd name="T33" fmla="*/ 58 h 300"/>
              <a:gd name="T34" fmla="*/ 17 w 501"/>
              <a:gd name="T35" fmla="*/ 58 h 300"/>
              <a:gd name="T36" fmla="*/ 8 w 501"/>
              <a:gd name="T37" fmla="*/ 67 h 300"/>
              <a:gd name="T38" fmla="*/ 8 w 501"/>
              <a:gd name="T39" fmla="*/ 117 h 300"/>
              <a:gd name="T40" fmla="*/ 17 w 501"/>
              <a:gd name="T41" fmla="*/ 117 h 300"/>
              <a:gd name="T42" fmla="*/ 17 w 501"/>
              <a:gd name="T43" fmla="*/ 125 h 300"/>
              <a:gd name="T44" fmla="*/ 50 w 501"/>
              <a:gd name="T45" fmla="*/ 125 h 300"/>
              <a:gd name="T46" fmla="*/ 50 w 501"/>
              <a:gd name="T47" fmla="*/ 127 h 300"/>
              <a:gd name="T48" fmla="*/ 0 w 501"/>
              <a:gd name="T49" fmla="*/ 133 h 300"/>
              <a:gd name="T50" fmla="*/ 0 w 501"/>
              <a:gd name="T51" fmla="*/ 167 h 300"/>
              <a:gd name="T52" fmla="*/ 50 w 501"/>
              <a:gd name="T53" fmla="*/ 173 h 300"/>
              <a:gd name="T54" fmla="*/ 50 w 501"/>
              <a:gd name="T55" fmla="*/ 175 h 300"/>
              <a:gd name="T56" fmla="*/ 17 w 501"/>
              <a:gd name="T57" fmla="*/ 175 h 300"/>
              <a:gd name="T58" fmla="*/ 17 w 501"/>
              <a:gd name="T59" fmla="*/ 184 h 300"/>
              <a:gd name="T60" fmla="*/ 8 w 501"/>
              <a:gd name="T61" fmla="*/ 184 h 300"/>
              <a:gd name="T62" fmla="*/ 8 w 501"/>
              <a:gd name="T63" fmla="*/ 234 h 300"/>
              <a:gd name="T64" fmla="*/ 17 w 501"/>
              <a:gd name="T65" fmla="*/ 242 h 300"/>
              <a:gd name="T66" fmla="*/ 42 w 501"/>
              <a:gd name="T67" fmla="*/ 242 h 300"/>
              <a:gd name="T68" fmla="*/ 92 w 501"/>
              <a:gd name="T69" fmla="*/ 184 h 300"/>
              <a:gd name="T70" fmla="*/ 133 w 501"/>
              <a:gd name="T71" fmla="*/ 184 h 300"/>
              <a:gd name="T72" fmla="*/ 133 w 501"/>
              <a:gd name="T73" fmla="*/ 292 h 300"/>
              <a:gd name="T74" fmla="*/ 117 w 501"/>
              <a:gd name="T75" fmla="*/ 292 h 300"/>
              <a:gd name="T76" fmla="*/ 117 w 501"/>
              <a:gd name="T77" fmla="*/ 300 h 300"/>
              <a:gd name="T78" fmla="*/ 200 w 501"/>
              <a:gd name="T79" fmla="*/ 300 h 300"/>
              <a:gd name="T80" fmla="*/ 212 w 501"/>
              <a:gd name="T81" fmla="*/ 299 h 300"/>
              <a:gd name="T82" fmla="*/ 217 w 501"/>
              <a:gd name="T83" fmla="*/ 296 h 300"/>
              <a:gd name="T84" fmla="*/ 212 w 501"/>
              <a:gd name="T85" fmla="*/ 293 h 300"/>
              <a:gd name="T86" fmla="*/ 200 w 501"/>
              <a:gd name="T87" fmla="*/ 292 h 300"/>
              <a:gd name="T88" fmla="*/ 182 w 501"/>
              <a:gd name="T89" fmla="*/ 292 h 300"/>
              <a:gd name="T90" fmla="*/ 259 w 501"/>
              <a:gd name="T91" fmla="*/ 200 h 300"/>
              <a:gd name="T92" fmla="*/ 275 w 501"/>
              <a:gd name="T93" fmla="*/ 200 h 300"/>
              <a:gd name="T94" fmla="*/ 334 w 501"/>
              <a:gd name="T95" fmla="*/ 184 h 300"/>
              <a:gd name="T96" fmla="*/ 425 w 501"/>
              <a:gd name="T97" fmla="*/ 175 h 300"/>
              <a:gd name="T98" fmla="*/ 501 w 501"/>
              <a:gd name="T99" fmla="*/ 150 h 300"/>
              <a:gd name="T100" fmla="*/ 500 w 501"/>
              <a:gd name="T101" fmla="*/ 149 h 300"/>
              <a:gd name="T102" fmla="*/ 500 w 501"/>
              <a:gd name="T103" fmla="*/ 149 h 300"/>
              <a:gd name="T104" fmla="*/ 500 w 501"/>
              <a:gd name="T105" fmla="*/ 14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1" h="300">
                <a:moveTo>
                  <a:pt x="500" y="149"/>
                </a:moveTo>
                <a:cubicBezTo>
                  <a:pt x="496" y="143"/>
                  <a:pt x="471" y="135"/>
                  <a:pt x="425" y="125"/>
                </a:cubicBezTo>
                <a:cubicBezTo>
                  <a:pt x="334" y="117"/>
                  <a:pt x="334" y="117"/>
                  <a:pt x="334" y="117"/>
                </a:cubicBezTo>
                <a:cubicBezTo>
                  <a:pt x="275" y="100"/>
                  <a:pt x="275" y="100"/>
                  <a:pt x="275" y="100"/>
                </a:cubicBezTo>
                <a:cubicBezTo>
                  <a:pt x="259" y="100"/>
                  <a:pt x="259" y="100"/>
                  <a:pt x="259" y="100"/>
                </a:cubicBezTo>
                <a:cubicBezTo>
                  <a:pt x="182" y="8"/>
                  <a:pt x="182" y="8"/>
                  <a:pt x="182" y="8"/>
                </a:cubicBezTo>
                <a:cubicBezTo>
                  <a:pt x="200" y="8"/>
                  <a:pt x="200" y="8"/>
                  <a:pt x="200" y="8"/>
                </a:cubicBezTo>
                <a:cubicBezTo>
                  <a:pt x="205" y="8"/>
                  <a:pt x="209" y="8"/>
                  <a:pt x="212" y="7"/>
                </a:cubicBezTo>
                <a:cubicBezTo>
                  <a:pt x="215" y="6"/>
                  <a:pt x="217" y="5"/>
                  <a:pt x="217" y="4"/>
                </a:cubicBezTo>
                <a:cubicBezTo>
                  <a:pt x="217" y="3"/>
                  <a:pt x="215" y="2"/>
                  <a:pt x="212" y="1"/>
                </a:cubicBezTo>
                <a:cubicBezTo>
                  <a:pt x="209" y="0"/>
                  <a:pt x="205" y="0"/>
                  <a:pt x="200" y="0"/>
                </a:cubicBezTo>
                <a:cubicBezTo>
                  <a:pt x="117" y="0"/>
                  <a:pt x="117" y="0"/>
                  <a:pt x="117" y="0"/>
                </a:cubicBezTo>
                <a:cubicBezTo>
                  <a:pt x="117" y="8"/>
                  <a:pt x="117" y="8"/>
                  <a:pt x="117" y="8"/>
                </a:cubicBezTo>
                <a:cubicBezTo>
                  <a:pt x="133" y="8"/>
                  <a:pt x="133" y="8"/>
                  <a:pt x="133" y="8"/>
                </a:cubicBezTo>
                <a:cubicBezTo>
                  <a:pt x="133" y="117"/>
                  <a:pt x="133" y="117"/>
                  <a:pt x="133" y="117"/>
                </a:cubicBezTo>
                <a:cubicBezTo>
                  <a:pt x="92" y="117"/>
                  <a:pt x="92" y="117"/>
                  <a:pt x="92" y="117"/>
                </a:cubicBezTo>
                <a:cubicBezTo>
                  <a:pt x="42" y="58"/>
                  <a:pt x="42" y="58"/>
                  <a:pt x="42" y="58"/>
                </a:cubicBezTo>
                <a:cubicBezTo>
                  <a:pt x="17" y="58"/>
                  <a:pt x="17" y="58"/>
                  <a:pt x="17" y="58"/>
                </a:cubicBezTo>
                <a:cubicBezTo>
                  <a:pt x="8" y="67"/>
                  <a:pt x="8" y="67"/>
                  <a:pt x="8" y="67"/>
                </a:cubicBezTo>
                <a:cubicBezTo>
                  <a:pt x="8" y="117"/>
                  <a:pt x="8" y="117"/>
                  <a:pt x="8" y="117"/>
                </a:cubicBezTo>
                <a:cubicBezTo>
                  <a:pt x="17" y="117"/>
                  <a:pt x="17" y="117"/>
                  <a:pt x="17" y="117"/>
                </a:cubicBezTo>
                <a:cubicBezTo>
                  <a:pt x="17" y="125"/>
                  <a:pt x="17" y="125"/>
                  <a:pt x="17" y="125"/>
                </a:cubicBezTo>
                <a:cubicBezTo>
                  <a:pt x="50" y="125"/>
                  <a:pt x="50" y="125"/>
                  <a:pt x="50" y="125"/>
                </a:cubicBezTo>
                <a:cubicBezTo>
                  <a:pt x="50" y="127"/>
                  <a:pt x="50" y="127"/>
                  <a:pt x="50" y="127"/>
                </a:cubicBezTo>
                <a:cubicBezTo>
                  <a:pt x="0" y="133"/>
                  <a:pt x="0" y="133"/>
                  <a:pt x="0" y="133"/>
                </a:cubicBezTo>
                <a:cubicBezTo>
                  <a:pt x="0" y="167"/>
                  <a:pt x="0" y="167"/>
                  <a:pt x="0" y="167"/>
                </a:cubicBezTo>
                <a:cubicBezTo>
                  <a:pt x="50" y="173"/>
                  <a:pt x="50" y="173"/>
                  <a:pt x="50" y="173"/>
                </a:cubicBezTo>
                <a:cubicBezTo>
                  <a:pt x="50" y="175"/>
                  <a:pt x="50" y="175"/>
                  <a:pt x="50" y="175"/>
                </a:cubicBezTo>
                <a:cubicBezTo>
                  <a:pt x="17" y="175"/>
                  <a:pt x="17" y="175"/>
                  <a:pt x="17" y="175"/>
                </a:cubicBezTo>
                <a:cubicBezTo>
                  <a:pt x="17" y="184"/>
                  <a:pt x="17" y="184"/>
                  <a:pt x="17" y="184"/>
                </a:cubicBezTo>
                <a:cubicBezTo>
                  <a:pt x="8" y="184"/>
                  <a:pt x="8" y="184"/>
                  <a:pt x="8" y="184"/>
                </a:cubicBezTo>
                <a:cubicBezTo>
                  <a:pt x="8" y="234"/>
                  <a:pt x="8" y="234"/>
                  <a:pt x="8" y="234"/>
                </a:cubicBezTo>
                <a:cubicBezTo>
                  <a:pt x="17" y="242"/>
                  <a:pt x="17" y="242"/>
                  <a:pt x="17" y="242"/>
                </a:cubicBezTo>
                <a:cubicBezTo>
                  <a:pt x="42" y="242"/>
                  <a:pt x="42" y="242"/>
                  <a:pt x="42" y="242"/>
                </a:cubicBezTo>
                <a:cubicBezTo>
                  <a:pt x="92" y="184"/>
                  <a:pt x="92" y="184"/>
                  <a:pt x="92" y="184"/>
                </a:cubicBezTo>
                <a:cubicBezTo>
                  <a:pt x="133" y="184"/>
                  <a:pt x="133" y="184"/>
                  <a:pt x="133" y="184"/>
                </a:cubicBezTo>
                <a:cubicBezTo>
                  <a:pt x="133" y="292"/>
                  <a:pt x="133" y="292"/>
                  <a:pt x="133" y="292"/>
                </a:cubicBezTo>
                <a:cubicBezTo>
                  <a:pt x="117" y="292"/>
                  <a:pt x="117" y="292"/>
                  <a:pt x="117" y="292"/>
                </a:cubicBezTo>
                <a:cubicBezTo>
                  <a:pt x="117" y="300"/>
                  <a:pt x="117" y="300"/>
                  <a:pt x="117" y="300"/>
                </a:cubicBezTo>
                <a:cubicBezTo>
                  <a:pt x="200" y="300"/>
                  <a:pt x="200" y="300"/>
                  <a:pt x="200" y="300"/>
                </a:cubicBezTo>
                <a:cubicBezTo>
                  <a:pt x="205" y="300"/>
                  <a:pt x="209" y="300"/>
                  <a:pt x="212" y="299"/>
                </a:cubicBezTo>
                <a:cubicBezTo>
                  <a:pt x="215" y="298"/>
                  <a:pt x="217" y="297"/>
                  <a:pt x="217" y="296"/>
                </a:cubicBezTo>
                <a:cubicBezTo>
                  <a:pt x="217" y="295"/>
                  <a:pt x="215" y="294"/>
                  <a:pt x="212" y="293"/>
                </a:cubicBezTo>
                <a:cubicBezTo>
                  <a:pt x="209" y="292"/>
                  <a:pt x="205" y="292"/>
                  <a:pt x="200" y="292"/>
                </a:cubicBezTo>
                <a:cubicBezTo>
                  <a:pt x="182" y="292"/>
                  <a:pt x="182" y="292"/>
                  <a:pt x="182" y="292"/>
                </a:cubicBezTo>
                <a:cubicBezTo>
                  <a:pt x="259" y="200"/>
                  <a:pt x="259" y="200"/>
                  <a:pt x="259" y="200"/>
                </a:cubicBezTo>
                <a:cubicBezTo>
                  <a:pt x="275" y="200"/>
                  <a:pt x="275" y="200"/>
                  <a:pt x="275" y="200"/>
                </a:cubicBezTo>
                <a:cubicBezTo>
                  <a:pt x="334" y="184"/>
                  <a:pt x="334" y="184"/>
                  <a:pt x="334" y="184"/>
                </a:cubicBezTo>
                <a:cubicBezTo>
                  <a:pt x="425" y="175"/>
                  <a:pt x="425" y="175"/>
                  <a:pt x="425" y="175"/>
                </a:cubicBezTo>
                <a:cubicBezTo>
                  <a:pt x="475" y="164"/>
                  <a:pt x="500" y="156"/>
                  <a:pt x="501" y="150"/>
                </a:cubicBezTo>
                <a:lnTo>
                  <a:pt x="500" y="149"/>
                </a:lnTo>
                <a:close/>
                <a:moveTo>
                  <a:pt x="500" y="149"/>
                </a:moveTo>
                <a:cubicBezTo>
                  <a:pt x="500" y="149"/>
                  <a:pt x="500" y="149"/>
                  <a:pt x="500" y="149"/>
                </a:cubicBezTo>
              </a:path>
            </a:pathLst>
          </a:custGeom>
          <a:solidFill>
            <a:schemeClr val="bg2"/>
          </a:solidFill>
          <a:ln>
            <a:noFill/>
          </a:ln>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12" name="Freeform 5"/>
          <p:cNvSpPr>
            <a:spLocks/>
          </p:cNvSpPr>
          <p:nvPr/>
        </p:nvSpPr>
        <p:spPr bwMode="auto">
          <a:xfrm>
            <a:off x="4695873" y="1832165"/>
            <a:ext cx="312801" cy="582512"/>
          </a:xfrm>
          <a:custGeom>
            <a:avLst/>
            <a:gdLst>
              <a:gd name="T0" fmla="*/ 196 w 196"/>
              <a:gd name="T1" fmla="*/ 183 h 365"/>
              <a:gd name="T2" fmla="*/ 0 w 196"/>
              <a:gd name="T3" fmla="*/ 365 h 365"/>
              <a:gd name="T4" fmla="*/ 0 w 196"/>
              <a:gd name="T5" fmla="*/ 183 h 365"/>
              <a:gd name="T6" fmla="*/ 0 w 196"/>
              <a:gd name="T7" fmla="*/ 0 h 365"/>
              <a:gd name="T8" fmla="*/ 196 w 196"/>
              <a:gd name="T9" fmla="*/ 183 h 365"/>
            </a:gdLst>
            <a:ahLst/>
            <a:cxnLst>
              <a:cxn ang="0">
                <a:pos x="T0" y="T1"/>
              </a:cxn>
              <a:cxn ang="0">
                <a:pos x="T2" y="T3"/>
              </a:cxn>
              <a:cxn ang="0">
                <a:pos x="T4" y="T5"/>
              </a:cxn>
              <a:cxn ang="0">
                <a:pos x="T6" y="T7"/>
              </a:cxn>
              <a:cxn ang="0">
                <a:pos x="T8" y="T9"/>
              </a:cxn>
            </a:cxnLst>
            <a:rect l="0" t="0" r="r" b="b"/>
            <a:pathLst>
              <a:path w="196" h="365">
                <a:moveTo>
                  <a:pt x="196" y="183"/>
                </a:moveTo>
                <a:lnTo>
                  <a:pt x="0" y="365"/>
                </a:lnTo>
                <a:lnTo>
                  <a:pt x="0" y="183"/>
                </a:lnTo>
                <a:lnTo>
                  <a:pt x="0" y="0"/>
                </a:lnTo>
                <a:lnTo>
                  <a:pt x="196" y="183"/>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13" name="Freeform 9"/>
          <p:cNvSpPr>
            <a:spLocks/>
          </p:cNvSpPr>
          <p:nvPr/>
        </p:nvSpPr>
        <p:spPr bwMode="auto">
          <a:xfrm flipH="1">
            <a:off x="4761659" y="3014746"/>
            <a:ext cx="314397" cy="579321"/>
          </a:xfrm>
          <a:custGeom>
            <a:avLst/>
            <a:gdLst>
              <a:gd name="T0" fmla="*/ 0 w 197"/>
              <a:gd name="T1" fmla="*/ 183 h 363"/>
              <a:gd name="T2" fmla="*/ 197 w 197"/>
              <a:gd name="T3" fmla="*/ 363 h 363"/>
              <a:gd name="T4" fmla="*/ 197 w 197"/>
              <a:gd name="T5" fmla="*/ 183 h 363"/>
              <a:gd name="T6" fmla="*/ 197 w 197"/>
              <a:gd name="T7" fmla="*/ 0 h 363"/>
              <a:gd name="T8" fmla="*/ 0 w 197"/>
              <a:gd name="T9" fmla="*/ 183 h 363"/>
            </a:gdLst>
            <a:ahLst/>
            <a:cxnLst>
              <a:cxn ang="0">
                <a:pos x="T0" y="T1"/>
              </a:cxn>
              <a:cxn ang="0">
                <a:pos x="T2" y="T3"/>
              </a:cxn>
              <a:cxn ang="0">
                <a:pos x="T4" y="T5"/>
              </a:cxn>
              <a:cxn ang="0">
                <a:pos x="T6" y="T7"/>
              </a:cxn>
              <a:cxn ang="0">
                <a:pos x="T8" y="T9"/>
              </a:cxn>
            </a:cxnLst>
            <a:rect l="0" t="0" r="r" b="b"/>
            <a:pathLst>
              <a:path w="197" h="363">
                <a:moveTo>
                  <a:pt x="0" y="183"/>
                </a:moveTo>
                <a:lnTo>
                  <a:pt x="197" y="363"/>
                </a:lnTo>
                <a:lnTo>
                  <a:pt x="197" y="183"/>
                </a:lnTo>
                <a:lnTo>
                  <a:pt x="197" y="0"/>
                </a:lnTo>
                <a:lnTo>
                  <a:pt x="0" y="183"/>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 name="右中括号 2"/>
          <p:cNvSpPr/>
          <p:nvPr/>
        </p:nvSpPr>
        <p:spPr>
          <a:xfrm flipH="1">
            <a:off x="6793309" y="3369284"/>
            <a:ext cx="144016" cy="449566"/>
          </a:xfrm>
          <a:prstGeom prst="rightBracket">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45" name="Content Placeholder 2"/>
          <p:cNvSpPr txBox="1">
            <a:spLocks/>
          </p:cNvSpPr>
          <p:nvPr/>
        </p:nvSpPr>
        <p:spPr>
          <a:xfrm>
            <a:off x="6937325" y="3363234"/>
            <a:ext cx="1534668" cy="461665"/>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bg2">
                    <a:lumMod val="90000"/>
                  </a:schemeClr>
                </a:solidFill>
                <a:cs typeface="+mn-ea"/>
                <a:sym typeface="+mn-lt"/>
              </a:rPr>
              <a:t>Curabitur</a:t>
            </a:r>
            <a:r>
              <a:rPr lang="en-US" sz="1200" dirty="0" smtClean="0">
                <a:solidFill>
                  <a:schemeClr val="bg2">
                    <a:lumMod val="90000"/>
                  </a:schemeClr>
                </a:solidFill>
                <a:cs typeface="+mn-ea"/>
                <a:sym typeface="+mn-lt"/>
              </a:rPr>
              <a:t> </a:t>
            </a:r>
            <a:r>
              <a:rPr lang="en-US" sz="1200" dirty="0" err="1" smtClean="0">
                <a:solidFill>
                  <a:schemeClr val="bg2">
                    <a:lumMod val="90000"/>
                  </a:schemeClr>
                </a:solidFill>
                <a:cs typeface="+mn-ea"/>
                <a:sym typeface="+mn-lt"/>
              </a:rPr>
              <a:t>elementum</a:t>
            </a:r>
            <a:r>
              <a:rPr lang="en-US" sz="1200" dirty="0" smtClean="0">
                <a:solidFill>
                  <a:schemeClr val="bg2">
                    <a:lumMod val="90000"/>
                  </a:schemeClr>
                </a:solidFill>
                <a:cs typeface="+mn-ea"/>
                <a:sym typeface="+mn-lt"/>
              </a:rPr>
              <a:t> </a:t>
            </a:r>
            <a:r>
              <a:rPr lang="en-US" sz="1200" dirty="0" err="1" smtClean="0">
                <a:solidFill>
                  <a:schemeClr val="bg2">
                    <a:lumMod val="90000"/>
                  </a:schemeClr>
                </a:solidFill>
                <a:cs typeface="+mn-ea"/>
                <a:sym typeface="+mn-lt"/>
              </a:rPr>
              <a:t>posuere</a:t>
            </a:r>
            <a:r>
              <a:rPr lang="en-US" sz="1200" dirty="0" smtClean="0">
                <a:solidFill>
                  <a:schemeClr val="bg2">
                    <a:lumMod val="90000"/>
                  </a:schemeClr>
                </a:solidFill>
                <a:cs typeface="+mn-ea"/>
                <a:sym typeface="+mn-lt"/>
              </a:rPr>
              <a:t> </a:t>
            </a:r>
            <a:r>
              <a:rPr lang="en-US" sz="1200" dirty="0" err="1" smtClean="0">
                <a:solidFill>
                  <a:schemeClr val="bg2">
                    <a:lumMod val="90000"/>
                  </a:schemeClr>
                </a:solidFill>
                <a:cs typeface="+mn-ea"/>
                <a:sym typeface="+mn-lt"/>
              </a:rPr>
              <a:t>pretium</a:t>
            </a:r>
            <a:r>
              <a:rPr lang="en-US" sz="1200" dirty="0" smtClean="0">
                <a:solidFill>
                  <a:schemeClr val="bg2">
                    <a:lumMod val="90000"/>
                  </a:schemeClr>
                </a:solidFill>
                <a:cs typeface="+mn-ea"/>
                <a:sym typeface="+mn-lt"/>
              </a:rPr>
              <a:t>. </a:t>
            </a:r>
            <a:endParaRPr lang="en-US" sz="1200" dirty="0">
              <a:solidFill>
                <a:schemeClr val="bg2">
                  <a:lumMod val="90000"/>
                </a:schemeClr>
              </a:solidFill>
              <a:cs typeface="+mn-ea"/>
              <a:sym typeface="+mn-lt"/>
            </a:endParaRPr>
          </a:p>
        </p:txBody>
      </p:sp>
      <p:sp>
        <p:nvSpPr>
          <p:cNvPr id="47" name="右中括号 46"/>
          <p:cNvSpPr/>
          <p:nvPr/>
        </p:nvSpPr>
        <p:spPr>
          <a:xfrm flipH="1">
            <a:off x="6739394" y="1959062"/>
            <a:ext cx="144016" cy="449566"/>
          </a:xfrm>
          <a:prstGeom prst="rightBracket">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48" name="Content Placeholder 2"/>
          <p:cNvSpPr txBox="1">
            <a:spLocks/>
          </p:cNvSpPr>
          <p:nvPr/>
        </p:nvSpPr>
        <p:spPr>
          <a:xfrm>
            <a:off x="6885060" y="2148852"/>
            <a:ext cx="1937062" cy="276999"/>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bg2">
                    <a:lumMod val="90000"/>
                  </a:schemeClr>
                </a:solidFill>
                <a:cs typeface="+mn-ea"/>
                <a:sym typeface="+mn-lt"/>
              </a:rPr>
              <a:t>Curabitur</a:t>
            </a:r>
            <a:r>
              <a:rPr lang="en-US" sz="1200" dirty="0" smtClean="0">
                <a:solidFill>
                  <a:schemeClr val="bg2">
                    <a:lumMod val="90000"/>
                  </a:schemeClr>
                </a:solidFill>
                <a:cs typeface="+mn-ea"/>
                <a:sym typeface="+mn-lt"/>
              </a:rPr>
              <a:t> </a:t>
            </a:r>
            <a:r>
              <a:rPr lang="en-US" sz="1200" dirty="0" err="1" smtClean="0">
                <a:solidFill>
                  <a:schemeClr val="bg2">
                    <a:lumMod val="90000"/>
                  </a:schemeClr>
                </a:solidFill>
                <a:cs typeface="+mn-ea"/>
                <a:sym typeface="+mn-lt"/>
              </a:rPr>
              <a:t>elementum</a:t>
            </a:r>
            <a:r>
              <a:rPr lang="en-US" sz="1200" dirty="0" smtClean="0">
                <a:solidFill>
                  <a:schemeClr val="bg2">
                    <a:lumMod val="90000"/>
                  </a:schemeClr>
                </a:solidFill>
                <a:cs typeface="+mn-ea"/>
                <a:sym typeface="+mn-lt"/>
              </a:rPr>
              <a:t>. </a:t>
            </a:r>
            <a:endParaRPr lang="en-US" sz="1200" dirty="0">
              <a:solidFill>
                <a:schemeClr val="bg2">
                  <a:lumMod val="90000"/>
                </a:schemeClr>
              </a:solidFill>
              <a:cs typeface="+mn-ea"/>
              <a:sym typeface="+mn-lt"/>
            </a:endParaRPr>
          </a:p>
        </p:txBody>
      </p:sp>
      <p:sp>
        <p:nvSpPr>
          <p:cNvPr id="49" name="TextBox 12"/>
          <p:cNvSpPr txBox="1"/>
          <p:nvPr/>
        </p:nvSpPr>
        <p:spPr>
          <a:xfrm>
            <a:off x="6885060" y="1898819"/>
            <a:ext cx="1379091" cy="323165"/>
          </a:xfrm>
          <a:prstGeom prst="rect">
            <a:avLst/>
          </a:prstGeom>
          <a:noFill/>
        </p:spPr>
        <p:txBody>
          <a:bodyPr wrap="square" rtlCol="0">
            <a:spAutoFit/>
          </a:bodyPr>
          <a:lstStyle/>
          <a:p>
            <a:r>
              <a:rPr lang="en-US" sz="1500" dirty="0" smtClean="0">
                <a:solidFill>
                  <a:schemeClr val="accent2">
                    <a:lumMod val="60000"/>
                    <a:lumOff val="40000"/>
                  </a:schemeClr>
                </a:solidFill>
                <a:cs typeface="+mn-ea"/>
                <a:sym typeface="+mn-lt"/>
              </a:rPr>
              <a:t>789</a:t>
            </a:r>
            <a:endParaRPr lang="en-US" sz="1500" dirty="0">
              <a:solidFill>
                <a:schemeClr val="accent2">
                  <a:lumMod val="60000"/>
                  <a:lumOff val="40000"/>
                </a:schemeClr>
              </a:solidFill>
              <a:cs typeface="+mn-ea"/>
              <a:sym typeface="+mn-lt"/>
            </a:endParaRPr>
          </a:p>
        </p:txBody>
      </p:sp>
      <p:sp>
        <p:nvSpPr>
          <p:cNvPr id="50" name="Freeform 74"/>
          <p:cNvSpPr>
            <a:spLocks noEditPoints="1"/>
          </p:cNvSpPr>
          <p:nvPr/>
        </p:nvSpPr>
        <p:spPr bwMode="auto">
          <a:xfrm>
            <a:off x="2532273" y="2872904"/>
            <a:ext cx="337976" cy="270918"/>
          </a:xfrm>
          <a:custGeom>
            <a:avLst/>
            <a:gdLst>
              <a:gd name="T0" fmla="*/ 53 w 53"/>
              <a:gd name="T1" fmla="*/ 24 h 43"/>
              <a:gd name="T2" fmla="*/ 53 w 53"/>
              <a:gd name="T3" fmla="*/ 34 h 43"/>
              <a:gd name="T4" fmla="*/ 52 w 53"/>
              <a:gd name="T5" fmla="*/ 35 h 43"/>
              <a:gd name="T6" fmla="*/ 49 w 53"/>
              <a:gd name="T7" fmla="*/ 35 h 43"/>
              <a:gd name="T8" fmla="*/ 49 w 53"/>
              <a:gd name="T9" fmla="*/ 38 h 43"/>
              <a:gd name="T10" fmla="*/ 44 w 53"/>
              <a:gd name="T11" fmla="*/ 43 h 43"/>
              <a:gd name="T12" fmla="*/ 38 w 53"/>
              <a:gd name="T13" fmla="*/ 38 h 43"/>
              <a:gd name="T14" fmla="*/ 38 w 53"/>
              <a:gd name="T15" fmla="*/ 35 h 43"/>
              <a:gd name="T16" fmla="*/ 13 w 53"/>
              <a:gd name="T17" fmla="*/ 35 h 43"/>
              <a:gd name="T18" fmla="*/ 13 w 53"/>
              <a:gd name="T19" fmla="*/ 38 h 43"/>
              <a:gd name="T20" fmla="*/ 8 w 53"/>
              <a:gd name="T21" fmla="*/ 43 h 43"/>
              <a:gd name="T22" fmla="*/ 3 w 53"/>
              <a:gd name="T23" fmla="*/ 38 h 43"/>
              <a:gd name="T24" fmla="*/ 3 w 53"/>
              <a:gd name="T25" fmla="*/ 35 h 43"/>
              <a:gd name="T26" fmla="*/ 1 w 53"/>
              <a:gd name="T27" fmla="*/ 35 h 43"/>
              <a:gd name="T28" fmla="*/ 0 w 53"/>
              <a:gd name="T29" fmla="*/ 34 h 43"/>
              <a:gd name="T30" fmla="*/ 0 w 53"/>
              <a:gd name="T31" fmla="*/ 24 h 43"/>
              <a:gd name="T32" fmla="*/ 6 w 53"/>
              <a:gd name="T33" fmla="*/ 18 h 43"/>
              <a:gd name="T34" fmla="*/ 7 w 53"/>
              <a:gd name="T35" fmla="*/ 18 h 43"/>
              <a:gd name="T36" fmla="*/ 9 w 53"/>
              <a:gd name="T37" fmla="*/ 6 h 43"/>
              <a:gd name="T38" fmla="*/ 17 w 53"/>
              <a:gd name="T39" fmla="*/ 0 h 43"/>
              <a:gd name="T40" fmla="*/ 36 w 53"/>
              <a:gd name="T41" fmla="*/ 0 h 43"/>
              <a:gd name="T42" fmla="*/ 43 w 53"/>
              <a:gd name="T43" fmla="*/ 6 h 43"/>
              <a:gd name="T44" fmla="*/ 46 w 53"/>
              <a:gd name="T45" fmla="*/ 18 h 43"/>
              <a:gd name="T46" fmla="*/ 47 w 53"/>
              <a:gd name="T47" fmla="*/ 18 h 43"/>
              <a:gd name="T48" fmla="*/ 53 w 53"/>
              <a:gd name="T49" fmla="*/ 24 h 43"/>
              <a:gd name="T50" fmla="*/ 13 w 53"/>
              <a:gd name="T51" fmla="*/ 26 h 43"/>
              <a:gd name="T52" fmla="*/ 8 w 53"/>
              <a:gd name="T53" fmla="*/ 22 h 43"/>
              <a:gd name="T54" fmla="*/ 4 w 53"/>
              <a:gd name="T55" fmla="*/ 26 h 43"/>
              <a:gd name="T56" fmla="*/ 8 w 53"/>
              <a:gd name="T57" fmla="*/ 30 h 43"/>
              <a:gd name="T58" fmla="*/ 13 w 53"/>
              <a:gd name="T59" fmla="*/ 26 h 43"/>
              <a:gd name="T60" fmla="*/ 39 w 53"/>
              <a:gd name="T61" fmla="*/ 18 h 43"/>
              <a:gd name="T62" fmla="*/ 37 w 53"/>
              <a:gd name="T63" fmla="*/ 8 h 43"/>
              <a:gd name="T64" fmla="*/ 36 w 53"/>
              <a:gd name="T65" fmla="*/ 7 h 43"/>
              <a:gd name="T66" fmla="*/ 17 w 53"/>
              <a:gd name="T67" fmla="*/ 7 h 43"/>
              <a:gd name="T68" fmla="*/ 16 w 53"/>
              <a:gd name="T69" fmla="*/ 8 h 43"/>
              <a:gd name="T70" fmla="*/ 14 w 53"/>
              <a:gd name="T71" fmla="*/ 18 h 43"/>
              <a:gd name="T72" fmla="*/ 39 w 53"/>
              <a:gd name="T73" fmla="*/ 18 h 43"/>
              <a:gd name="T74" fmla="*/ 48 w 53"/>
              <a:gd name="T75" fmla="*/ 26 h 43"/>
              <a:gd name="T76" fmla="*/ 44 w 53"/>
              <a:gd name="T77" fmla="*/ 22 h 43"/>
              <a:gd name="T78" fmla="*/ 39 w 53"/>
              <a:gd name="T79" fmla="*/ 26 h 43"/>
              <a:gd name="T80" fmla="*/ 44 w 53"/>
              <a:gd name="T81" fmla="*/ 30 h 43"/>
              <a:gd name="T82" fmla="*/ 48 w 53"/>
              <a:gd name="T83" fmla="*/ 2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43">
                <a:moveTo>
                  <a:pt x="53" y="24"/>
                </a:moveTo>
                <a:cubicBezTo>
                  <a:pt x="53" y="34"/>
                  <a:pt x="53" y="34"/>
                  <a:pt x="53" y="34"/>
                </a:cubicBezTo>
                <a:cubicBezTo>
                  <a:pt x="53" y="34"/>
                  <a:pt x="53" y="35"/>
                  <a:pt x="52" y="35"/>
                </a:cubicBezTo>
                <a:cubicBezTo>
                  <a:pt x="49" y="35"/>
                  <a:pt x="49" y="35"/>
                  <a:pt x="49" y="35"/>
                </a:cubicBezTo>
                <a:cubicBezTo>
                  <a:pt x="49" y="38"/>
                  <a:pt x="49" y="38"/>
                  <a:pt x="49" y="38"/>
                </a:cubicBezTo>
                <a:cubicBezTo>
                  <a:pt x="49" y="41"/>
                  <a:pt x="46" y="43"/>
                  <a:pt x="44" y="43"/>
                </a:cubicBezTo>
                <a:cubicBezTo>
                  <a:pt x="41" y="43"/>
                  <a:pt x="38" y="41"/>
                  <a:pt x="38" y="38"/>
                </a:cubicBezTo>
                <a:cubicBezTo>
                  <a:pt x="38" y="35"/>
                  <a:pt x="38" y="35"/>
                  <a:pt x="38" y="35"/>
                </a:cubicBezTo>
                <a:cubicBezTo>
                  <a:pt x="13" y="35"/>
                  <a:pt x="13" y="35"/>
                  <a:pt x="13" y="35"/>
                </a:cubicBezTo>
                <a:cubicBezTo>
                  <a:pt x="13" y="38"/>
                  <a:pt x="13" y="38"/>
                  <a:pt x="13" y="38"/>
                </a:cubicBezTo>
                <a:cubicBezTo>
                  <a:pt x="13" y="41"/>
                  <a:pt x="11" y="43"/>
                  <a:pt x="8" y="43"/>
                </a:cubicBezTo>
                <a:cubicBezTo>
                  <a:pt x="6" y="43"/>
                  <a:pt x="3" y="41"/>
                  <a:pt x="3" y="38"/>
                </a:cubicBezTo>
                <a:cubicBezTo>
                  <a:pt x="3" y="35"/>
                  <a:pt x="3" y="35"/>
                  <a:pt x="3" y="35"/>
                </a:cubicBezTo>
                <a:cubicBezTo>
                  <a:pt x="1" y="35"/>
                  <a:pt x="1" y="35"/>
                  <a:pt x="1" y="35"/>
                </a:cubicBezTo>
                <a:cubicBezTo>
                  <a:pt x="0" y="35"/>
                  <a:pt x="0" y="34"/>
                  <a:pt x="0" y="34"/>
                </a:cubicBezTo>
                <a:cubicBezTo>
                  <a:pt x="0" y="24"/>
                  <a:pt x="0" y="24"/>
                  <a:pt x="0" y="24"/>
                </a:cubicBezTo>
                <a:cubicBezTo>
                  <a:pt x="0" y="20"/>
                  <a:pt x="2" y="18"/>
                  <a:pt x="6" y="18"/>
                </a:cubicBezTo>
                <a:cubicBezTo>
                  <a:pt x="7" y="18"/>
                  <a:pt x="7" y="18"/>
                  <a:pt x="7" y="18"/>
                </a:cubicBezTo>
                <a:cubicBezTo>
                  <a:pt x="9" y="6"/>
                  <a:pt x="9" y="6"/>
                  <a:pt x="9" y="6"/>
                </a:cubicBezTo>
                <a:cubicBezTo>
                  <a:pt x="10" y="3"/>
                  <a:pt x="13" y="0"/>
                  <a:pt x="17" y="0"/>
                </a:cubicBezTo>
                <a:cubicBezTo>
                  <a:pt x="36" y="0"/>
                  <a:pt x="36" y="0"/>
                  <a:pt x="36" y="0"/>
                </a:cubicBezTo>
                <a:cubicBezTo>
                  <a:pt x="39" y="0"/>
                  <a:pt x="43" y="3"/>
                  <a:pt x="43" y="6"/>
                </a:cubicBezTo>
                <a:cubicBezTo>
                  <a:pt x="46" y="18"/>
                  <a:pt x="46" y="18"/>
                  <a:pt x="46" y="18"/>
                </a:cubicBezTo>
                <a:cubicBezTo>
                  <a:pt x="47" y="18"/>
                  <a:pt x="47" y="18"/>
                  <a:pt x="47" y="18"/>
                </a:cubicBezTo>
                <a:cubicBezTo>
                  <a:pt x="50" y="18"/>
                  <a:pt x="53" y="20"/>
                  <a:pt x="53" y="24"/>
                </a:cubicBezTo>
                <a:close/>
                <a:moveTo>
                  <a:pt x="13" y="26"/>
                </a:moveTo>
                <a:cubicBezTo>
                  <a:pt x="13" y="24"/>
                  <a:pt x="11" y="22"/>
                  <a:pt x="8" y="22"/>
                </a:cubicBezTo>
                <a:cubicBezTo>
                  <a:pt x="6" y="22"/>
                  <a:pt x="4" y="24"/>
                  <a:pt x="4" y="26"/>
                </a:cubicBezTo>
                <a:cubicBezTo>
                  <a:pt x="4" y="29"/>
                  <a:pt x="6" y="30"/>
                  <a:pt x="8" y="30"/>
                </a:cubicBezTo>
                <a:cubicBezTo>
                  <a:pt x="11" y="30"/>
                  <a:pt x="13" y="29"/>
                  <a:pt x="13" y="26"/>
                </a:cubicBezTo>
                <a:close/>
                <a:moveTo>
                  <a:pt x="39" y="18"/>
                </a:moveTo>
                <a:cubicBezTo>
                  <a:pt x="37" y="8"/>
                  <a:pt x="37" y="8"/>
                  <a:pt x="37" y="8"/>
                </a:cubicBezTo>
                <a:cubicBezTo>
                  <a:pt x="37" y="8"/>
                  <a:pt x="36" y="7"/>
                  <a:pt x="36" y="7"/>
                </a:cubicBezTo>
                <a:cubicBezTo>
                  <a:pt x="17" y="7"/>
                  <a:pt x="17" y="7"/>
                  <a:pt x="17" y="7"/>
                </a:cubicBezTo>
                <a:cubicBezTo>
                  <a:pt x="17" y="7"/>
                  <a:pt x="16" y="8"/>
                  <a:pt x="16" y="8"/>
                </a:cubicBezTo>
                <a:cubicBezTo>
                  <a:pt x="14" y="18"/>
                  <a:pt x="14" y="18"/>
                  <a:pt x="14" y="18"/>
                </a:cubicBezTo>
                <a:lnTo>
                  <a:pt x="39" y="18"/>
                </a:lnTo>
                <a:close/>
                <a:moveTo>
                  <a:pt x="48" y="26"/>
                </a:moveTo>
                <a:cubicBezTo>
                  <a:pt x="48" y="24"/>
                  <a:pt x="46" y="22"/>
                  <a:pt x="44" y="22"/>
                </a:cubicBezTo>
                <a:cubicBezTo>
                  <a:pt x="41" y="22"/>
                  <a:pt x="39" y="24"/>
                  <a:pt x="39" y="26"/>
                </a:cubicBezTo>
                <a:cubicBezTo>
                  <a:pt x="39" y="29"/>
                  <a:pt x="41" y="30"/>
                  <a:pt x="44" y="30"/>
                </a:cubicBezTo>
                <a:cubicBezTo>
                  <a:pt x="46" y="30"/>
                  <a:pt x="48" y="29"/>
                  <a:pt x="48" y="26"/>
                </a:cubicBezTo>
                <a:close/>
              </a:path>
            </a:pathLst>
          </a:custGeom>
          <a:solidFill>
            <a:schemeClr val="accent3">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1" name="Freeform 191"/>
          <p:cNvSpPr>
            <a:spLocks/>
          </p:cNvSpPr>
          <p:nvPr/>
        </p:nvSpPr>
        <p:spPr bwMode="auto">
          <a:xfrm>
            <a:off x="4852475" y="1110513"/>
            <a:ext cx="393235" cy="384497"/>
          </a:xfrm>
          <a:custGeom>
            <a:avLst/>
            <a:gdLst>
              <a:gd name="T0" fmla="*/ 37 w 38"/>
              <a:gd name="T1" fmla="*/ 2 h 37"/>
              <a:gd name="T2" fmla="*/ 24 w 38"/>
              <a:gd name="T3" fmla="*/ 16 h 37"/>
              <a:gd name="T4" fmla="*/ 24 w 38"/>
              <a:gd name="T5" fmla="*/ 36 h 37"/>
              <a:gd name="T6" fmla="*/ 23 w 38"/>
              <a:gd name="T7" fmla="*/ 37 h 37"/>
              <a:gd name="T8" fmla="*/ 22 w 38"/>
              <a:gd name="T9" fmla="*/ 37 h 37"/>
              <a:gd name="T10" fmla="*/ 21 w 38"/>
              <a:gd name="T11" fmla="*/ 37 h 37"/>
              <a:gd name="T12" fmla="*/ 14 w 38"/>
              <a:gd name="T13" fmla="*/ 30 h 37"/>
              <a:gd name="T14" fmla="*/ 14 w 38"/>
              <a:gd name="T15" fmla="*/ 29 h 37"/>
              <a:gd name="T16" fmla="*/ 14 w 38"/>
              <a:gd name="T17" fmla="*/ 16 h 37"/>
              <a:gd name="T18" fmla="*/ 0 w 38"/>
              <a:gd name="T19" fmla="*/ 2 h 37"/>
              <a:gd name="T20" fmla="*/ 0 w 38"/>
              <a:gd name="T21" fmla="*/ 1 h 37"/>
              <a:gd name="T22" fmla="*/ 2 w 38"/>
              <a:gd name="T23" fmla="*/ 0 h 37"/>
              <a:gd name="T24" fmla="*/ 36 w 38"/>
              <a:gd name="T25" fmla="*/ 0 h 37"/>
              <a:gd name="T26" fmla="*/ 37 w 38"/>
              <a:gd name="T27" fmla="*/ 1 h 37"/>
              <a:gd name="T28" fmla="*/ 37 w 38"/>
              <a:gd name="T2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37">
                <a:moveTo>
                  <a:pt x="37" y="2"/>
                </a:moveTo>
                <a:cubicBezTo>
                  <a:pt x="24" y="16"/>
                  <a:pt x="24" y="16"/>
                  <a:pt x="24" y="16"/>
                </a:cubicBezTo>
                <a:cubicBezTo>
                  <a:pt x="24" y="36"/>
                  <a:pt x="24" y="36"/>
                  <a:pt x="24" y="36"/>
                </a:cubicBezTo>
                <a:cubicBezTo>
                  <a:pt x="24" y="36"/>
                  <a:pt x="23" y="37"/>
                  <a:pt x="23" y="37"/>
                </a:cubicBezTo>
                <a:cubicBezTo>
                  <a:pt x="23" y="37"/>
                  <a:pt x="22" y="37"/>
                  <a:pt x="22" y="37"/>
                </a:cubicBezTo>
                <a:cubicBezTo>
                  <a:pt x="22" y="37"/>
                  <a:pt x="21" y="37"/>
                  <a:pt x="21" y="37"/>
                </a:cubicBezTo>
                <a:cubicBezTo>
                  <a:pt x="14" y="30"/>
                  <a:pt x="14" y="30"/>
                  <a:pt x="14" y="30"/>
                </a:cubicBezTo>
                <a:cubicBezTo>
                  <a:pt x="14" y="30"/>
                  <a:pt x="14" y="29"/>
                  <a:pt x="14" y="29"/>
                </a:cubicBezTo>
                <a:cubicBezTo>
                  <a:pt x="14" y="16"/>
                  <a:pt x="14" y="16"/>
                  <a:pt x="14" y="16"/>
                </a:cubicBezTo>
                <a:cubicBezTo>
                  <a:pt x="0" y="2"/>
                  <a:pt x="0" y="2"/>
                  <a:pt x="0" y="2"/>
                </a:cubicBezTo>
                <a:cubicBezTo>
                  <a:pt x="0" y="2"/>
                  <a:pt x="0" y="1"/>
                  <a:pt x="0" y="1"/>
                </a:cubicBezTo>
                <a:cubicBezTo>
                  <a:pt x="0" y="0"/>
                  <a:pt x="1" y="0"/>
                  <a:pt x="2" y="0"/>
                </a:cubicBezTo>
                <a:cubicBezTo>
                  <a:pt x="36" y="0"/>
                  <a:pt x="36" y="0"/>
                  <a:pt x="36" y="0"/>
                </a:cubicBezTo>
                <a:cubicBezTo>
                  <a:pt x="37" y="0"/>
                  <a:pt x="37" y="0"/>
                  <a:pt x="37" y="1"/>
                </a:cubicBezTo>
                <a:cubicBezTo>
                  <a:pt x="38" y="1"/>
                  <a:pt x="38" y="2"/>
                  <a:pt x="37" y="2"/>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3" name="Content Placeholder 2"/>
          <p:cNvSpPr txBox="1">
            <a:spLocks/>
          </p:cNvSpPr>
          <p:nvPr/>
        </p:nvSpPr>
        <p:spPr>
          <a:xfrm>
            <a:off x="1102717" y="4161801"/>
            <a:ext cx="3056905" cy="2951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dirty="0" err="1" smtClean="0">
                <a:solidFill>
                  <a:schemeClr val="bg2">
                    <a:lumMod val="90000"/>
                  </a:schemeClr>
                </a:solidFill>
                <a:cs typeface="+mn-ea"/>
                <a:sym typeface="+mn-lt"/>
              </a:rPr>
              <a:t>Quisque</a:t>
            </a:r>
            <a:r>
              <a:rPr lang="en-US" sz="1200" dirty="0" smtClean="0">
                <a:solidFill>
                  <a:schemeClr val="bg2">
                    <a:lumMod val="90000"/>
                  </a:schemeClr>
                </a:solidFill>
                <a:cs typeface="+mn-ea"/>
                <a:sym typeface="+mn-lt"/>
              </a:rPr>
              <a:t> nibh dolor, dignissim ac </a:t>
            </a:r>
            <a:r>
              <a:rPr lang="en-US" sz="1200" dirty="0" err="1" smtClean="0">
                <a:solidFill>
                  <a:schemeClr val="bg2">
                    <a:lumMod val="90000"/>
                  </a:schemeClr>
                </a:solidFill>
                <a:cs typeface="+mn-ea"/>
                <a:sym typeface="+mn-lt"/>
              </a:rPr>
              <a:t>dignissim</a:t>
            </a:r>
            <a:r>
              <a:rPr lang="en-US" sz="1200" dirty="0" smtClean="0">
                <a:solidFill>
                  <a:schemeClr val="bg2">
                    <a:lumMod val="90000"/>
                  </a:schemeClr>
                </a:solidFill>
                <a:cs typeface="+mn-ea"/>
                <a:sym typeface="+mn-lt"/>
              </a:rPr>
              <a:t> </a:t>
            </a:r>
            <a:r>
              <a:rPr lang="en-US" sz="1200" dirty="0" err="1" smtClean="0">
                <a:solidFill>
                  <a:schemeClr val="bg2">
                    <a:lumMod val="90000"/>
                  </a:schemeClr>
                </a:solidFill>
                <a:cs typeface="+mn-ea"/>
                <a:sym typeface="+mn-lt"/>
              </a:rPr>
              <a:t>ut.</a:t>
            </a:r>
            <a:endParaRPr lang="en-US" sz="1200" dirty="0">
              <a:solidFill>
                <a:schemeClr val="bg2">
                  <a:lumMod val="90000"/>
                </a:schemeClr>
              </a:solidFill>
              <a:cs typeface="+mn-ea"/>
              <a:sym typeface="+mn-lt"/>
            </a:endParaRPr>
          </a:p>
        </p:txBody>
      </p:sp>
      <p:grpSp>
        <p:nvGrpSpPr>
          <p:cNvPr id="4" name="组合 3"/>
          <p:cNvGrpSpPr/>
          <p:nvPr/>
        </p:nvGrpSpPr>
        <p:grpSpPr>
          <a:xfrm>
            <a:off x="4208573" y="4135725"/>
            <a:ext cx="350172" cy="350172"/>
            <a:chOff x="3865407" y="3581403"/>
            <a:chExt cx="350172" cy="350172"/>
          </a:xfrm>
        </p:grpSpPr>
        <p:sp>
          <p:nvSpPr>
            <p:cNvPr id="54" name="泪滴形 53"/>
            <p:cNvSpPr/>
            <p:nvPr/>
          </p:nvSpPr>
          <p:spPr>
            <a:xfrm rot="-2700000">
              <a:off x="3865407" y="3581403"/>
              <a:ext cx="350172" cy="350172"/>
            </a:xfrm>
            <a:prstGeom prst="teardrop">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5" name="组合 54"/>
            <p:cNvGrpSpPr/>
            <p:nvPr/>
          </p:nvGrpSpPr>
          <p:grpSpPr>
            <a:xfrm rot="13500000">
              <a:off x="3978968" y="3683201"/>
              <a:ext cx="108000" cy="108000"/>
              <a:chOff x="6372200" y="4146704"/>
              <a:chExt cx="108000" cy="108000"/>
            </a:xfrm>
            <a:solidFill>
              <a:schemeClr val="accent3"/>
            </a:solidFill>
          </p:grpSpPr>
          <p:sp>
            <p:nvSpPr>
              <p:cNvPr id="56" name="圆角矩形 55"/>
              <p:cNvSpPr/>
              <p:nvPr/>
            </p:nvSpPr>
            <p:spPr>
              <a:xfrm>
                <a:off x="6372200" y="4148402"/>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圆角矩形 56"/>
              <p:cNvSpPr/>
              <p:nvPr/>
            </p:nvSpPr>
            <p:spPr>
              <a:xfrm rot="16200000">
                <a:off x="6336200" y="4182704"/>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58" name="组合 57"/>
          <p:cNvGrpSpPr/>
          <p:nvPr/>
        </p:nvGrpSpPr>
        <p:grpSpPr>
          <a:xfrm>
            <a:off x="0" y="834315"/>
            <a:ext cx="5508104" cy="81203"/>
            <a:chOff x="150053" y="2003374"/>
            <a:chExt cx="5508104" cy="81203"/>
          </a:xfrm>
        </p:grpSpPr>
        <p:cxnSp>
          <p:nvCxnSpPr>
            <p:cNvPr id="59" name="直接连接符 58"/>
            <p:cNvCxnSpPr/>
            <p:nvPr/>
          </p:nvCxnSpPr>
          <p:spPr>
            <a:xfrm>
              <a:off x="150053" y="2015266"/>
              <a:ext cx="4983889"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5248783" y="2015266"/>
              <a:ext cx="409374"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grpSp>
          <p:nvGrpSpPr>
            <p:cNvPr id="61" name="组合 60"/>
            <p:cNvGrpSpPr/>
            <p:nvPr/>
          </p:nvGrpSpPr>
          <p:grpSpPr>
            <a:xfrm flipH="1">
              <a:off x="5122051" y="2003374"/>
              <a:ext cx="98021" cy="81203"/>
              <a:chOff x="5164994" y="1273448"/>
              <a:chExt cx="695372" cy="576064"/>
            </a:xfrm>
          </p:grpSpPr>
          <p:cxnSp>
            <p:nvCxnSpPr>
              <p:cNvPr id="62" name="直接连接符 61"/>
              <p:cNvCxnSpPr/>
              <p:nvPr/>
            </p:nvCxnSpPr>
            <p:spPr>
              <a:xfrm rot="2700000">
                <a:off x="4876962" y="1561480"/>
                <a:ext cx="576064"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rot="18900000" flipH="1">
                <a:off x="5284302" y="1570244"/>
                <a:ext cx="576064"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grpSp>
      </p:grpSp>
      <p:sp>
        <p:nvSpPr>
          <p:cNvPr id="65" name="右中括号 64"/>
          <p:cNvSpPr/>
          <p:nvPr/>
        </p:nvSpPr>
        <p:spPr>
          <a:xfrm>
            <a:off x="2227632" y="2789963"/>
            <a:ext cx="144016" cy="449566"/>
          </a:xfrm>
          <a:prstGeom prst="rightBracket">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66" name="Content Placeholder 2"/>
          <p:cNvSpPr txBox="1">
            <a:spLocks/>
          </p:cNvSpPr>
          <p:nvPr/>
        </p:nvSpPr>
        <p:spPr>
          <a:xfrm>
            <a:off x="738484" y="2766821"/>
            <a:ext cx="1534668" cy="461665"/>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dirty="0" err="1" smtClean="0">
                <a:solidFill>
                  <a:schemeClr val="bg2">
                    <a:lumMod val="90000"/>
                  </a:schemeClr>
                </a:solidFill>
                <a:cs typeface="+mn-ea"/>
                <a:sym typeface="+mn-lt"/>
              </a:rPr>
              <a:t>Curabitur</a:t>
            </a:r>
            <a:r>
              <a:rPr lang="en-US" sz="1200" dirty="0" smtClean="0">
                <a:solidFill>
                  <a:schemeClr val="bg2">
                    <a:lumMod val="90000"/>
                  </a:schemeClr>
                </a:solidFill>
                <a:cs typeface="+mn-ea"/>
                <a:sym typeface="+mn-lt"/>
              </a:rPr>
              <a:t> </a:t>
            </a:r>
            <a:r>
              <a:rPr lang="en-US" sz="1200" dirty="0" err="1" smtClean="0">
                <a:solidFill>
                  <a:schemeClr val="bg2">
                    <a:lumMod val="90000"/>
                  </a:schemeClr>
                </a:solidFill>
                <a:cs typeface="+mn-ea"/>
                <a:sym typeface="+mn-lt"/>
              </a:rPr>
              <a:t>elementum</a:t>
            </a:r>
            <a:r>
              <a:rPr lang="en-US" sz="1200" dirty="0" smtClean="0">
                <a:solidFill>
                  <a:schemeClr val="bg2">
                    <a:lumMod val="90000"/>
                  </a:schemeClr>
                </a:solidFill>
                <a:cs typeface="+mn-ea"/>
                <a:sym typeface="+mn-lt"/>
              </a:rPr>
              <a:t> </a:t>
            </a:r>
            <a:r>
              <a:rPr lang="en-US" sz="1200" dirty="0" err="1" smtClean="0">
                <a:solidFill>
                  <a:schemeClr val="bg2">
                    <a:lumMod val="90000"/>
                  </a:schemeClr>
                </a:solidFill>
                <a:cs typeface="+mn-ea"/>
                <a:sym typeface="+mn-lt"/>
              </a:rPr>
              <a:t>posuere</a:t>
            </a:r>
            <a:r>
              <a:rPr lang="en-US" sz="1200" dirty="0" smtClean="0">
                <a:solidFill>
                  <a:schemeClr val="bg2">
                    <a:lumMod val="90000"/>
                  </a:schemeClr>
                </a:solidFill>
                <a:cs typeface="+mn-ea"/>
                <a:sym typeface="+mn-lt"/>
              </a:rPr>
              <a:t> </a:t>
            </a:r>
            <a:r>
              <a:rPr lang="en-US" sz="1200" dirty="0" err="1" smtClean="0">
                <a:solidFill>
                  <a:schemeClr val="bg2">
                    <a:lumMod val="90000"/>
                  </a:schemeClr>
                </a:solidFill>
                <a:cs typeface="+mn-ea"/>
                <a:sym typeface="+mn-lt"/>
              </a:rPr>
              <a:t>pretium</a:t>
            </a:r>
            <a:r>
              <a:rPr lang="en-US" sz="1200" dirty="0" smtClean="0">
                <a:solidFill>
                  <a:schemeClr val="bg2">
                    <a:lumMod val="90000"/>
                  </a:schemeClr>
                </a:solidFill>
                <a:cs typeface="+mn-ea"/>
                <a:sym typeface="+mn-lt"/>
              </a:rPr>
              <a:t>. </a:t>
            </a:r>
            <a:endParaRPr lang="en-US" sz="1200" dirty="0">
              <a:solidFill>
                <a:schemeClr val="bg2">
                  <a:lumMod val="90000"/>
                </a:schemeClr>
              </a:solidFill>
              <a:cs typeface="+mn-ea"/>
              <a:sym typeface="+mn-lt"/>
            </a:endParaRPr>
          </a:p>
        </p:txBody>
      </p:sp>
      <p:sp>
        <p:nvSpPr>
          <p:cNvPr id="67" name="右中括号 66"/>
          <p:cNvSpPr/>
          <p:nvPr/>
        </p:nvSpPr>
        <p:spPr>
          <a:xfrm>
            <a:off x="2204296" y="1624474"/>
            <a:ext cx="144016" cy="449566"/>
          </a:xfrm>
          <a:prstGeom prst="rightBracket">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68" name="Content Placeholder 2"/>
          <p:cNvSpPr txBox="1">
            <a:spLocks/>
          </p:cNvSpPr>
          <p:nvPr/>
        </p:nvSpPr>
        <p:spPr>
          <a:xfrm>
            <a:off x="715148" y="1601332"/>
            <a:ext cx="1534668" cy="461665"/>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dirty="0" err="1" smtClean="0">
                <a:solidFill>
                  <a:schemeClr val="bg2">
                    <a:lumMod val="90000"/>
                  </a:schemeClr>
                </a:solidFill>
                <a:cs typeface="+mn-ea"/>
                <a:sym typeface="+mn-lt"/>
              </a:rPr>
              <a:t>Curabitur</a:t>
            </a:r>
            <a:r>
              <a:rPr lang="en-US" sz="1200" dirty="0" smtClean="0">
                <a:solidFill>
                  <a:schemeClr val="bg2">
                    <a:lumMod val="90000"/>
                  </a:schemeClr>
                </a:solidFill>
                <a:cs typeface="+mn-ea"/>
                <a:sym typeface="+mn-lt"/>
              </a:rPr>
              <a:t> </a:t>
            </a:r>
            <a:r>
              <a:rPr lang="en-US" sz="1200" dirty="0" err="1" smtClean="0">
                <a:solidFill>
                  <a:schemeClr val="bg2">
                    <a:lumMod val="90000"/>
                  </a:schemeClr>
                </a:solidFill>
                <a:cs typeface="+mn-ea"/>
                <a:sym typeface="+mn-lt"/>
              </a:rPr>
              <a:t>elementum</a:t>
            </a:r>
            <a:r>
              <a:rPr lang="en-US" sz="1200" dirty="0" smtClean="0">
                <a:solidFill>
                  <a:schemeClr val="bg2">
                    <a:lumMod val="90000"/>
                  </a:schemeClr>
                </a:solidFill>
                <a:cs typeface="+mn-ea"/>
                <a:sym typeface="+mn-lt"/>
              </a:rPr>
              <a:t> </a:t>
            </a:r>
            <a:r>
              <a:rPr lang="en-US" sz="1200" dirty="0" err="1" smtClean="0">
                <a:solidFill>
                  <a:schemeClr val="bg2">
                    <a:lumMod val="90000"/>
                  </a:schemeClr>
                </a:solidFill>
                <a:cs typeface="+mn-ea"/>
                <a:sym typeface="+mn-lt"/>
              </a:rPr>
              <a:t>posuere</a:t>
            </a:r>
            <a:r>
              <a:rPr lang="en-US" sz="1200" dirty="0" smtClean="0">
                <a:solidFill>
                  <a:schemeClr val="bg2">
                    <a:lumMod val="90000"/>
                  </a:schemeClr>
                </a:solidFill>
                <a:cs typeface="+mn-ea"/>
                <a:sym typeface="+mn-lt"/>
              </a:rPr>
              <a:t> </a:t>
            </a:r>
            <a:r>
              <a:rPr lang="en-US" sz="1200" dirty="0" err="1" smtClean="0">
                <a:solidFill>
                  <a:schemeClr val="bg2">
                    <a:lumMod val="90000"/>
                  </a:schemeClr>
                </a:solidFill>
                <a:cs typeface="+mn-ea"/>
                <a:sym typeface="+mn-lt"/>
              </a:rPr>
              <a:t>pretium</a:t>
            </a:r>
            <a:r>
              <a:rPr lang="en-US" sz="1200" dirty="0" smtClean="0">
                <a:solidFill>
                  <a:schemeClr val="bg2">
                    <a:lumMod val="90000"/>
                  </a:schemeClr>
                </a:solidFill>
                <a:cs typeface="+mn-ea"/>
                <a:sym typeface="+mn-lt"/>
              </a:rPr>
              <a:t>. </a:t>
            </a:r>
            <a:endParaRPr lang="en-US" sz="1200" dirty="0">
              <a:solidFill>
                <a:schemeClr val="bg2">
                  <a:lumMod val="90000"/>
                </a:schemeClr>
              </a:solidFill>
              <a:cs typeface="+mn-ea"/>
              <a:sym typeface="+mn-lt"/>
            </a:endParaRPr>
          </a:p>
        </p:txBody>
      </p:sp>
      <p:sp>
        <p:nvSpPr>
          <p:cNvPr id="43" name="Content Placeholder 2"/>
          <p:cNvSpPr txBox="1">
            <a:spLocks/>
          </p:cNvSpPr>
          <p:nvPr/>
        </p:nvSpPr>
        <p:spPr>
          <a:xfrm>
            <a:off x="4125996" y="383189"/>
            <a:ext cx="1585721"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2400" dirty="0" smtClean="0">
                <a:solidFill>
                  <a:schemeClr val="bg2"/>
                </a:solidFill>
                <a:cs typeface="+mn-ea"/>
                <a:sym typeface="+mn-lt"/>
              </a:rPr>
              <a:t>操作步骤</a:t>
            </a:r>
            <a:endParaRPr lang="en-US" sz="2400" dirty="0">
              <a:solidFill>
                <a:schemeClr val="bg2"/>
              </a:solidFill>
              <a:cs typeface="+mn-ea"/>
              <a:sym typeface="+mn-lt"/>
            </a:endParaRPr>
          </a:p>
        </p:txBody>
      </p:sp>
    </p:spTree>
    <p:extLst>
      <p:ext uri="{BB962C8B-B14F-4D97-AF65-F5344CB8AC3E}">
        <p14:creationId xmlns:p14="http://schemas.microsoft.com/office/powerpoint/2010/main" val="308789665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30" name="Isosceles Triangle 2"/>
          <p:cNvSpPr/>
          <p:nvPr/>
        </p:nvSpPr>
        <p:spPr>
          <a:xfrm flipV="1">
            <a:off x="0" y="0"/>
            <a:ext cx="4864752"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cs typeface="+mn-ea"/>
              <a:sym typeface="+mn-lt"/>
            </a:endParaRPr>
          </a:p>
        </p:txBody>
      </p:sp>
      <p:sp>
        <p:nvSpPr>
          <p:cNvPr id="14" name="Rectangle 58"/>
          <p:cNvSpPr/>
          <p:nvPr/>
        </p:nvSpPr>
        <p:spPr>
          <a:xfrm>
            <a:off x="4932039" y="1610961"/>
            <a:ext cx="3741822" cy="5075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15" name="Rectangle 59"/>
          <p:cNvSpPr/>
          <p:nvPr/>
        </p:nvSpPr>
        <p:spPr>
          <a:xfrm>
            <a:off x="4932039" y="2250353"/>
            <a:ext cx="3741822" cy="5075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16" name="Rectangle 60"/>
          <p:cNvSpPr/>
          <p:nvPr/>
        </p:nvSpPr>
        <p:spPr>
          <a:xfrm>
            <a:off x="4932039" y="2886185"/>
            <a:ext cx="3741822" cy="50752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17" name="Rectangle 61"/>
          <p:cNvSpPr/>
          <p:nvPr/>
        </p:nvSpPr>
        <p:spPr>
          <a:xfrm>
            <a:off x="4932039" y="3525576"/>
            <a:ext cx="3741822" cy="5075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18" name="Rectangle 62"/>
          <p:cNvSpPr/>
          <p:nvPr/>
        </p:nvSpPr>
        <p:spPr>
          <a:xfrm>
            <a:off x="4255141" y="1607876"/>
            <a:ext cx="609611" cy="5075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19" name="Rectangle 63"/>
          <p:cNvSpPr/>
          <p:nvPr/>
        </p:nvSpPr>
        <p:spPr>
          <a:xfrm>
            <a:off x="4255141" y="2247267"/>
            <a:ext cx="609611" cy="5075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20" name="Rectangle 64"/>
          <p:cNvSpPr/>
          <p:nvPr/>
        </p:nvSpPr>
        <p:spPr>
          <a:xfrm>
            <a:off x="4255141" y="2883099"/>
            <a:ext cx="609611" cy="5075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21" name="Rectangle 65"/>
          <p:cNvSpPr/>
          <p:nvPr/>
        </p:nvSpPr>
        <p:spPr>
          <a:xfrm>
            <a:off x="4255141" y="3522491"/>
            <a:ext cx="609611" cy="5075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22" name="TextBox 66"/>
          <p:cNvSpPr txBox="1"/>
          <p:nvPr/>
        </p:nvSpPr>
        <p:spPr>
          <a:xfrm>
            <a:off x="4932040" y="1635646"/>
            <a:ext cx="3741821" cy="461665"/>
          </a:xfrm>
          <a:prstGeom prst="rect">
            <a:avLst/>
          </a:prstGeom>
          <a:noFill/>
        </p:spPr>
        <p:txBody>
          <a:bodyPr wrap="square" rtlCol="0" anchor="ctr">
            <a:spAutoFit/>
          </a:bodyPr>
          <a:lstStyle/>
          <a:p>
            <a:r>
              <a:rPr lang="zh-CN" altLang="en-US" sz="1350" b="1" dirty="0">
                <a:solidFill>
                  <a:schemeClr val="bg2"/>
                </a:solidFill>
                <a:cs typeface="+mn-ea"/>
                <a:sym typeface="+mn-lt"/>
              </a:rPr>
              <a:t>计划 </a:t>
            </a:r>
            <a:r>
              <a:rPr lang="en-US" altLang="zh-CN" sz="1350" b="1" dirty="0">
                <a:solidFill>
                  <a:schemeClr val="bg2"/>
                </a:solidFill>
                <a:cs typeface="+mn-ea"/>
                <a:sym typeface="+mn-lt"/>
              </a:rPr>
              <a:t>A</a:t>
            </a:r>
          </a:p>
          <a:p>
            <a:r>
              <a:rPr lang="en-US" sz="1050" dirty="0" err="1" smtClean="0">
                <a:solidFill>
                  <a:schemeClr val="bg2"/>
                </a:solidFill>
                <a:cs typeface="+mn-ea"/>
                <a:sym typeface="+mn-lt"/>
              </a:rPr>
              <a:t>Lorem</a:t>
            </a:r>
            <a:r>
              <a:rPr lang="en-US" sz="1050" dirty="0" smtClean="0">
                <a:solidFill>
                  <a:schemeClr val="bg2"/>
                </a:solidFill>
                <a:cs typeface="+mn-ea"/>
                <a:sym typeface="+mn-lt"/>
              </a:rPr>
              <a:t> </a:t>
            </a:r>
            <a:r>
              <a:rPr lang="en-US" sz="1050" dirty="0">
                <a:solidFill>
                  <a:schemeClr val="bg2"/>
                </a:solidFill>
                <a:cs typeface="+mn-ea"/>
                <a:sym typeface="+mn-lt"/>
              </a:rPr>
              <a:t>ipsum dolor sit amet, consectetuer adipiscing elit.</a:t>
            </a:r>
            <a:endParaRPr lang="en-US" sz="1050" b="1" dirty="0">
              <a:solidFill>
                <a:schemeClr val="bg2"/>
              </a:solidFill>
              <a:cs typeface="+mn-ea"/>
              <a:sym typeface="+mn-lt"/>
            </a:endParaRPr>
          </a:p>
        </p:txBody>
      </p:sp>
      <p:sp>
        <p:nvSpPr>
          <p:cNvPr id="23" name="TextBox 67"/>
          <p:cNvSpPr txBox="1"/>
          <p:nvPr/>
        </p:nvSpPr>
        <p:spPr>
          <a:xfrm>
            <a:off x="4932040" y="2273932"/>
            <a:ext cx="3741821" cy="461665"/>
          </a:xfrm>
          <a:prstGeom prst="rect">
            <a:avLst/>
          </a:prstGeom>
          <a:noFill/>
        </p:spPr>
        <p:txBody>
          <a:bodyPr wrap="square" rtlCol="0" anchor="ctr">
            <a:spAutoFit/>
          </a:bodyPr>
          <a:lstStyle/>
          <a:p>
            <a:r>
              <a:rPr lang="zh-CN" altLang="en-US" sz="1350" b="1" dirty="0">
                <a:solidFill>
                  <a:schemeClr val="bg2"/>
                </a:solidFill>
                <a:cs typeface="+mn-ea"/>
                <a:sym typeface="+mn-lt"/>
              </a:rPr>
              <a:t>计划 </a:t>
            </a:r>
            <a:r>
              <a:rPr lang="en-US" altLang="zh-CN" sz="1350" b="1" dirty="0" smtClean="0">
                <a:solidFill>
                  <a:schemeClr val="bg2"/>
                </a:solidFill>
                <a:cs typeface="+mn-ea"/>
                <a:sym typeface="+mn-lt"/>
              </a:rPr>
              <a:t>B</a:t>
            </a:r>
            <a:endParaRPr lang="en-US" altLang="zh-CN" sz="1350" b="1" dirty="0">
              <a:solidFill>
                <a:schemeClr val="bg2"/>
              </a:solidFill>
              <a:cs typeface="+mn-ea"/>
              <a:sym typeface="+mn-lt"/>
            </a:endParaRPr>
          </a:p>
          <a:p>
            <a:r>
              <a:rPr lang="en-US" sz="1050" dirty="0" err="1" smtClean="0">
                <a:solidFill>
                  <a:schemeClr val="bg2"/>
                </a:solidFill>
                <a:cs typeface="+mn-ea"/>
                <a:sym typeface="+mn-lt"/>
              </a:rPr>
              <a:t>Lorem</a:t>
            </a:r>
            <a:r>
              <a:rPr lang="en-US" sz="1050" dirty="0" smtClean="0">
                <a:solidFill>
                  <a:schemeClr val="bg2"/>
                </a:solidFill>
                <a:cs typeface="+mn-ea"/>
                <a:sym typeface="+mn-lt"/>
              </a:rPr>
              <a:t> </a:t>
            </a:r>
            <a:r>
              <a:rPr lang="en-US" sz="1050" dirty="0">
                <a:solidFill>
                  <a:schemeClr val="bg2"/>
                </a:solidFill>
                <a:cs typeface="+mn-ea"/>
                <a:sym typeface="+mn-lt"/>
              </a:rPr>
              <a:t>ipsum dolor sit amet, consectetuer adipiscing elit.</a:t>
            </a:r>
            <a:endParaRPr lang="en-US" sz="1050" b="1" dirty="0">
              <a:solidFill>
                <a:schemeClr val="bg2"/>
              </a:solidFill>
              <a:cs typeface="+mn-ea"/>
              <a:sym typeface="+mn-lt"/>
            </a:endParaRPr>
          </a:p>
        </p:txBody>
      </p:sp>
      <p:sp>
        <p:nvSpPr>
          <p:cNvPr id="24" name="TextBox 68"/>
          <p:cNvSpPr txBox="1"/>
          <p:nvPr/>
        </p:nvSpPr>
        <p:spPr>
          <a:xfrm>
            <a:off x="4932040" y="2886218"/>
            <a:ext cx="3741821" cy="461665"/>
          </a:xfrm>
          <a:prstGeom prst="rect">
            <a:avLst/>
          </a:prstGeom>
          <a:noFill/>
        </p:spPr>
        <p:txBody>
          <a:bodyPr wrap="square" rtlCol="0" anchor="ctr">
            <a:spAutoFit/>
          </a:bodyPr>
          <a:lstStyle/>
          <a:p>
            <a:r>
              <a:rPr lang="zh-CN" altLang="en-US" sz="1350" b="1" dirty="0">
                <a:solidFill>
                  <a:schemeClr val="bg2"/>
                </a:solidFill>
                <a:cs typeface="+mn-ea"/>
                <a:sym typeface="+mn-lt"/>
              </a:rPr>
              <a:t>计划 </a:t>
            </a:r>
            <a:r>
              <a:rPr lang="en-US" altLang="zh-CN" sz="1350" b="1" dirty="0" smtClean="0">
                <a:solidFill>
                  <a:schemeClr val="bg2"/>
                </a:solidFill>
                <a:cs typeface="+mn-ea"/>
                <a:sym typeface="+mn-lt"/>
              </a:rPr>
              <a:t>C</a:t>
            </a:r>
            <a:endParaRPr lang="en-US" altLang="zh-CN" sz="1350" b="1" dirty="0">
              <a:solidFill>
                <a:schemeClr val="bg2"/>
              </a:solidFill>
              <a:cs typeface="+mn-ea"/>
              <a:sym typeface="+mn-lt"/>
            </a:endParaRPr>
          </a:p>
          <a:p>
            <a:r>
              <a:rPr lang="en-US" sz="1050" dirty="0" err="1" smtClean="0">
                <a:solidFill>
                  <a:schemeClr val="bg2"/>
                </a:solidFill>
                <a:cs typeface="+mn-ea"/>
                <a:sym typeface="+mn-lt"/>
              </a:rPr>
              <a:t>Lorem</a:t>
            </a:r>
            <a:r>
              <a:rPr lang="en-US" sz="1050" dirty="0" smtClean="0">
                <a:solidFill>
                  <a:schemeClr val="bg2"/>
                </a:solidFill>
                <a:cs typeface="+mn-ea"/>
                <a:sym typeface="+mn-lt"/>
              </a:rPr>
              <a:t> </a:t>
            </a:r>
            <a:r>
              <a:rPr lang="en-US" sz="1050" dirty="0">
                <a:solidFill>
                  <a:schemeClr val="bg2"/>
                </a:solidFill>
                <a:cs typeface="+mn-ea"/>
                <a:sym typeface="+mn-lt"/>
              </a:rPr>
              <a:t>ipsum dolor sit amet, consectetuer adipiscing elit.</a:t>
            </a:r>
            <a:endParaRPr lang="en-US" sz="1050" b="1" dirty="0">
              <a:solidFill>
                <a:schemeClr val="bg2"/>
              </a:solidFill>
              <a:cs typeface="+mn-ea"/>
              <a:sym typeface="+mn-lt"/>
            </a:endParaRPr>
          </a:p>
        </p:txBody>
      </p:sp>
      <p:sp>
        <p:nvSpPr>
          <p:cNvPr id="25" name="TextBox 69"/>
          <p:cNvSpPr txBox="1"/>
          <p:nvPr/>
        </p:nvSpPr>
        <p:spPr>
          <a:xfrm>
            <a:off x="4932039" y="3549856"/>
            <a:ext cx="3741821" cy="461665"/>
          </a:xfrm>
          <a:prstGeom prst="rect">
            <a:avLst/>
          </a:prstGeom>
          <a:noFill/>
        </p:spPr>
        <p:txBody>
          <a:bodyPr wrap="square" rtlCol="0" anchor="ctr">
            <a:spAutoFit/>
          </a:bodyPr>
          <a:lstStyle/>
          <a:p>
            <a:r>
              <a:rPr lang="zh-CN" altLang="en-US" sz="1350" b="1" dirty="0">
                <a:solidFill>
                  <a:schemeClr val="bg2"/>
                </a:solidFill>
                <a:cs typeface="+mn-ea"/>
                <a:sym typeface="+mn-lt"/>
              </a:rPr>
              <a:t>计划 </a:t>
            </a:r>
            <a:r>
              <a:rPr lang="en-US" altLang="zh-CN" sz="1350" b="1" dirty="0" smtClean="0">
                <a:solidFill>
                  <a:schemeClr val="bg2"/>
                </a:solidFill>
                <a:cs typeface="+mn-ea"/>
                <a:sym typeface="+mn-lt"/>
              </a:rPr>
              <a:t>D</a:t>
            </a:r>
          </a:p>
          <a:p>
            <a:r>
              <a:rPr lang="en-US" sz="1050" dirty="0" err="1" smtClean="0">
                <a:solidFill>
                  <a:schemeClr val="bg2"/>
                </a:solidFill>
                <a:cs typeface="+mn-ea"/>
                <a:sym typeface="+mn-lt"/>
              </a:rPr>
              <a:t>Lorem</a:t>
            </a:r>
            <a:r>
              <a:rPr lang="en-US" sz="1050" dirty="0" smtClean="0">
                <a:solidFill>
                  <a:schemeClr val="bg2"/>
                </a:solidFill>
                <a:cs typeface="+mn-ea"/>
                <a:sym typeface="+mn-lt"/>
              </a:rPr>
              <a:t> </a:t>
            </a:r>
            <a:r>
              <a:rPr lang="en-US" sz="1050" dirty="0" err="1" smtClean="0">
                <a:solidFill>
                  <a:schemeClr val="bg2"/>
                </a:solidFill>
                <a:cs typeface="+mn-ea"/>
                <a:sym typeface="+mn-lt"/>
              </a:rPr>
              <a:t>ipsum</a:t>
            </a:r>
            <a:r>
              <a:rPr lang="en-US" sz="1050" dirty="0" smtClean="0">
                <a:solidFill>
                  <a:schemeClr val="bg2"/>
                </a:solidFill>
                <a:cs typeface="+mn-ea"/>
                <a:sym typeface="+mn-lt"/>
              </a:rPr>
              <a:t> dolor sit </a:t>
            </a:r>
            <a:r>
              <a:rPr lang="en-US" sz="1050" dirty="0" err="1" smtClean="0">
                <a:solidFill>
                  <a:schemeClr val="bg2"/>
                </a:solidFill>
                <a:cs typeface="+mn-ea"/>
                <a:sym typeface="+mn-lt"/>
              </a:rPr>
              <a:t>amet</a:t>
            </a:r>
            <a:r>
              <a:rPr lang="en-US" sz="1050" dirty="0" smtClean="0">
                <a:solidFill>
                  <a:schemeClr val="bg2"/>
                </a:solidFill>
                <a:cs typeface="+mn-ea"/>
                <a:sym typeface="+mn-lt"/>
              </a:rPr>
              <a:t>, </a:t>
            </a:r>
            <a:r>
              <a:rPr lang="en-US" sz="1050" dirty="0" err="1" smtClean="0">
                <a:solidFill>
                  <a:schemeClr val="bg2"/>
                </a:solidFill>
                <a:cs typeface="+mn-ea"/>
                <a:sym typeface="+mn-lt"/>
              </a:rPr>
              <a:t>consectetuer</a:t>
            </a:r>
            <a:r>
              <a:rPr lang="en-US" sz="1050" dirty="0" smtClean="0">
                <a:solidFill>
                  <a:schemeClr val="bg2"/>
                </a:solidFill>
                <a:cs typeface="+mn-ea"/>
                <a:sym typeface="+mn-lt"/>
              </a:rPr>
              <a:t> </a:t>
            </a:r>
            <a:r>
              <a:rPr lang="en-US" sz="1050" dirty="0" err="1" smtClean="0">
                <a:solidFill>
                  <a:schemeClr val="bg2"/>
                </a:solidFill>
                <a:cs typeface="+mn-ea"/>
                <a:sym typeface="+mn-lt"/>
              </a:rPr>
              <a:t>adipiscing</a:t>
            </a:r>
            <a:r>
              <a:rPr lang="en-US" sz="1050" dirty="0" smtClean="0">
                <a:solidFill>
                  <a:schemeClr val="bg2"/>
                </a:solidFill>
                <a:cs typeface="+mn-ea"/>
                <a:sym typeface="+mn-lt"/>
              </a:rPr>
              <a:t> </a:t>
            </a:r>
            <a:r>
              <a:rPr lang="en-US" sz="1050" dirty="0" err="1" smtClean="0">
                <a:solidFill>
                  <a:schemeClr val="bg2"/>
                </a:solidFill>
                <a:cs typeface="+mn-ea"/>
                <a:sym typeface="+mn-lt"/>
              </a:rPr>
              <a:t>elit</a:t>
            </a:r>
            <a:r>
              <a:rPr lang="en-US" sz="1050" dirty="0" smtClean="0">
                <a:solidFill>
                  <a:schemeClr val="bg2"/>
                </a:solidFill>
                <a:cs typeface="+mn-ea"/>
                <a:sym typeface="+mn-lt"/>
              </a:rPr>
              <a:t>.</a:t>
            </a:r>
            <a:endParaRPr lang="en-US" sz="1050" b="1" dirty="0">
              <a:solidFill>
                <a:schemeClr val="bg2"/>
              </a:solidFill>
              <a:cs typeface="+mn-ea"/>
              <a:sym typeface="+mn-lt"/>
            </a:endParaRPr>
          </a:p>
        </p:txBody>
      </p:sp>
      <p:sp>
        <p:nvSpPr>
          <p:cNvPr id="35" name="矩形 34"/>
          <p:cNvSpPr/>
          <p:nvPr/>
        </p:nvSpPr>
        <p:spPr>
          <a:xfrm>
            <a:off x="1401336" y="3108372"/>
            <a:ext cx="2098882" cy="523220"/>
          </a:xfrm>
          <a:prstGeom prst="rect">
            <a:avLst/>
          </a:prstGeom>
        </p:spPr>
        <p:txBody>
          <a:bodyPr wrap="square">
            <a:spAutoFit/>
          </a:bodyPr>
          <a:lstStyle/>
          <a:p>
            <a:r>
              <a:rPr lang="zh-CN" altLang="en-US" sz="2800" b="1" dirty="0">
                <a:solidFill>
                  <a:schemeClr val="bg2"/>
                </a:solidFill>
                <a:cs typeface="+mn-ea"/>
                <a:sym typeface="+mn-lt"/>
              </a:rPr>
              <a:t>何去何从</a:t>
            </a:r>
            <a:endParaRPr lang="en-US" altLang="zh-CN" sz="2800" b="1" dirty="0" smtClean="0">
              <a:solidFill>
                <a:schemeClr val="bg2"/>
              </a:solidFill>
              <a:cs typeface="+mn-ea"/>
              <a:sym typeface="+mn-lt"/>
            </a:endParaRPr>
          </a:p>
        </p:txBody>
      </p:sp>
      <p:sp>
        <p:nvSpPr>
          <p:cNvPr id="36" name="Freeform 337"/>
          <p:cNvSpPr>
            <a:spLocks noEditPoints="1"/>
          </p:cNvSpPr>
          <p:nvPr/>
        </p:nvSpPr>
        <p:spPr bwMode="auto">
          <a:xfrm>
            <a:off x="1619672" y="1253125"/>
            <a:ext cx="1225893" cy="1724550"/>
          </a:xfrm>
          <a:custGeom>
            <a:avLst/>
            <a:gdLst>
              <a:gd name="T0" fmla="*/ 19 w 25"/>
              <a:gd name="T1" fmla="*/ 19 h 35"/>
              <a:gd name="T2" fmla="*/ 16 w 25"/>
              <a:gd name="T3" fmla="*/ 23 h 35"/>
              <a:gd name="T4" fmla="*/ 15 w 25"/>
              <a:gd name="T5" fmla="*/ 24 h 35"/>
              <a:gd name="T6" fmla="*/ 9 w 25"/>
              <a:gd name="T7" fmla="*/ 24 h 35"/>
              <a:gd name="T8" fmla="*/ 8 w 25"/>
              <a:gd name="T9" fmla="*/ 23 h 35"/>
              <a:gd name="T10" fmla="*/ 8 w 25"/>
              <a:gd name="T11" fmla="*/ 22 h 35"/>
              <a:gd name="T12" fmla="*/ 13 w 25"/>
              <a:gd name="T13" fmla="*/ 15 h 35"/>
              <a:gd name="T14" fmla="*/ 16 w 25"/>
              <a:gd name="T15" fmla="*/ 11 h 35"/>
              <a:gd name="T16" fmla="*/ 12 w 25"/>
              <a:gd name="T17" fmla="*/ 8 h 35"/>
              <a:gd name="T18" fmla="*/ 9 w 25"/>
              <a:gd name="T19" fmla="*/ 9 h 35"/>
              <a:gd name="T20" fmla="*/ 6 w 25"/>
              <a:gd name="T21" fmla="*/ 12 h 35"/>
              <a:gd name="T22" fmla="*/ 6 w 25"/>
              <a:gd name="T23" fmla="*/ 12 h 35"/>
              <a:gd name="T24" fmla="*/ 5 w 25"/>
              <a:gd name="T25" fmla="*/ 12 h 35"/>
              <a:gd name="T26" fmla="*/ 0 w 25"/>
              <a:gd name="T27" fmla="*/ 9 h 35"/>
              <a:gd name="T28" fmla="*/ 0 w 25"/>
              <a:gd name="T29" fmla="*/ 7 h 35"/>
              <a:gd name="T30" fmla="*/ 13 w 25"/>
              <a:gd name="T31" fmla="*/ 0 h 35"/>
              <a:gd name="T32" fmla="*/ 25 w 25"/>
              <a:gd name="T33" fmla="*/ 11 h 35"/>
              <a:gd name="T34" fmla="*/ 19 w 25"/>
              <a:gd name="T35" fmla="*/ 19 h 35"/>
              <a:gd name="T36" fmla="*/ 16 w 25"/>
              <a:gd name="T37" fmla="*/ 34 h 35"/>
              <a:gd name="T38" fmla="*/ 15 w 25"/>
              <a:gd name="T39" fmla="*/ 35 h 35"/>
              <a:gd name="T40" fmla="*/ 9 w 25"/>
              <a:gd name="T41" fmla="*/ 35 h 35"/>
              <a:gd name="T42" fmla="*/ 8 w 25"/>
              <a:gd name="T43" fmla="*/ 34 h 35"/>
              <a:gd name="T44" fmla="*/ 8 w 25"/>
              <a:gd name="T45" fmla="*/ 27 h 35"/>
              <a:gd name="T46" fmla="*/ 9 w 25"/>
              <a:gd name="T47" fmla="*/ 26 h 35"/>
              <a:gd name="T48" fmla="*/ 15 w 25"/>
              <a:gd name="T49" fmla="*/ 26 h 35"/>
              <a:gd name="T50" fmla="*/ 16 w 25"/>
              <a:gd name="T51" fmla="*/ 27 h 35"/>
              <a:gd name="T52" fmla="*/ 16 w 25"/>
              <a:gd name="T53" fmla="*/ 3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 h="35">
                <a:moveTo>
                  <a:pt x="19" y="19"/>
                </a:moveTo>
                <a:cubicBezTo>
                  <a:pt x="17" y="20"/>
                  <a:pt x="16" y="22"/>
                  <a:pt x="16" y="23"/>
                </a:cubicBezTo>
                <a:cubicBezTo>
                  <a:pt x="16" y="24"/>
                  <a:pt x="16" y="24"/>
                  <a:pt x="15" y="24"/>
                </a:cubicBezTo>
                <a:cubicBezTo>
                  <a:pt x="9" y="24"/>
                  <a:pt x="9" y="24"/>
                  <a:pt x="9" y="24"/>
                </a:cubicBezTo>
                <a:cubicBezTo>
                  <a:pt x="8" y="24"/>
                  <a:pt x="8" y="23"/>
                  <a:pt x="8" y="23"/>
                </a:cubicBezTo>
                <a:cubicBezTo>
                  <a:pt x="8" y="22"/>
                  <a:pt x="8" y="22"/>
                  <a:pt x="8" y="22"/>
                </a:cubicBezTo>
                <a:cubicBezTo>
                  <a:pt x="8" y="18"/>
                  <a:pt x="11" y="16"/>
                  <a:pt x="13" y="15"/>
                </a:cubicBezTo>
                <a:cubicBezTo>
                  <a:pt x="15" y="14"/>
                  <a:pt x="16" y="13"/>
                  <a:pt x="16" y="11"/>
                </a:cubicBezTo>
                <a:cubicBezTo>
                  <a:pt x="16" y="9"/>
                  <a:pt x="14" y="8"/>
                  <a:pt x="12" y="8"/>
                </a:cubicBezTo>
                <a:cubicBezTo>
                  <a:pt x="11" y="8"/>
                  <a:pt x="10" y="9"/>
                  <a:pt x="9" y="9"/>
                </a:cubicBezTo>
                <a:cubicBezTo>
                  <a:pt x="9" y="9"/>
                  <a:pt x="8" y="10"/>
                  <a:pt x="6" y="12"/>
                </a:cubicBezTo>
                <a:cubicBezTo>
                  <a:pt x="6" y="12"/>
                  <a:pt x="6" y="12"/>
                  <a:pt x="6" y="12"/>
                </a:cubicBezTo>
                <a:cubicBezTo>
                  <a:pt x="5" y="12"/>
                  <a:pt x="5" y="12"/>
                  <a:pt x="5" y="12"/>
                </a:cubicBezTo>
                <a:cubicBezTo>
                  <a:pt x="0" y="9"/>
                  <a:pt x="0" y="9"/>
                  <a:pt x="0" y="9"/>
                </a:cubicBezTo>
                <a:cubicBezTo>
                  <a:pt x="0" y="9"/>
                  <a:pt x="0" y="8"/>
                  <a:pt x="0" y="7"/>
                </a:cubicBezTo>
                <a:cubicBezTo>
                  <a:pt x="3" y="3"/>
                  <a:pt x="7" y="0"/>
                  <a:pt x="13" y="0"/>
                </a:cubicBezTo>
                <a:cubicBezTo>
                  <a:pt x="18" y="0"/>
                  <a:pt x="25" y="5"/>
                  <a:pt x="25" y="11"/>
                </a:cubicBezTo>
                <a:cubicBezTo>
                  <a:pt x="25" y="16"/>
                  <a:pt x="21" y="18"/>
                  <a:pt x="19" y="19"/>
                </a:cubicBezTo>
                <a:close/>
                <a:moveTo>
                  <a:pt x="16" y="34"/>
                </a:moveTo>
                <a:cubicBezTo>
                  <a:pt x="16" y="34"/>
                  <a:pt x="16" y="35"/>
                  <a:pt x="15" y="35"/>
                </a:cubicBezTo>
                <a:cubicBezTo>
                  <a:pt x="9" y="35"/>
                  <a:pt x="9" y="35"/>
                  <a:pt x="9" y="35"/>
                </a:cubicBezTo>
                <a:cubicBezTo>
                  <a:pt x="8" y="35"/>
                  <a:pt x="8" y="34"/>
                  <a:pt x="8" y="34"/>
                </a:cubicBezTo>
                <a:cubicBezTo>
                  <a:pt x="8" y="27"/>
                  <a:pt x="8" y="27"/>
                  <a:pt x="8" y="27"/>
                </a:cubicBezTo>
                <a:cubicBezTo>
                  <a:pt x="8" y="27"/>
                  <a:pt x="8" y="26"/>
                  <a:pt x="9" y="26"/>
                </a:cubicBezTo>
                <a:cubicBezTo>
                  <a:pt x="15" y="26"/>
                  <a:pt x="15" y="26"/>
                  <a:pt x="15" y="26"/>
                </a:cubicBezTo>
                <a:cubicBezTo>
                  <a:pt x="16" y="26"/>
                  <a:pt x="16" y="27"/>
                  <a:pt x="16" y="27"/>
                </a:cubicBezTo>
                <a:lnTo>
                  <a:pt x="16" y="34"/>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7" name="Content Placeholder 2"/>
          <p:cNvSpPr txBox="1">
            <a:spLocks/>
          </p:cNvSpPr>
          <p:nvPr/>
        </p:nvSpPr>
        <p:spPr>
          <a:xfrm>
            <a:off x="1018003" y="3717317"/>
            <a:ext cx="2489904" cy="52285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2">
                    <a:lumMod val="10000"/>
                    <a:lumOff val="90000"/>
                  </a:schemeClr>
                </a:solidFill>
                <a:cs typeface="+mn-ea"/>
                <a:sym typeface="+mn-lt"/>
              </a:rPr>
              <a:t>Lorem ipsum dolor sit amet, consectetur adipiscing elit. </a:t>
            </a:r>
            <a:endParaRPr lang="en-US" sz="1200" dirty="0">
              <a:solidFill>
                <a:schemeClr val="tx2">
                  <a:lumMod val="10000"/>
                  <a:lumOff val="90000"/>
                </a:schemeClr>
              </a:solidFill>
              <a:cs typeface="+mn-ea"/>
              <a:sym typeface="+mn-lt"/>
            </a:endParaRPr>
          </a:p>
        </p:txBody>
      </p:sp>
      <p:sp>
        <p:nvSpPr>
          <p:cNvPr id="38" name="Freeform 442"/>
          <p:cNvSpPr>
            <a:spLocks/>
          </p:cNvSpPr>
          <p:nvPr/>
        </p:nvSpPr>
        <p:spPr bwMode="auto">
          <a:xfrm>
            <a:off x="4410317" y="2353183"/>
            <a:ext cx="332064" cy="318959"/>
          </a:xfrm>
          <a:custGeom>
            <a:avLst/>
            <a:gdLst>
              <a:gd name="T0" fmla="*/ 31 w 32"/>
              <a:gd name="T1" fmla="*/ 27 h 31"/>
              <a:gd name="T2" fmla="*/ 28 w 32"/>
              <a:gd name="T3" fmla="*/ 31 h 31"/>
              <a:gd name="T4" fmla="*/ 26 w 32"/>
              <a:gd name="T5" fmla="*/ 31 h 31"/>
              <a:gd name="T6" fmla="*/ 24 w 32"/>
              <a:gd name="T7" fmla="*/ 31 h 31"/>
              <a:gd name="T8" fmla="*/ 16 w 32"/>
              <a:gd name="T9" fmla="*/ 23 h 31"/>
              <a:gd name="T10" fmla="*/ 8 w 32"/>
              <a:gd name="T11" fmla="*/ 31 h 31"/>
              <a:gd name="T12" fmla="*/ 6 w 32"/>
              <a:gd name="T13" fmla="*/ 31 h 31"/>
              <a:gd name="T14" fmla="*/ 4 w 32"/>
              <a:gd name="T15" fmla="*/ 31 h 31"/>
              <a:gd name="T16" fmla="*/ 1 w 32"/>
              <a:gd name="T17" fmla="*/ 27 h 31"/>
              <a:gd name="T18" fmla="*/ 0 w 32"/>
              <a:gd name="T19" fmla="*/ 25 h 31"/>
              <a:gd name="T20" fmla="*/ 1 w 32"/>
              <a:gd name="T21" fmla="*/ 23 h 31"/>
              <a:gd name="T22" fmla="*/ 9 w 32"/>
              <a:gd name="T23" fmla="*/ 16 h 31"/>
              <a:gd name="T24" fmla="*/ 1 w 32"/>
              <a:gd name="T25" fmla="*/ 8 h 31"/>
              <a:gd name="T26" fmla="*/ 0 w 32"/>
              <a:gd name="T27" fmla="*/ 6 h 31"/>
              <a:gd name="T28" fmla="*/ 1 w 32"/>
              <a:gd name="T29" fmla="*/ 4 h 31"/>
              <a:gd name="T30" fmla="*/ 4 w 32"/>
              <a:gd name="T31" fmla="*/ 0 h 31"/>
              <a:gd name="T32" fmla="*/ 6 w 32"/>
              <a:gd name="T33" fmla="*/ 0 h 31"/>
              <a:gd name="T34" fmla="*/ 8 w 32"/>
              <a:gd name="T35" fmla="*/ 0 h 31"/>
              <a:gd name="T36" fmla="*/ 16 w 32"/>
              <a:gd name="T37" fmla="*/ 8 h 31"/>
              <a:gd name="T38" fmla="*/ 24 w 32"/>
              <a:gd name="T39" fmla="*/ 0 h 31"/>
              <a:gd name="T40" fmla="*/ 26 w 32"/>
              <a:gd name="T41" fmla="*/ 0 h 31"/>
              <a:gd name="T42" fmla="*/ 28 w 32"/>
              <a:gd name="T43" fmla="*/ 0 h 31"/>
              <a:gd name="T44" fmla="*/ 31 w 32"/>
              <a:gd name="T45" fmla="*/ 4 h 31"/>
              <a:gd name="T46" fmla="*/ 32 w 32"/>
              <a:gd name="T47" fmla="*/ 6 h 31"/>
              <a:gd name="T48" fmla="*/ 31 w 32"/>
              <a:gd name="T49" fmla="*/ 8 h 31"/>
              <a:gd name="T50" fmla="*/ 23 w 32"/>
              <a:gd name="T51" fmla="*/ 16 h 31"/>
              <a:gd name="T52" fmla="*/ 31 w 32"/>
              <a:gd name="T53" fmla="*/ 23 h 31"/>
              <a:gd name="T54" fmla="*/ 32 w 32"/>
              <a:gd name="T55" fmla="*/ 25 h 31"/>
              <a:gd name="T56" fmla="*/ 31 w 32"/>
              <a:gd name="T57" fmla="*/ 2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 h="31">
                <a:moveTo>
                  <a:pt x="31" y="27"/>
                </a:moveTo>
                <a:cubicBezTo>
                  <a:pt x="28" y="31"/>
                  <a:pt x="28" y="31"/>
                  <a:pt x="28" y="31"/>
                </a:cubicBezTo>
                <a:cubicBezTo>
                  <a:pt x="27" y="31"/>
                  <a:pt x="26" y="31"/>
                  <a:pt x="26" y="31"/>
                </a:cubicBezTo>
                <a:cubicBezTo>
                  <a:pt x="25" y="31"/>
                  <a:pt x="24" y="31"/>
                  <a:pt x="24" y="31"/>
                </a:cubicBezTo>
                <a:cubicBezTo>
                  <a:pt x="16" y="23"/>
                  <a:pt x="16" y="23"/>
                  <a:pt x="16" y="23"/>
                </a:cubicBezTo>
                <a:cubicBezTo>
                  <a:pt x="8" y="31"/>
                  <a:pt x="8" y="31"/>
                  <a:pt x="8" y="31"/>
                </a:cubicBezTo>
                <a:cubicBezTo>
                  <a:pt x="8" y="31"/>
                  <a:pt x="7" y="31"/>
                  <a:pt x="6" y="31"/>
                </a:cubicBezTo>
                <a:cubicBezTo>
                  <a:pt x="6" y="31"/>
                  <a:pt x="5" y="31"/>
                  <a:pt x="4" y="31"/>
                </a:cubicBezTo>
                <a:cubicBezTo>
                  <a:pt x="1" y="27"/>
                  <a:pt x="1" y="27"/>
                  <a:pt x="1" y="27"/>
                </a:cubicBezTo>
                <a:cubicBezTo>
                  <a:pt x="0" y="27"/>
                  <a:pt x="0" y="26"/>
                  <a:pt x="0" y="25"/>
                </a:cubicBezTo>
                <a:cubicBezTo>
                  <a:pt x="0" y="25"/>
                  <a:pt x="0" y="24"/>
                  <a:pt x="1" y="23"/>
                </a:cubicBezTo>
                <a:cubicBezTo>
                  <a:pt x="9" y="16"/>
                  <a:pt x="9" y="16"/>
                  <a:pt x="9" y="16"/>
                </a:cubicBezTo>
                <a:cubicBezTo>
                  <a:pt x="1" y="8"/>
                  <a:pt x="1" y="8"/>
                  <a:pt x="1" y="8"/>
                </a:cubicBezTo>
                <a:cubicBezTo>
                  <a:pt x="0" y="7"/>
                  <a:pt x="0" y="7"/>
                  <a:pt x="0" y="6"/>
                </a:cubicBezTo>
                <a:cubicBezTo>
                  <a:pt x="0" y="5"/>
                  <a:pt x="0" y="5"/>
                  <a:pt x="1" y="4"/>
                </a:cubicBezTo>
                <a:cubicBezTo>
                  <a:pt x="4" y="0"/>
                  <a:pt x="4" y="0"/>
                  <a:pt x="4" y="0"/>
                </a:cubicBezTo>
                <a:cubicBezTo>
                  <a:pt x="5" y="0"/>
                  <a:pt x="6" y="0"/>
                  <a:pt x="6" y="0"/>
                </a:cubicBezTo>
                <a:cubicBezTo>
                  <a:pt x="7" y="0"/>
                  <a:pt x="8" y="0"/>
                  <a:pt x="8" y="0"/>
                </a:cubicBezTo>
                <a:cubicBezTo>
                  <a:pt x="16" y="8"/>
                  <a:pt x="16" y="8"/>
                  <a:pt x="16" y="8"/>
                </a:cubicBezTo>
                <a:cubicBezTo>
                  <a:pt x="24" y="0"/>
                  <a:pt x="24" y="0"/>
                  <a:pt x="24" y="0"/>
                </a:cubicBezTo>
                <a:cubicBezTo>
                  <a:pt x="24" y="0"/>
                  <a:pt x="25" y="0"/>
                  <a:pt x="26" y="0"/>
                </a:cubicBezTo>
                <a:cubicBezTo>
                  <a:pt x="26" y="0"/>
                  <a:pt x="27" y="0"/>
                  <a:pt x="28" y="0"/>
                </a:cubicBezTo>
                <a:cubicBezTo>
                  <a:pt x="31" y="4"/>
                  <a:pt x="31" y="4"/>
                  <a:pt x="31" y="4"/>
                </a:cubicBezTo>
                <a:cubicBezTo>
                  <a:pt x="32" y="5"/>
                  <a:pt x="32" y="5"/>
                  <a:pt x="32" y="6"/>
                </a:cubicBezTo>
                <a:cubicBezTo>
                  <a:pt x="32" y="7"/>
                  <a:pt x="32" y="7"/>
                  <a:pt x="31" y="8"/>
                </a:cubicBezTo>
                <a:cubicBezTo>
                  <a:pt x="23" y="16"/>
                  <a:pt x="23" y="16"/>
                  <a:pt x="23" y="16"/>
                </a:cubicBezTo>
                <a:cubicBezTo>
                  <a:pt x="31" y="23"/>
                  <a:pt x="31" y="23"/>
                  <a:pt x="31" y="23"/>
                </a:cubicBezTo>
                <a:cubicBezTo>
                  <a:pt x="32" y="24"/>
                  <a:pt x="32" y="25"/>
                  <a:pt x="32" y="25"/>
                </a:cubicBezTo>
                <a:cubicBezTo>
                  <a:pt x="32" y="26"/>
                  <a:pt x="32" y="27"/>
                  <a:pt x="31" y="27"/>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9" name="Freeform 88"/>
          <p:cNvSpPr>
            <a:spLocks/>
          </p:cNvSpPr>
          <p:nvPr/>
        </p:nvSpPr>
        <p:spPr bwMode="auto">
          <a:xfrm>
            <a:off x="4406989" y="2951017"/>
            <a:ext cx="432560" cy="332065"/>
          </a:xfrm>
          <a:custGeom>
            <a:avLst/>
            <a:gdLst>
              <a:gd name="T0" fmla="*/ 41 w 42"/>
              <a:gd name="T1" fmla="*/ 8 h 32"/>
              <a:gd name="T2" fmla="*/ 22 w 42"/>
              <a:gd name="T3" fmla="*/ 27 h 32"/>
              <a:gd name="T4" fmla="*/ 18 w 42"/>
              <a:gd name="T5" fmla="*/ 31 h 32"/>
              <a:gd name="T6" fmla="*/ 16 w 42"/>
              <a:gd name="T7" fmla="*/ 32 h 32"/>
              <a:gd name="T8" fmla="*/ 14 w 42"/>
              <a:gd name="T9" fmla="*/ 31 h 32"/>
              <a:gd name="T10" fmla="*/ 11 w 42"/>
              <a:gd name="T11" fmla="*/ 27 h 32"/>
              <a:gd name="T12" fmla="*/ 1 w 42"/>
              <a:gd name="T13" fmla="*/ 18 h 32"/>
              <a:gd name="T14" fmla="*/ 0 w 42"/>
              <a:gd name="T15" fmla="*/ 16 h 32"/>
              <a:gd name="T16" fmla="*/ 1 w 42"/>
              <a:gd name="T17" fmla="*/ 14 h 32"/>
              <a:gd name="T18" fmla="*/ 5 w 42"/>
              <a:gd name="T19" fmla="*/ 10 h 32"/>
              <a:gd name="T20" fmla="*/ 6 w 42"/>
              <a:gd name="T21" fmla="*/ 9 h 32"/>
              <a:gd name="T22" fmla="*/ 8 w 42"/>
              <a:gd name="T23" fmla="*/ 10 h 32"/>
              <a:gd name="T24" fmla="*/ 16 w 42"/>
              <a:gd name="T25" fmla="*/ 18 h 32"/>
              <a:gd name="T26" fmla="*/ 34 w 42"/>
              <a:gd name="T27" fmla="*/ 1 h 32"/>
              <a:gd name="T28" fmla="*/ 35 w 42"/>
              <a:gd name="T29" fmla="*/ 0 h 32"/>
              <a:gd name="T30" fmla="*/ 37 w 42"/>
              <a:gd name="T31" fmla="*/ 1 h 32"/>
              <a:gd name="T32" fmla="*/ 41 w 42"/>
              <a:gd name="T33" fmla="*/ 4 h 32"/>
              <a:gd name="T34" fmla="*/ 42 w 42"/>
              <a:gd name="T35" fmla="*/ 6 h 32"/>
              <a:gd name="T36" fmla="*/ 41 w 42"/>
              <a:gd name="T3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32">
                <a:moveTo>
                  <a:pt x="41" y="8"/>
                </a:moveTo>
                <a:cubicBezTo>
                  <a:pt x="22" y="27"/>
                  <a:pt x="22" y="27"/>
                  <a:pt x="22" y="27"/>
                </a:cubicBezTo>
                <a:cubicBezTo>
                  <a:pt x="18" y="31"/>
                  <a:pt x="18" y="31"/>
                  <a:pt x="18" y="31"/>
                </a:cubicBezTo>
                <a:cubicBezTo>
                  <a:pt x="17" y="31"/>
                  <a:pt x="17" y="32"/>
                  <a:pt x="16" y="32"/>
                </a:cubicBezTo>
                <a:cubicBezTo>
                  <a:pt x="15" y="32"/>
                  <a:pt x="15" y="31"/>
                  <a:pt x="14" y="31"/>
                </a:cubicBezTo>
                <a:cubicBezTo>
                  <a:pt x="11" y="27"/>
                  <a:pt x="11" y="27"/>
                  <a:pt x="11" y="27"/>
                </a:cubicBezTo>
                <a:cubicBezTo>
                  <a:pt x="1" y="18"/>
                  <a:pt x="1" y="18"/>
                  <a:pt x="1" y="18"/>
                </a:cubicBezTo>
                <a:cubicBezTo>
                  <a:pt x="0" y="17"/>
                  <a:pt x="0" y="16"/>
                  <a:pt x="0" y="16"/>
                </a:cubicBezTo>
                <a:cubicBezTo>
                  <a:pt x="0" y="15"/>
                  <a:pt x="0" y="14"/>
                  <a:pt x="1" y="14"/>
                </a:cubicBezTo>
                <a:cubicBezTo>
                  <a:pt x="5" y="10"/>
                  <a:pt x="5" y="10"/>
                  <a:pt x="5" y="10"/>
                </a:cubicBezTo>
                <a:cubicBezTo>
                  <a:pt x="5" y="10"/>
                  <a:pt x="6" y="9"/>
                  <a:pt x="6" y="9"/>
                </a:cubicBezTo>
                <a:cubicBezTo>
                  <a:pt x="7" y="9"/>
                  <a:pt x="8" y="10"/>
                  <a:pt x="8" y="10"/>
                </a:cubicBezTo>
                <a:cubicBezTo>
                  <a:pt x="16" y="18"/>
                  <a:pt x="16" y="18"/>
                  <a:pt x="16" y="18"/>
                </a:cubicBezTo>
                <a:cubicBezTo>
                  <a:pt x="34" y="1"/>
                  <a:pt x="34" y="1"/>
                  <a:pt x="34" y="1"/>
                </a:cubicBezTo>
                <a:cubicBezTo>
                  <a:pt x="34" y="0"/>
                  <a:pt x="35" y="0"/>
                  <a:pt x="35" y="0"/>
                </a:cubicBezTo>
                <a:cubicBezTo>
                  <a:pt x="36" y="0"/>
                  <a:pt x="37" y="0"/>
                  <a:pt x="37" y="1"/>
                </a:cubicBezTo>
                <a:cubicBezTo>
                  <a:pt x="41" y="4"/>
                  <a:pt x="41" y="4"/>
                  <a:pt x="41" y="4"/>
                </a:cubicBezTo>
                <a:cubicBezTo>
                  <a:pt x="41" y="5"/>
                  <a:pt x="42" y="5"/>
                  <a:pt x="42" y="6"/>
                </a:cubicBezTo>
                <a:cubicBezTo>
                  <a:pt x="42" y="7"/>
                  <a:pt x="41" y="7"/>
                  <a:pt x="41" y="8"/>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2" name="Freeform 88"/>
          <p:cNvSpPr>
            <a:spLocks/>
          </p:cNvSpPr>
          <p:nvPr/>
        </p:nvSpPr>
        <p:spPr bwMode="auto">
          <a:xfrm>
            <a:off x="4376509" y="1701337"/>
            <a:ext cx="432560" cy="332065"/>
          </a:xfrm>
          <a:custGeom>
            <a:avLst/>
            <a:gdLst>
              <a:gd name="T0" fmla="*/ 41 w 42"/>
              <a:gd name="T1" fmla="*/ 8 h 32"/>
              <a:gd name="T2" fmla="*/ 22 w 42"/>
              <a:gd name="T3" fmla="*/ 27 h 32"/>
              <a:gd name="T4" fmla="*/ 18 w 42"/>
              <a:gd name="T5" fmla="*/ 31 h 32"/>
              <a:gd name="T6" fmla="*/ 16 w 42"/>
              <a:gd name="T7" fmla="*/ 32 h 32"/>
              <a:gd name="T8" fmla="*/ 14 w 42"/>
              <a:gd name="T9" fmla="*/ 31 h 32"/>
              <a:gd name="T10" fmla="*/ 11 w 42"/>
              <a:gd name="T11" fmla="*/ 27 h 32"/>
              <a:gd name="T12" fmla="*/ 1 w 42"/>
              <a:gd name="T13" fmla="*/ 18 h 32"/>
              <a:gd name="T14" fmla="*/ 0 w 42"/>
              <a:gd name="T15" fmla="*/ 16 h 32"/>
              <a:gd name="T16" fmla="*/ 1 w 42"/>
              <a:gd name="T17" fmla="*/ 14 h 32"/>
              <a:gd name="T18" fmla="*/ 5 w 42"/>
              <a:gd name="T19" fmla="*/ 10 h 32"/>
              <a:gd name="T20" fmla="*/ 6 w 42"/>
              <a:gd name="T21" fmla="*/ 9 h 32"/>
              <a:gd name="T22" fmla="*/ 8 w 42"/>
              <a:gd name="T23" fmla="*/ 10 h 32"/>
              <a:gd name="T24" fmla="*/ 16 w 42"/>
              <a:gd name="T25" fmla="*/ 18 h 32"/>
              <a:gd name="T26" fmla="*/ 34 w 42"/>
              <a:gd name="T27" fmla="*/ 1 h 32"/>
              <a:gd name="T28" fmla="*/ 35 w 42"/>
              <a:gd name="T29" fmla="*/ 0 h 32"/>
              <a:gd name="T30" fmla="*/ 37 w 42"/>
              <a:gd name="T31" fmla="*/ 1 h 32"/>
              <a:gd name="T32" fmla="*/ 41 w 42"/>
              <a:gd name="T33" fmla="*/ 4 h 32"/>
              <a:gd name="T34" fmla="*/ 42 w 42"/>
              <a:gd name="T35" fmla="*/ 6 h 32"/>
              <a:gd name="T36" fmla="*/ 41 w 42"/>
              <a:gd name="T3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32">
                <a:moveTo>
                  <a:pt x="41" y="8"/>
                </a:moveTo>
                <a:cubicBezTo>
                  <a:pt x="22" y="27"/>
                  <a:pt x="22" y="27"/>
                  <a:pt x="22" y="27"/>
                </a:cubicBezTo>
                <a:cubicBezTo>
                  <a:pt x="18" y="31"/>
                  <a:pt x="18" y="31"/>
                  <a:pt x="18" y="31"/>
                </a:cubicBezTo>
                <a:cubicBezTo>
                  <a:pt x="17" y="31"/>
                  <a:pt x="17" y="32"/>
                  <a:pt x="16" y="32"/>
                </a:cubicBezTo>
                <a:cubicBezTo>
                  <a:pt x="15" y="32"/>
                  <a:pt x="15" y="31"/>
                  <a:pt x="14" y="31"/>
                </a:cubicBezTo>
                <a:cubicBezTo>
                  <a:pt x="11" y="27"/>
                  <a:pt x="11" y="27"/>
                  <a:pt x="11" y="27"/>
                </a:cubicBezTo>
                <a:cubicBezTo>
                  <a:pt x="1" y="18"/>
                  <a:pt x="1" y="18"/>
                  <a:pt x="1" y="18"/>
                </a:cubicBezTo>
                <a:cubicBezTo>
                  <a:pt x="0" y="17"/>
                  <a:pt x="0" y="16"/>
                  <a:pt x="0" y="16"/>
                </a:cubicBezTo>
                <a:cubicBezTo>
                  <a:pt x="0" y="15"/>
                  <a:pt x="0" y="14"/>
                  <a:pt x="1" y="14"/>
                </a:cubicBezTo>
                <a:cubicBezTo>
                  <a:pt x="5" y="10"/>
                  <a:pt x="5" y="10"/>
                  <a:pt x="5" y="10"/>
                </a:cubicBezTo>
                <a:cubicBezTo>
                  <a:pt x="5" y="10"/>
                  <a:pt x="6" y="9"/>
                  <a:pt x="6" y="9"/>
                </a:cubicBezTo>
                <a:cubicBezTo>
                  <a:pt x="7" y="9"/>
                  <a:pt x="8" y="10"/>
                  <a:pt x="8" y="10"/>
                </a:cubicBezTo>
                <a:cubicBezTo>
                  <a:pt x="16" y="18"/>
                  <a:pt x="16" y="18"/>
                  <a:pt x="16" y="18"/>
                </a:cubicBezTo>
                <a:cubicBezTo>
                  <a:pt x="34" y="1"/>
                  <a:pt x="34" y="1"/>
                  <a:pt x="34" y="1"/>
                </a:cubicBezTo>
                <a:cubicBezTo>
                  <a:pt x="34" y="0"/>
                  <a:pt x="35" y="0"/>
                  <a:pt x="35" y="0"/>
                </a:cubicBezTo>
                <a:cubicBezTo>
                  <a:pt x="36" y="0"/>
                  <a:pt x="37" y="0"/>
                  <a:pt x="37" y="1"/>
                </a:cubicBezTo>
                <a:cubicBezTo>
                  <a:pt x="41" y="4"/>
                  <a:pt x="41" y="4"/>
                  <a:pt x="41" y="4"/>
                </a:cubicBezTo>
                <a:cubicBezTo>
                  <a:pt x="41" y="5"/>
                  <a:pt x="42" y="5"/>
                  <a:pt x="42" y="6"/>
                </a:cubicBezTo>
                <a:cubicBezTo>
                  <a:pt x="42" y="7"/>
                  <a:pt x="41" y="7"/>
                  <a:pt x="41" y="8"/>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3" name="Freeform 88"/>
          <p:cNvSpPr>
            <a:spLocks/>
          </p:cNvSpPr>
          <p:nvPr/>
        </p:nvSpPr>
        <p:spPr bwMode="auto">
          <a:xfrm>
            <a:off x="4384129" y="3598717"/>
            <a:ext cx="432560" cy="332065"/>
          </a:xfrm>
          <a:custGeom>
            <a:avLst/>
            <a:gdLst>
              <a:gd name="T0" fmla="*/ 41 w 42"/>
              <a:gd name="T1" fmla="*/ 8 h 32"/>
              <a:gd name="T2" fmla="*/ 22 w 42"/>
              <a:gd name="T3" fmla="*/ 27 h 32"/>
              <a:gd name="T4" fmla="*/ 18 w 42"/>
              <a:gd name="T5" fmla="*/ 31 h 32"/>
              <a:gd name="T6" fmla="*/ 16 w 42"/>
              <a:gd name="T7" fmla="*/ 32 h 32"/>
              <a:gd name="T8" fmla="*/ 14 w 42"/>
              <a:gd name="T9" fmla="*/ 31 h 32"/>
              <a:gd name="T10" fmla="*/ 11 w 42"/>
              <a:gd name="T11" fmla="*/ 27 h 32"/>
              <a:gd name="T12" fmla="*/ 1 w 42"/>
              <a:gd name="T13" fmla="*/ 18 h 32"/>
              <a:gd name="T14" fmla="*/ 0 w 42"/>
              <a:gd name="T15" fmla="*/ 16 h 32"/>
              <a:gd name="T16" fmla="*/ 1 w 42"/>
              <a:gd name="T17" fmla="*/ 14 h 32"/>
              <a:gd name="T18" fmla="*/ 5 w 42"/>
              <a:gd name="T19" fmla="*/ 10 h 32"/>
              <a:gd name="T20" fmla="*/ 6 w 42"/>
              <a:gd name="T21" fmla="*/ 9 h 32"/>
              <a:gd name="T22" fmla="*/ 8 w 42"/>
              <a:gd name="T23" fmla="*/ 10 h 32"/>
              <a:gd name="T24" fmla="*/ 16 w 42"/>
              <a:gd name="T25" fmla="*/ 18 h 32"/>
              <a:gd name="T26" fmla="*/ 34 w 42"/>
              <a:gd name="T27" fmla="*/ 1 h 32"/>
              <a:gd name="T28" fmla="*/ 35 w 42"/>
              <a:gd name="T29" fmla="*/ 0 h 32"/>
              <a:gd name="T30" fmla="*/ 37 w 42"/>
              <a:gd name="T31" fmla="*/ 1 h 32"/>
              <a:gd name="T32" fmla="*/ 41 w 42"/>
              <a:gd name="T33" fmla="*/ 4 h 32"/>
              <a:gd name="T34" fmla="*/ 42 w 42"/>
              <a:gd name="T35" fmla="*/ 6 h 32"/>
              <a:gd name="T36" fmla="*/ 41 w 42"/>
              <a:gd name="T3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32">
                <a:moveTo>
                  <a:pt x="41" y="8"/>
                </a:moveTo>
                <a:cubicBezTo>
                  <a:pt x="22" y="27"/>
                  <a:pt x="22" y="27"/>
                  <a:pt x="22" y="27"/>
                </a:cubicBezTo>
                <a:cubicBezTo>
                  <a:pt x="18" y="31"/>
                  <a:pt x="18" y="31"/>
                  <a:pt x="18" y="31"/>
                </a:cubicBezTo>
                <a:cubicBezTo>
                  <a:pt x="17" y="31"/>
                  <a:pt x="17" y="32"/>
                  <a:pt x="16" y="32"/>
                </a:cubicBezTo>
                <a:cubicBezTo>
                  <a:pt x="15" y="32"/>
                  <a:pt x="15" y="31"/>
                  <a:pt x="14" y="31"/>
                </a:cubicBezTo>
                <a:cubicBezTo>
                  <a:pt x="11" y="27"/>
                  <a:pt x="11" y="27"/>
                  <a:pt x="11" y="27"/>
                </a:cubicBezTo>
                <a:cubicBezTo>
                  <a:pt x="1" y="18"/>
                  <a:pt x="1" y="18"/>
                  <a:pt x="1" y="18"/>
                </a:cubicBezTo>
                <a:cubicBezTo>
                  <a:pt x="0" y="17"/>
                  <a:pt x="0" y="16"/>
                  <a:pt x="0" y="16"/>
                </a:cubicBezTo>
                <a:cubicBezTo>
                  <a:pt x="0" y="15"/>
                  <a:pt x="0" y="14"/>
                  <a:pt x="1" y="14"/>
                </a:cubicBezTo>
                <a:cubicBezTo>
                  <a:pt x="5" y="10"/>
                  <a:pt x="5" y="10"/>
                  <a:pt x="5" y="10"/>
                </a:cubicBezTo>
                <a:cubicBezTo>
                  <a:pt x="5" y="10"/>
                  <a:pt x="6" y="9"/>
                  <a:pt x="6" y="9"/>
                </a:cubicBezTo>
                <a:cubicBezTo>
                  <a:pt x="7" y="9"/>
                  <a:pt x="8" y="10"/>
                  <a:pt x="8" y="10"/>
                </a:cubicBezTo>
                <a:cubicBezTo>
                  <a:pt x="16" y="18"/>
                  <a:pt x="16" y="18"/>
                  <a:pt x="16" y="18"/>
                </a:cubicBezTo>
                <a:cubicBezTo>
                  <a:pt x="34" y="1"/>
                  <a:pt x="34" y="1"/>
                  <a:pt x="34" y="1"/>
                </a:cubicBezTo>
                <a:cubicBezTo>
                  <a:pt x="34" y="0"/>
                  <a:pt x="35" y="0"/>
                  <a:pt x="35" y="0"/>
                </a:cubicBezTo>
                <a:cubicBezTo>
                  <a:pt x="36" y="0"/>
                  <a:pt x="37" y="0"/>
                  <a:pt x="37" y="1"/>
                </a:cubicBezTo>
                <a:cubicBezTo>
                  <a:pt x="41" y="4"/>
                  <a:pt x="41" y="4"/>
                  <a:pt x="41" y="4"/>
                </a:cubicBezTo>
                <a:cubicBezTo>
                  <a:pt x="41" y="5"/>
                  <a:pt x="42" y="5"/>
                  <a:pt x="42" y="6"/>
                </a:cubicBezTo>
                <a:cubicBezTo>
                  <a:pt x="42" y="7"/>
                  <a:pt x="41" y="7"/>
                  <a:pt x="41" y="8"/>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Tree>
    <p:extLst>
      <p:ext uri="{BB962C8B-B14F-4D97-AF65-F5344CB8AC3E}">
        <p14:creationId xmlns:p14="http://schemas.microsoft.com/office/powerpoint/2010/main" val="3938057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p:bldP spid="23" grpId="0"/>
      <p:bldP spid="24" grpId="0"/>
      <p:bldP spid="25"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3" name="组合 2"/>
          <p:cNvGrpSpPr/>
          <p:nvPr/>
        </p:nvGrpSpPr>
        <p:grpSpPr>
          <a:xfrm flipV="1">
            <a:off x="-5979" y="2931790"/>
            <a:ext cx="7026251" cy="81203"/>
            <a:chOff x="2901694" y="2003374"/>
            <a:chExt cx="7026251" cy="81203"/>
          </a:xfrm>
        </p:grpSpPr>
        <p:cxnSp>
          <p:nvCxnSpPr>
            <p:cNvPr id="4" name="直接连接符 3"/>
            <p:cNvCxnSpPr/>
            <p:nvPr/>
          </p:nvCxnSpPr>
          <p:spPr>
            <a:xfrm flipV="1">
              <a:off x="2901694" y="2015266"/>
              <a:ext cx="2232248"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5248783" y="2015266"/>
              <a:ext cx="4679162"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flipH="1">
              <a:off x="5122051" y="2003374"/>
              <a:ext cx="98021" cy="81203"/>
              <a:chOff x="5164994" y="1273448"/>
              <a:chExt cx="695372" cy="576064"/>
            </a:xfrm>
          </p:grpSpPr>
          <p:cxnSp>
            <p:nvCxnSpPr>
              <p:cNvPr id="7" name="直接连接符 6"/>
              <p:cNvCxnSpPr/>
              <p:nvPr/>
            </p:nvCxnSpPr>
            <p:spPr>
              <a:xfrm rot="2700000">
                <a:off x="4876962" y="1561480"/>
                <a:ext cx="576064"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18900000" flipH="1">
                <a:off x="5284302" y="1570244"/>
                <a:ext cx="576064"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grpSp>
      <p:sp>
        <p:nvSpPr>
          <p:cNvPr id="9" name="Freeform 2311"/>
          <p:cNvSpPr>
            <a:spLocks noEditPoints="1"/>
          </p:cNvSpPr>
          <p:nvPr/>
        </p:nvSpPr>
        <p:spPr bwMode="auto">
          <a:xfrm>
            <a:off x="5868144" y="3219822"/>
            <a:ext cx="290513" cy="568325"/>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204 w 340"/>
              <a:gd name="T19" fmla="*/ 56 h 664"/>
              <a:gd name="T20" fmla="*/ 196 w 340"/>
              <a:gd name="T21" fmla="*/ 64 h 664"/>
              <a:gd name="T22" fmla="*/ 144 w 340"/>
              <a:gd name="T23" fmla="*/ 64 h 664"/>
              <a:gd name="T24" fmla="*/ 136 w 340"/>
              <a:gd name="T25" fmla="*/ 56 h 664"/>
              <a:gd name="T26" fmla="*/ 136 w 340"/>
              <a:gd name="T27" fmla="*/ 56 h 664"/>
              <a:gd name="T28" fmla="*/ 144 w 340"/>
              <a:gd name="T29" fmla="*/ 48 h 664"/>
              <a:gd name="T30" fmla="*/ 196 w 340"/>
              <a:gd name="T31" fmla="*/ 48 h 664"/>
              <a:gd name="T32" fmla="*/ 204 w 340"/>
              <a:gd name="T33" fmla="*/ 56 h 664"/>
              <a:gd name="T34" fmla="*/ 169 w 340"/>
              <a:gd name="T35" fmla="*/ 637 h 664"/>
              <a:gd name="T36" fmla="*/ 137 w 340"/>
              <a:gd name="T37" fmla="*/ 605 h 664"/>
              <a:gd name="T38" fmla="*/ 169 w 340"/>
              <a:gd name="T39" fmla="*/ 573 h 664"/>
              <a:gd name="T40" fmla="*/ 201 w 340"/>
              <a:gd name="T41" fmla="*/ 605 h 664"/>
              <a:gd name="T42" fmla="*/ 169 w 340"/>
              <a:gd name="T43" fmla="*/ 637 h 664"/>
              <a:gd name="T44" fmla="*/ 316 w 340"/>
              <a:gd name="T45" fmla="*/ 548 h 664"/>
              <a:gd name="T46" fmla="*/ 24 w 340"/>
              <a:gd name="T47" fmla="*/ 548 h 664"/>
              <a:gd name="T48" fmla="*/ 24 w 340"/>
              <a:gd name="T49" fmla="*/ 112 h 664"/>
              <a:gd name="T50" fmla="*/ 316 w 340"/>
              <a:gd name="T51" fmla="*/ 112 h 664"/>
              <a:gd name="T52" fmla="*/ 316 w 340"/>
              <a:gd name="T53"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204" y="56"/>
                </a:moveTo>
                <a:cubicBezTo>
                  <a:pt x="204" y="61"/>
                  <a:pt x="201" y="64"/>
                  <a:pt x="196" y="64"/>
                </a:cubicBezTo>
                <a:cubicBezTo>
                  <a:pt x="144" y="64"/>
                  <a:pt x="144" y="64"/>
                  <a:pt x="144" y="64"/>
                </a:cubicBezTo>
                <a:cubicBezTo>
                  <a:pt x="139" y="64"/>
                  <a:pt x="136" y="61"/>
                  <a:pt x="136" y="56"/>
                </a:cubicBezTo>
                <a:cubicBezTo>
                  <a:pt x="136" y="56"/>
                  <a:pt x="136" y="56"/>
                  <a:pt x="136" y="56"/>
                </a:cubicBezTo>
                <a:cubicBezTo>
                  <a:pt x="136" y="51"/>
                  <a:pt x="139" y="48"/>
                  <a:pt x="144" y="48"/>
                </a:cubicBezTo>
                <a:cubicBezTo>
                  <a:pt x="196" y="48"/>
                  <a:pt x="196" y="48"/>
                  <a:pt x="196" y="48"/>
                </a:cubicBezTo>
                <a:cubicBezTo>
                  <a:pt x="201" y="48"/>
                  <a:pt x="204" y="51"/>
                  <a:pt x="204" y="56"/>
                </a:cubicBezTo>
                <a:close/>
                <a:moveTo>
                  <a:pt x="169" y="637"/>
                </a:moveTo>
                <a:cubicBezTo>
                  <a:pt x="151" y="637"/>
                  <a:pt x="137" y="622"/>
                  <a:pt x="137" y="605"/>
                </a:cubicBezTo>
                <a:cubicBezTo>
                  <a:pt x="137" y="587"/>
                  <a:pt x="151" y="573"/>
                  <a:pt x="169" y="573"/>
                </a:cubicBezTo>
                <a:cubicBezTo>
                  <a:pt x="187" y="573"/>
                  <a:pt x="201" y="587"/>
                  <a:pt x="201" y="605"/>
                </a:cubicBezTo>
                <a:cubicBezTo>
                  <a:pt x="201" y="622"/>
                  <a:pt x="187" y="637"/>
                  <a:pt x="169"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Freeform 2312"/>
          <p:cNvSpPr>
            <a:spLocks noEditPoints="1"/>
          </p:cNvSpPr>
          <p:nvPr/>
        </p:nvSpPr>
        <p:spPr bwMode="auto">
          <a:xfrm>
            <a:off x="5133132" y="3219822"/>
            <a:ext cx="295275" cy="623888"/>
          </a:xfrm>
          <a:custGeom>
            <a:avLst/>
            <a:gdLst>
              <a:gd name="T0" fmla="*/ 344 w 344"/>
              <a:gd name="T1" fmla="*/ 49 h 728"/>
              <a:gd name="T2" fmla="*/ 295 w 344"/>
              <a:gd name="T3" fmla="*/ 0 h 728"/>
              <a:gd name="T4" fmla="*/ 49 w 344"/>
              <a:gd name="T5" fmla="*/ 0 h 728"/>
              <a:gd name="T6" fmla="*/ 0 w 344"/>
              <a:gd name="T7" fmla="*/ 49 h 728"/>
              <a:gd name="T8" fmla="*/ 0 w 344"/>
              <a:gd name="T9" fmla="*/ 679 h 728"/>
              <a:gd name="T10" fmla="*/ 49 w 344"/>
              <a:gd name="T11" fmla="*/ 728 h 728"/>
              <a:gd name="T12" fmla="*/ 295 w 344"/>
              <a:gd name="T13" fmla="*/ 728 h 728"/>
              <a:gd name="T14" fmla="*/ 344 w 344"/>
              <a:gd name="T15" fmla="*/ 679 h 728"/>
              <a:gd name="T16" fmla="*/ 344 w 344"/>
              <a:gd name="T17" fmla="*/ 49 h 728"/>
              <a:gd name="T18" fmla="*/ 208 w 344"/>
              <a:gd name="T19" fmla="*/ 64 h 728"/>
              <a:gd name="T20" fmla="*/ 200 w 344"/>
              <a:gd name="T21" fmla="*/ 72 h 728"/>
              <a:gd name="T22" fmla="*/ 148 w 344"/>
              <a:gd name="T23" fmla="*/ 72 h 728"/>
              <a:gd name="T24" fmla="*/ 140 w 344"/>
              <a:gd name="T25" fmla="*/ 64 h 728"/>
              <a:gd name="T26" fmla="*/ 140 w 344"/>
              <a:gd name="T27" fmla="*/ 64 h 728"/>
              <a:gd name="T28" fmla="*/ 148 w 344"/>
              <a:gd name="T29" fmla="*/ 56 h 728"/>
              <a:gd name="T30" fmla="*/ 200 w 344"/>
              <a:gd name="T31" fmla="*/ 56 h 728"/>
              <a:gd name="T32" fmla="*/ 208 w 344"/>
              <a:gd name="T33" fmla="*/ 64 h 728"/>
              <a:gd name="T34" fmla="*/ 175 w 344"/>
              <a:gd name="T35" fmla="*/ 709 h 728"/>
              <a:gd name="T36" fmla="*/ 143 w 344"/>
              <a:gd name="T37" fmla="*/ 677 h 728"/>
              <a:gd name="T38" fmla="*/ 175 w 344"/>
              <a:gd name="T39" fmla="*/ 645 h 728"/>
              <a:gd name="T40" fmla="*/ 207 w 344"/>
              <a:gd name="T41" fmla="*/ 677 h 728"/>
              <a:gd name="T42" fmla="*/ 175 w 344"/>
              <a:gd name="T43" fmla="*/ 709 h 728"/>
              <a:gd name="T44" fmla="*/ 320 w 344"/>
              <a:gd name="T45" fmla="*/ 624 h 728"/>
              <a:gd name="T46" fmla="*/ 28 w 344"/>
              <a:gd name="T47" fmla="*/ 624 h 728"/>
              <a:gd name="T48" fmla="*/ 28 w 344"/>
              <a:gd name="T49" fmla="*/ 104 h 728"/>
              <a:gd name="T50" fmla="*/ 320 w 344"/>
              <a:gd name="T51" fmla="*/ 104 h 728"/>
              <a:gd name="T52" fmla="*/ 320 w 344"/>
              <a:gd name="T53" fmla="*/ 624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4" h="728">
                <a:moveTo>
                  <a:pt x="344" y="49"/>
                </a:moveTo>
                <a:cubicBezTo>
                  <a:pt x="344" y="22"/>
                  <a:pt x="322" y="0"/>
                  <a:pt x="295" y="0"/>
                </a:cubicBezTo>
                <a:cubicBezTo>
                  <a:pt x="49" y="0"/>
                  <a:pt x="49" y="0"/>
                  <a:pt x="49" y="0"/>
                </a:cubicBezTo>
                <a:cubicBezTo>
                  <a:pt x="22" y="0"/>
                  <a:pt x="0" y="22"/>
                  <a:pt x="0" y="49"/>
                </a:cubicBezTo>
                <a:cubicBezTo>
                  <a:pt x="0" y="679"/>
                  <a:pt x="0" y="679"/>
                  <a:pt x="0" y="679"/>
                </a:cubicBezTo>
                <a:cubicBezTo>
                  <a:pt x="0" y="706"/>
                  <a:pt x="22" y="728"/>
                  <a:pt x="49" y="728"/>
                </a:cubicBezTo>
                <a:cubicBezTo>
                  <a:pt x="295" y="728"/>
                  <a:pt x="295" y="728"/>
                  <a:pt x="295" y="728"/>
                </a:cubicBezTo>
                <a:cubicBezTo>
                  <a:pt x="322" y="728"/>
                  <a:pt x="344" y="706"/>
                  <a:pt x="344" y="679"/>
                </a:cubicBezTo>
                <a:lnTo>
                  <a:pt x="344" y="49"/>
                </a:lnTo>
                <a:close/>
                <a:moveTo>
                  <a:pt x="208" y="64"/>
                </a:moveTo>
                <a:cubicBezTo>
                  <a:pt x="208" y="69"/>
                  <a:pt x="205" y="72"/>
                  <a:pt x="200" y="72"/>
                </a:cubicBezTo>
                <a:cubicBezTo>
                  <a:pt x="148" y="72"/>
                  <a:pt x="148" y="72"/>
                  <a:pt x="148" y="72"/>
                </a:cubicBezTo>
                <a:cubicBezTo>
                  <a:pt x="143" y="72"/>
                  <a:pt x="140" y="69"/>
                  <a:pt x="140" y="64"/>
                </a:cubicBezTo>
                <a:cubicBezTo>
                  <a:pt x="140" y="64"/>
                  <a:pt x="140" y="64"/>
                  <a:pt x="140" y="64"/>
                </a:cubicBezTo>
                <a:cubicBezTo>
                  <a:pt x="140" y="59"/>
                  <a:pt x="143" y="56"/>
                  <a:pt x="148" y="56"/>
                </a:cubicBezTo>
                <a:cubicBezTo>
                  <a:pt x="200" y="56"/>
                  <a:pt x="200" y="56"/>
                  <a:pt x="200" y="56"/>
                </a:cubicBezTo>
                <a:cubicBezTo>
                  <a:pt x="205" y="56"/>
                  <a:pt x="208" y="59"/>
                  <a:pt x="208" y="64"/>
                </a:cubicBezTo>
                <a:close/>
                <a:moveTo>
                  <a:pt x="175" y="709"/>
                </a:moveTo>
                <a:cubicBezTo>
                  <a:pt x="158" y="709"/>
                  <a:pt x="143" y="694"/>
                  <a:pt x="143" y="677"/>
                </a:cubicBezTo>
                <a:cubicBezTo>
                  <a:pt x="143" y="659"/>
                  <a:pt x="158" y="645"/>
                  <a:pt x="175" y="645"/>
                </a:cubicBezTo>
                <a:cubicBezTo>
                  <a:pt x="193" y="645"/>
                  <a:pt x="207" y="659"/>
                  <a:pt x="207" y="677"/>
                </a:cubicBezTo>
                <a:cubicBezTo>
                  <a:pt x="207" y="694"/>
                  <a:pt x="193" y="709"/>
                  <a:pt x="175" y="709"/>
                </a:cubicBezTo>
                <a:moveTo>
                  <a:pt x="320" y="624"/>
                </a:moveTo>
                <a:cubicBezTo>
                  <a:pt x="28" y="624"/>
                  <a:pt x="28" y="624"/>
                  <a:pt x="28" y="624"/>
                </a:cubicBezTo>
                <a:cubicBezTo>
                  <a:pt x="28" y="104"/>
                  <a:pt x="28" y="104"/>
                  <a:pt x="28" y="104"/>
                </a:cubicBezTo>
                <a:cubicBezTo>
                  <a:pt x="320" y="104"/>
                  <a:pt x="320" y="104"/>
                  <a:pt x="320" y="104"/>
                </a:cubicBezTo>
                <a:lnTo>
                  <a:pt x="320" y="624"/>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 name="Freeform 2339"/>
          <p:cNvSpPr>
            <a:spLocks noEditPoints="1"/>
          </p:cNvSpPr>
          <p:nvPr/>
        </p:nvSpPr>
        <p:spPr bwMode="auto">
          <a:xfrm>
            <a:off x="4366727" y="3219822"/>
            <a:ext cx="295275" cy="623888"/>
          </a:xfrm>
          <a:custGeom>
            <a:avLst/>
            <a:gdLst>
              <a:gd name="T0" fmla="*/ 344 w 344"/>
              <a:gd name="T1" fmla="*/ 49 h 728"/>
              <a:gd name="T2" fmla="*/ 295 w 344"/>
              <a:gd name="T3" fmla="*/ 0 h 728"/>
              <a:gd name="T4" fmla="*/ 49 w 344"/>
              <a:gd name="T5" fmla="*/ 0 h 728"/>
              <a:gd name="T6" fmla="*/ 0 w 344"/>
              <a:gd name="T7" fmla="*/ 49 h 728"/>
              <a:gd name="T8" fmla="*/ 0 w 344"/>
              <a:gd name="T9" fmla="*/ 679 h 728"/>
              <a:gd name="T10" fmla="*/ 49 w 344"/>
              <a:gd name="T11" fmla="*/ 728 h 728"/>
              <a:gd name="T12" fmla="*/ 295 w 344"/>
              <a:gd name="T13" fmla="*/ 728 h 728"/>
              <a:gd name="T14" fmla="*/ 344 w 344"/>
              <a:gd name="T15" fmla="*/ 679 h 728"/>
              <a:gd name="T16" fmla="*/ 344 w 344"/>
              <a:gd name="T17" fmla="*/ 49 h 728"/>
              <a:gd name="T18" fmla="*/ 172 w 344"/>
              <a:gd name="T19" fmla="*/ 34 h 728"/>
              <a:gd name="T20" fmla="*/ 187 w 344"/>
              <a:gd name="T21" fmla="*/ 49 h 728"/>
              <a:gd name="T22" fmla="*/ 172 w 344"/>
              <a:gd name="T23" fmla="*/ 64 h 728"/>
              <a:gd name="T24" fmla="*/ 157 w 344"/>
              <a:gd name="T25" fmla="*/ 49 h 728"/>
              <a:gd name="T26" fmla="*/ 172 w 344"/>
              <a:gd name="T27" fmla="*/ 34 h 728"/>
              <a:gd name="T28" fmla="*/ 176 w 344"/>
              <a:gd name="T29" fmla="*/ 709 h 728"/>
              <a:gd name="T30" fmla="*/ 144 w 344"/>
              <a:gd name="T31" fmla="*/ 677 h 728"/>
              <a:gd name="T32" fmla="*/ 176 w 344"/>
              <a:gd name="T33" fmla="*/ 645 h 728"/>
              <a:gd name="T34" fmla="*/ 208 w 344"/>
              <a:gd name="T35" fmla="*/ 677 h 728"/>
              <a:gd name="T36" fmla="*/ 176 w 344"/>
              <a:gd name="T37" fmla="*/ 709 h 728"/>
              <a:gd name="T38" fmla="*/ 320 w 344"/>
              <a:gd name="T39" fmla="*/ 624 h 728"/>
              <a:gd name="T40" fmla="*/ 28 w 344"/>
              <a:gd name="T41" fmla="*/ 624 h 728"/>
              <a:gd name="T42" fmla="*/ 28 w 344"/>
              <a:gd name="T43" fmla="*/ 104 h 728"/>
              <a:gd name="T44" fmla="*/ 320 w 344"/>
              <a:gd name="T45" fmla="*/ 104 h 728"/>
              <a:gd name="T46" fmla="*/ 320 w 344"/>
              <a:gd name="T47" fmla="*/ 624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4" h="728">
                <a:moveTo>
                  <a:pt x="344" y="49"/>
                </a:moveTo>
                <a:cubicBezTo>
                  <a:pt x="344" y="22"/>
                  <a:pt x="322" y="0"/>
                  <a:pt x="295" y="0"/>
                </a:cubicBezTo>
                <a:cubicBezTo>
                  <a:pt x="49" y="0"/>
                  <a:pt x="49" y="0"/>
                  <a:pt x="49" y="0"/>
                </a:cubicBezTo>
                <a:cubicBezTo>
                  <a:pt x="22" y="0"/>
                  <a:pt x="0" y="22"/>
                  <a:pt x="0" y="49"/>
                </a:cubicBezTo>
                <a:cubicBezTo>
                  <a:pt x="0" y="679"/>
                  <a:pt x="0" y="679"/>
                  <a:pt x="0" y="679"/>
                </a:cubicBezTo>
                <a:cubicBezTo>
                  <a:pt x="0" y="706"/>
                  <a:pt x="22" y="728"/>
                  <a:pt x="49" y="728"/>
                </a:cubicBezTo>
                <a:cubicBezTo>
                  <a:pt x="295" y="728"/>
                  <a:pt x="295" y="728"/>
                  <a:pt x="295" y="728"/>
                </a:cubicBezTo>
                <a:cubicBezTo>
                  <a:pt x="322" y="728"/>
                  <a:pt x="344" y="706"/>
                  <a:pt x="344" y="679"/>
                </a:cubicBezTo>
                <a:lnTo>
                  <a:pt x="344" y="49"/>
                </a:lnTo>
                <a:close/>
                <a:moveTo>
                  <a:pt x="172" y="34"/>
                </a:moveTo>
                <a:cubicBezTo>
                  <a:pt x="181" y="34"/>
                  <a:pt x="187" y="41"/>
                  <a:pt x="187" y="49"/>
                </a:cubicBezTo>
                <a:cubicBezTo>
                  <a:pt x="187" y="57"/>
                  <a:pt x="181" y="64"/>
                  <a:pt x="172" y="64"/>
                </a:cubicBezTo>
                <a:cubicBezTo>
                  <a:pt x="164" y="64"/>
                  <a:pt x="157" y="57"/>
                  <a:pt x="157" y="49"/>
                </a:cubicBezTo>
                <a:cubicBezTo>
                  <a:pt x="157" y="41"/>
                  <a:pt x="164" y="34"/>
                  <a:pt x="172" y="34"/>
                </a:cubicBezTo>
                <a:moveTo>
                  <a:pt x="176" y="709"/>
                </a:moveTo>
                <a:cubicBezTo>
                  <a:pt x="158" y="709"/>
                  <a:pt x="144" y="694"/>
                  <a:pt x="144" y="677"/>
                </a:cubicBezTo>
                <a:cubicBezTo>
                  <a:pt x="144" y="659"/>
                  <a:pt x="158" y="645"/>
                  <a:pt x="176" y="645"/>
                </a:cubicBezTo>
                <a:cubicBezTo>
                  <a:pt x="193" y="645"/>
                  <a:pt x="208" y="659"/>
                  <a:pt x="208" y="677"/>
                </a:cubicBezTo>
                <a:cubicBezTo>
                  <a:pt x="208" y="694"/>
                  <a:pt x="193" y="709"/>
                  <a:pt x="176" y="709"/>
                </a:cubicBezTo>
                <a:moveTo>
                  <a:pt x="320" y="624"/>
                </a:moveTo>
                <a:cubicBezTo>
                  <a:pt x="28" y="624"/>
                  <a:pt x="28" y="624"/>
                  <a:pt x="28" y="624"/>
                </a:cubicBezTo>
                <a:cubicBezTo>
                  <a:pt x="28" y="104"/>
                  <a:pt x="28" y="104"/>
                  <a:pt x="28" y="104"/>
                </a:cubicBezTo>
                <a:cubicBezTo>
                  <a:pt x="320" y="104"/>
                  <a:pt x="320" y="104"/>
                  <a:pt x="320" y="104"/>
                </a:cubicBezTo>
                <a:lnTo>
                  <a:pt x="320" y="624"/>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Freeform 2340"/>
          <p:cNvSpPr>
            <a:spLocks noEditPoints="1"/>
          </p:cNvSpPr>
          <p:nvPr/>
        </p:nvSpPr>
        <p:spPr bwMode="auto">
          <a:xfrm>
            <a:off x="6536977" y="3245682"/>
            <a:ext cx="195263" cy="466725"/>
          </a:xfrm>
          <a:custGeom>
            <a:avLst/>
            <a:gdLst>
              <a:gd name="T0" fmla="*/ 220 w 228"/>
              <a:gd name="T1" fmla="*/ 0 h 544"/>
              <a:gd name="T2" fmla="*/ 8 w 228"/>
              <a:gd name="T3" fmla="*/ 0 h 544"/>
              <a:gd name="T4" fmla="*/ 0 w 228"/>
              <a:gd name="T5" fmla="*/ 2 h 544"/>
              <a:gd name="T6" fmla="*/ 0 w 228"/>
              <a:gd name="T7" fmla="*/ 12 h 544"/>
              <a:gd name="T8" fmla="*/ 0 w 228"/>
              <a:gd name="T9" fmla="*/ 25 h 544"/>
              <a:gd name="T10" fmla="*/ 0 w 228"/>
              <a:gd name="T11" fmla="*/ 280 h 544"/>
              <a:gd name="T12" fmla="*/ 0 w 228"/>
              <a:gd name="T13" fmla="*/ 502 h 544"/>
              <a:gd name="T14" fmla="*/ 0 w 228"/>
              <a:gd name="T15" fmla="*/ 544 h 544"/>
              <a:gd name="T16" fmla="*/ 8 w 228"/>
              <a:gd name="T17" fmla="*/ 544 h 544"/>
              <a:gd name="T18" fmla="*/ 220 w 228"/>
              <a:gd name="T19" fmla="*/ 544 h 544"/>
              <a:gd name="T20" fmla="*/ 228 w 228"/>
              <a:gd name="T21" fmla="*/ 544 h 544"/>
              <a:gd name="T22" fmla="*/ 228 w 228"/>
              <a:gd name="T23" fmla="*/ 513 h 544"/>
              <a:gd name="T24" fmla="*/ 228 w 228"/>
              <a:gd name="T25" fmla="*/ 280 h 544"/>
              <a:gd name="T26" fmla="*/ 228 w 228"/>
              <a:gd name="T27" fmla="*/ 32 h 544"/>
              <a:gd name="T28" fmla="*/ 228 w 228"/>
              <a:gd name="T29" fmla="*/ 12 h 544"/>
              <a:gd name="T30" fmla="*/ 228 w 228"/>
              <a:gd name="T31" fmla="*/ 2 h 544"/>
              <a:gd name="T32" fmla="*/ 220 w 228"/>
              <a:gd name="T33" fmla="*/ 0 h 544"/>
              <a:gd name="T34" fmla="*/ 114 w 228"/>
              <a:gd name="T35" fmla="*/ 493 h 544"/>
              <a:gd name="T36" fmla="*/ 27 w 228"/>
              <a:gd name="T37" fmla="*/ 407 h 544"/>
              <a:gd name="T38" fmla="*/ 114 w 228"/>
              <a:gd name="T39" fmla="*/ 320 h 544"/>
              <a:gd name="T40" fmla="*/ 201 w 228"/>
              <a:gd name="T41" fmla="*/ 407 h 544"/>
              <a:gd name="T42" fmla="*/ 114 w 228"/>
              <a:gd name="T43" fmla="*/ 493 h 544"/>
              <a:gd name="T44" fmla="*/ 24 w 228"/>
              <a:gd name="T45" fmla="*/ 36 h 544"/>
              <a:gd name="T46" fmla="*/ 204 w 228"/>
              <a:gd name="T47" fmla="*/ 36 h 544"/>
              <a:gd name="T48" fmla="*/ 204 w 228"/>
              <a:gd name="T49" fmla="*/ 280 h 544"/>
              <a:gd name="T50" fmla="*/ 24 w 228"/>
              <a:gd name="T51" fmla="*/ 280 h 544"/>
              <a:gd name="T52" fmla="*/ 24 w 228"/>
              <a:gd name="T53" fmla="*/ 36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544">
                <a:moveTo>
                  <a:pt x="220" y="0"/>
                </a:moveTo>
                <a:cubicBezTo>
                  <a:pt x="8" y="0"/>
                  <a:pt x="8" y="0"/>
                  <a:pt x="8" y="0"/>
                </a:cubicBezTo>
                <a:cubicBezTo>
                  <a:pt x="6" y="0"/>
                  <a:pt x="0" y="2"/>
                  <a:pt x="0" y="2"/>
                </a:cubicBezTo>
                <a:cubicBezTo>
                  <a:pt x="0" y="12"/>
                  <a:pt x="0" y="12"/>
                  <a:pt x="0" y="12"/>
                </a:cubicBezTo>
                <a:cubicBezTo>
                  <a:pt x="0" y="25"/>
                  <a:pt x="0" y="25"/>
                  <a:pt x="0" y="25"/>
                </a:cubicBezTo>
                <a:cubicBezTo>
                  <a:pt x="0" y="280"/>
                  <a:pt x="0" y="280"/>
                  <a:pt x="0" y="280"/>
                </a:cubicBezTo>
                <a:cubicBezTo>
                  <a:pt x="0" y="502"/>
                  <a:pt x="0" y="502"/>
                  <a:pt x="0" y="502"/>
                </a:cubicBezTo>
                <a:cubicBezTo>
                  <a:pt x="0" y="544"/>
                  <a:pt x="0" y="544"/>
                  <a:pt x="0" y="544"/>
                </a:cubicBezTo>
                <a:cubicBezTo>
                  <a:pt x="0" y="544"/>
                  <a:pt x="6" y="544"/>
                  <a:pt x="8" y="544"/>
                </a:cubicBezTo>
                <a:cubicBezTo>
                  <a:pt x="220" y="544"/>
                  <a:pt x="220" y="544"/>
                  <a:pt x="220" y="544"/>
                </a:cubicBezTo>
                <a:cubicBezTo>
                  <a:pt x="222" y="544"/>
                  <a:pt x="228" y="544"/>
                  <a:pt x="228" y="544"/>
                </a:cubicBezTo>
                <a:cubicBezTo>
                  <a:pt x="228" y="513"/>
                  <a:pt x="228" y="513"/>
                  <a:pt x="228" y="513"/>
                </a:cubicBezTo>
                <a:cubicBezTo>
                  <a:pt x="228" y="280"/>
                  <a:pt x="228" y="280"/>
                  <a:pt x="228" y="280"/>
                </a:cubicBezTo>
                <a:cubicBezTo>
                  <a:pt x="228" y="32"/>
                  <a:pt x="228" y="32"/>
                  <a:pt x="228" y="32"/>
                </a:cubicBezTo>
                <a:cubicBezTo>
                  <a:pt x="228" y="12"/>
                  <a:pt x="228" y="12"/>
                  <a:pt x="228" y="12"/>
                </a:cubicBezTo>
                <a:cubicBezTo>
                  <a:pt x="228" y="2"/>
                  <a:pt x="228" y="2"/>
                  <a:pt x="228" y="2"/>
                </a:cubicBezTo>
                <a:cubicBezTo>
                  <a:pt x="228" y="2"/>
                  <a:pt x="222" y="0"/>
                  <a:pt x="220" y="0"/>
                </a:cubicBezTo>
                <a:moveTo>
                  <a:pt x="114" y="493"/>
                </a:moveTo>
                <a:cubicBezTo>
                  <a:pt x="66" y="493"/>
                  <a:pt x="27" y="454"/>
                  <a:pt x="27" y="407"/>
                </a:cubicBezTo>
                <a:cubicBezTo>
                  <a:pt x="27" y="359"/>
                  <a:pt x="66" y="320"/>
                  <a:pt x="114" y="320"/>
                </a:cubicBezTo>
                <a:cubicBezTo>
                  <a:pt x="162" y="320"/>
                  <a:pt x="201" y="359"/>
                  <a:pt x="201" y="407"/>
                </a:cubicBezTo>
                <a:cubicBezTo>
                  <a:pt x="201" y="454"/>
                  <a:pt x="162" y="493"/>
                  <a:pt x="114" y="493"/>
                </a:cubicBezTo>
                <a:moveTo>
                  <a:pt x="24" y="36"/>
                </a:moveTo>
                <a:cubicBezTo>
                  <a:pt x="204" y="36"/>
                  <a:pt x="204" y="36"/>
                  <a:pt x="204" y="36"/>
                </a:cubicBezTo>
                <a:cubicBezTo>
                  <a:pt x="204" y="280"/>
                  <a:pt x="204" y="280"/>
                  <a:pt x="204" y="280"/>
                </a:cubicBezTo>
                <a:cubicBezTo>
                  <a:pt x="24" y="280"/>
                  <a:pt x="24" y="280"/>
                  <a:pt x="24" y="280"/>
                </a:cubicBezTo>
                <a:lnTo>
                  <a:pt x="24" y="36"/>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 name="Title 13"/>
          <p:cNvSpPr txBox="1">
            <a:spLocks/>
          </p:cNvSpPr>
          <p:nvPr/>
        </p:nvSpPr>
        <p:spPr>
          <a:xfrm>
            <a:off x="567093" y="1473577"/>
            <a:ext cx="3375771" cy="144016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6000" b="1" dirty="0">
                <a:solidFill>
                  <a:schemeClr val="bg1"/>
                </a:solidFill>
                <a:latin typeface="+mn-lt"/>
                <a:ea typeface="+mn-ea"/>
                <a:cs typeface="+mn-ea"/>
                <a:sym typeface="+mn-lt"/>
              </a:rPr>
              <a:t>谢谢</a:t>
            </a:r>
            <a:endParaRPr lang="en-US" sz="3600" b="1" dirty="0">
              <a:solidFill>
                <a:schemeClr val="bg1"/>
              </a:solidFill>
              <a:latin typeface="+mn-lt"/>
              <a:ea typeface="+mn-ea"/>
              <a:cs typeface="+mn-ea"/>
              <a:sym typeface="+mn-lt"/>
            </a:endParaRPr>
          </a:p>
        </p:txBody>
      </p:sp>
      <p:sp>
        <p:nvSpPr>
          <p:cNvPr id="14" name="Freeform 396"/>
          <p:cNvSpPr>
            <a:spLocks noEditPoints="1"/>
          </p:cNvSpPr>
          <p:nvPr/>
        </p:nvSpPr>
        <p:spPr bwMode="auto">
          <a:xfrm>
            <a:off x="7500302" y="2729654"/>
            <a:ext cx="637912" cy="279632"/>
          </a:xfrm>
          <a:custGeom>
            <a:avLst/>
            <a:gdLst>
              <a:gd name="T0" fmla="*/ 1 w 62"/>
              <a:gd name="T1" fmla="*/ 24 h 27"/>
              <a:gd name="T2" fmla="*/ 0 w 62"/>
              <a:gd name="T3" fmla="*/ 17 h 27"/>
              <a:gd name="T4" fmla="*/ 1 w 62"/>
              <a:gd name="T5" fmla="*/ 20 h 27"/>
              <a:gd name="T6" fmla="*/ 3 w 62"/>
              <a:gd name="T7" fmla="*/ 26 h 27"/>
              <a:gd name="T8" fmla="*/ 3 w 62"/>
              <a:gd name="T9" fmla="*/ 14 h 27"/>
              <a:gd name="T10" fmla="*/ 4 w 62"/>
              <a:gd name="T11" fmla="*/ 20 h 27"/>
              <a:gd name="T12" fmla="*/ 5 w 62"/>
              <a:gd name="T13" fmla="*/ 27 h 27"/>
              <a:gd name="T14" fmla="*/ 5 w 62"/>
              <a:gd name="T15" fmla="*/ 13 h 27"/>
              <a:gd name="T16" fmla="*/ 6 w 62"/>
              <a:gd name="T17" fmla="*/ 20 h 27"/>
              <a:gd name="T18" fmla="*/ 8 w 62"/>
              <a:gd name="T19" fmla="*/ 27 h 27"/>
              <a:gd name="T20" fmla="*/ 8 w 62"/>
              <a:gd name="T21" fmla="*/ 13 h 27"/>
              <a:gd name="T22" fmla="*/ 9 w 62"/>
              <a:gd name="T23" fmla="*/ 20 h 27"/>
              <a:gd name="T24" fmla="*/ 10 w 62"/>
              <a:gd name="T25" fmla="*/ 27 h 27"/>
              <a:gd name="T26" fmla="*/ 10 w 62"/>
              <a:gd name="T27" fmla="*/ 14 h 27"/>
              <a:gd name="T28" fmla="*/ 11 w 62"/>
              <a:gd name="T29" fmla="*/ 20 h 27"/>
              <a:gd name="T30" fmla="*/ 13 w 62"/>
              <a:gd name="T31" fmla="*/ 27 h 27"/>
              <a:gd name="T32" fmla="*/ 12 w 62"/>
              <a:gd name="T33" fmla="*/ 10 h 27"/>
              <a:gd name="T34" fmla="*/ 14 w 62"/>
              <a:gd name="T35" fmla="*/ 20 h 27"/>
              <a:gd name="T36" fmla="*/ 15 w 62"/>
              <a:gd name="T37" fmla="*/ 27 h 27"/>
              <a:gd name="T38" fmla="*/ 15 w 62"/>
              <a:gd name="T39" fmla="*/ 7 h 27"/>
              <a:gd name="T40" fmla="*/ 16 w 62"/>
              <a:gd name="T41" fmla="*/ 20 h 27"/>
              <a:gd name="T42" fmla="*/ 18 w 62"/>
              <a:gd name="T43" fmla="*/ 27 h 27"/>
              <a:gd name="T44" fmla="*/ 17 w 62"/>
              <a:gd name="T45" fmla="*/ 6 h 27"/>
              <a:gd name="T46" fmla="*/ 19 w 62"/>
              <a:gd name="T47" fmla="*/ 20 h 27"/>
              <a:gd name="T48" fmla="*/ 20 w 62"/>
              <a:gd name="T49" fmla="*/ 5 h 27"/>
              <a:gd name="T50" fmla="*/ 20 w 62"/>
              <a:gd name="T51" fmla="*/ 26 h 27"/>
              <a:gd name="T52" fmla="*/ 21 w 62"/>
              <a:gd name="T53" fmla="*/ 20 h 27"/>
              <a:gd name="T54" fmla="*/ 23 w 62"/>
              <a:gd name="T55" fmla="*/ 27 h 27"/>
              <a:gd name="T56" fmla="*/ 22 w 62"/>
              <a:gd name="T57" fmla="*/ 6 h 27"/>
              <a:gd name="T58" fmla="*/ 24 w 62"/>
              <a:gd name="T59" fmla="*/ 20 h 27"/>
              <a:gd name="T60" fmla="*/ 26 w 62"/>
              <a:gd name="T61" fmla="*/ 27 h 27"/>
              <a:gd name="T62" fmla="*/ 25 w 62"/>
              <a:gd name="T63" fmla="*/ 7 h 27"/>
              <a:gd name="T64" fmla="*/ 27 w 62"/>
              <a:gd name="T65" fmla="*/ 20 h 27"/>
              <a:gd name="T66" fmla="*/ 29 w 62"/>
              <a:gd name="T67" fmla="*/ 4 h 27"/>
              <a:gd name="T68" fmla="*/ 27 w 62"/>
              <a:gd name="T69" fmla="*/ 4 h 27"/>
              <a:gd name="T70" fmla="*/ 27 w 62"/>
              <a:gd name="T71" fmla="*/ 26 h 27"/>
              <a:gd name="T72" fmla="*/ 28 w 62"/>
              <a:gd name="T73" fmla="*/ 27 h 27"/>
              <a:gd name="T74" fmla="*/ 29 w 62"/>
              <a:gd name="T75" fmla="*/ 26 h 27"/>
              <a:gd name="T76" fmla="*/ 31 w 62"/>
              <a:gd name="T77" fmla="*/ 27 h 27"/>
              <a:gd name="T78" fmla="*/ 30 w 62"/>
              <a:gd name="T79" fmla="*/ 20 h 27"/>
              <a:gd name="T80" fmla="*/ 30 w 62"/>
              <a:gd name="T81" fmla="*/ 2 h 27"/>
              <a:gd name="T82" fmla="*/ 32 w 62"/>
              <a:gd name="T83" fmla="*/ 3 h 27"/>
              <a:gd name="T84" fmla="*/ 54 w 62"/>
              <a:gd name="T85" fmla="*/ 27 h 27"/>
              <a:gd name="T86" fmla="*/ 32 w 62"/>
              <a:gd name="T87" fmla="*/ 2 h 27"/>
              <a:gd name="T88" fmla="*/ 51 w 62"/>
              <a:gd name="T89" fmla="*/ 12 h 27"/>
              <a:gd name="T90" fmla="*/ 54 w 62"/>
              <a:gd name="T91"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2" h="27">
                <a:moveTo>
                  <a:pt x="1" y="20"/>
                </a:moveTo>
                <a:cubicBezTo>
                  <a:pt x="1" y="23"/>
                  <a:pt x="1" y="23"/>
                  <a:pt x="1" y="23"/>
                </a:cubicBezTo>
                <a:cubicBezTo>
                  <a:pt x="1" y="23"/>
                  <a:pt x="1" y="24"/>
                  <a:pt x="1" y="24"/>
                </a:cubicBezTo>
                <a:cubicBezTo>
                  <a:pt x="1" y="24"/>
                  <a:pt x="0" y="23"/>
                  <a:pt x="0" y="23"/>
                </a:cubicBezTo>
                <a:cubicBezTo>
                  <a:pt x="0" y="20"/>
                  <a:pt x="0" y="20"/>
                  <a:pt x="0" y="20"/>
                </a:cubicBezTo>
                <a:cubicBezTo>
                  <a:pt x="0" y="17"/>
                  <a:pt x="0" y="17"/>
                  <a:pt x="0" y="17"/>
                </a:cubicBezTo>
                <a:cubicBezTo>
                  <a:pt x="0" y="16"/>
                  <a:pt x="1" y="16"/>
                  <a:pt x="1" y="16"/>
                </a:cubicBezTo>
                <a:cubicBezTo>
                  <a:pt x="1" y="16"/>
                  <a:pt x="1" y="16"/>
                  <a:pt x="1" y="17"/>
                </a:cubicBezTo>
                <a:lnTo>
                  <a:pt x="1" y="20"/>
                </a:lnTo>
                <a:close/>
                <a:moveTo>
                  <a:pt x="4" y="20"/>
                </a:moveTo>
                <a:cubicBezTo>
                  <a:pt x="3" y="25"/>
                  <a:pt x="3" y="25"/>
                  <a:pt x="3" y="25"/>
                </a:cubicBezTo>
                <a:cubicBezTo>
                  <a:pt x="3" y="26"/>
                  <a:pt x="3" y="26"/>
                  <a:pt x="3" y="26"/>
                </a:cubicBezTo>
                <a:cubicBezTo>
                  <a:pt x="3" y="26"/>
                  <a:pt x="3" y="26"/>
                  <a:pt x="3" y="25"/>
                </a:cubicBezTo>
                <a:cubicBezTo>
                  <a:pt x="2" y="20"/>
                  <a:pt x="2" y="20"/>
                  <a:pt x="2" y="20"/>
                </a:cubicBezTo>
                <a:cubicBezTo>
                  <a:pt x="3" y="14"/>
                  <a:pt x="3" y="14"/>
                  <a:pt x="3" y="14"/>
                </a:cubicBezTo>
                <a:cubicBezTo>
                  <a:pt x="3" y="14"/>
                  <a:pt x="3" y="14"/>
                  <a:pt x="3" y="14"/>
                </a:cubicBezTo>
                <a:cubicBezTo>
                  <a:pt x="3" y="14"/>
                  <a:pt x="3" y="14"/>
                  <a:pt x="3" y="14"/>
                </a:cubicBezTo>
                <a:lnTo>
                  <a:pt x="4" y="20"/>
                </a:lnTo>
                <a:close/>
                <a:moveTo>
                  <a:pt x="6" y="20"/>
                </a:moveTo>
                <a:cubicBezTo>
                  <a:pt x="6" y="26"/>
                  <a:pt x="6" y="26"/>
                  <a:pt x="6" y="26"/>
                </a:cubicBezTo>
                <a:cubicBezTo>
                  <a:pt x="6" y="26"/>
                  <a:pt x="6" y="27"/>
                  <a:pt x="5" y="27"/>
                </a:cubicBezTo>
                <a:cubicBezTo>
                  <a:pt x="5" y="27"/>
                  <a:pt x="5" y="26"/>
                  <a:pt x="5" y="26"/>
                </a:cubicBezTo>
                <a:cubicBezTo>
                  <a:pt x="5" y="20"/>
                  <a:pt x="5" y="20"/>
                  <a:pt x="5" y="20"/>
                </a:cubicBezTo>
                <a:cubicBezTo>
                  <a:pt x="5" y="13"/>
                  <a:pt x="5" y="13"/>
                  <a:pt x="5" y="13"/>
                </a:cubicBezTo>
                <a:cubicBezTo>
                  <a:pt x="5" y="13"/>
                  <a:pt x="5" y="13"/>
                  <a:pt x="5" y="13"/>
                </a:cubicBezTo>
                <a:cubicBezTo>
                  <a:pt x="6" y="13"/>
                  <a:pt x="6" y="13"/>
                  <a:pt x="6" y="13"/>
                </a:cubicBezTo>
                <a:lnTo>
                  <a:pt x="6" y="20"/>
                </a:lnTo>
                <a:close/>
                <a:moveTo>
                  <a:pt x="9" y="20"/>
                </a:moveTo>
                <a:cubicBezTo>
                  <a:pt x="8" y="26"/>
                  <a:pt x="8" y="26"/>
                  <a:pt x="8" y="26"/>
                </a:cubicBezTo>
                <a:cubicBezTo>
                  <a:pt x="8" y="27"/>
                  <a:pt x="8" y="27"/>
                  <a:pt x="8" y="27"/>
                </a:cubicBezTo>
                <a:cubicBezTo>
                  <a:pt x="8" y="27"/>
                  <a:pt x="8" y="27"/>
                  <a:pt x="8" y="26"/>
                </a:cubicBezTo>
                <a:cubicBezTo>
                  <a:pt x="7" y="20"/>
                  <a:pt x="7" y="20"/>
                  <a:pt x="7" y="20"/>
                </a:cubicBezTo>
                <a:cubicBezTo>
                  <a:pt x="8" y="13"/>
                  <a:pt x="8" y="13"/>
                  <a:pt x="8" y="13"/>
                </a:cubicBezTo>
                <a:cubicBezTo>
                  <a:pt x="8" y="13"/>
                  <a:pt x="8" y="13"/>
                  <a:pt x="8" y="13"/>
                </a:cubicBezTo>
                <a:cubicBezTo>
                  <a:pt x="8" y="13"/>
                  <a:pt x="8" y="13"/>
                  <a:pt x="8" y="13"/>
                </a:cubicBezTo>
                <a:lnTo>
                  <a:pt x="9" y="20"/>
                </a:lnTo>
                <a:close/>
                <a:moveTo>
                  <a:pt x="11" y="20"/>
                </a:moveTo>
                <a:cubicBezTo>
                  <a:pt x="11" y="27"/>
                  <a:pt x="11" y="27"/>
                  <a:pt x="11" y="27"/>
                </a:cubicBezTo>
                <a:cubicBezTo>
                  <a:pt x="11" y="27"/>
                  <a:pt x="11" y="27"/>
                  <a:pt x="10" y="27"/>
                </a:cubicBezTo>
                <a:cubicBezTo>
                  <a:pt x="10" y="27"/>
                  <a:pt x="10" y="27"/>
                  <a:pt x="10" y="27"/>
                </a:cubicBezTo>
                <a:cubicBezTo>
                  <a:pt x="9" y="20"/>
                  <a:pt x="9" y="20"/>
                  <a:pt x="9" y="20"/>
                </a:cubicBezTo>
                <a:cubicBezTo>
                  <a:pt x="10" y="14"/>
                  <a:pt x="10" y="14"/>
                  <a:pt x="10" y="14"/>
                </a:cubicBezTo>
                <a:cubicBezTo>
                  <a:pt x="10" y="13"/>
                  <a:pt x="10" y="13"/>
                  <a:pt x="10" y="13"/>
                </a:cubicBezTo>
                <a:cubicBezTo>
                  <a:pt x="11" y="13"/>
                  <a:pt x="11" y="13"/>
                  <a:pt x="11" y="14"/>
                </a:cubicBezTo>
                <a:lnTo>
                  <a:pt x="11" y="20"/>
                </a:lnTo>
                <a:close/>
                <a:moveTo>
                  <a:pt x="14" y="20"/>
                </a:moveTo>
                <a:cubicBezTo>
                  <a:pt x="13" y="27"/>
                  <a:pt x="13" y="27"/>
                  <a:pt x="13" y="27"/>
                </a:cubicBezTo>
                <a:cubicBezTo>
                  <a:pt x="13" y="27"/>
                  <a:pt x="13" y="27"/>
                  <a:pt x="13" y="27"/>
                </a:cubicBezTo>
                <a:cubicBezTo>
                  <a:pt x="13" y="27"/>
                  <a:pt x="12" y="27"/>
                  <a:pt x="12" y="27"/>
                </a:cubicBezTo>
                <a:cubicBezTo>
                  <a:pt x="12" y="20"/>
                  <a:pt x="12" y="20"/>
                  <a:pt x="12" y="20"/>
                </a:cubicBezTo>
                <a:cubicBezTo>
                  <a:pt x="12" y="10"/>
                  <a:pt x="12" y="10"/>
                  <a:pt x="12" y="10"/>
                </a:cubicBezTo>
                <a:cubicBezTo>
                  <a:pt x="12" y="10"/>
                  <a:pt x="13" y="9"/>
                  <a:pt x="13" y="9"/>
                </a:cubicBezTo>
                <a:cubicBezTo>
                  <a:pt x="13" y="9"/>
                  <a:pt x="13" y="10"/>
                  <a:pt x="13" y="10"/>
                </a:cubicBezTo>
                <a:lnTo>
                  <a:pt x="14" y="20"/>
                </a:lnTo>
                <a:close/>
                <a:moveTo>
                  <a:pt x="16" y="20"/>
                </a:moveTo>
                <a:cubicBezTo>
                  <a:pt x="16" y="27"/>
                  <a:pt x="16" y="27"/>
                  <a:pt x="16" y="27"/>
                </a:cubicBezTo>
                <a:cubicBezTo>
                  <a:pt x="16" y="27"/>
                  <a:pt x="16" y="27"/>
                  <a:pt x="15" y="27"/>
                </a:cubicBezTo>
                <a:cubicBezTo>
                  <a:pt x="15" y="27"/>
                  <a:pt x="15" y="27"/>
                  <a:pt x="15" y="27"/>
                </a:cubicBezTo>
                <a:cubicBezTo>
                  <a:pt x="14" y="20"/>
                  <a:pt x="14" y="20"/>
                  <a:pt x="14" y="20"/>
                </a:cubicBezTo>
                <a:cubicBezTo>
                  <a:pt x="15" y="7"/>
                  <a:pt x="15" y="7"/>
                  <a:pt x="15" y="7"/>
                </a:cubicBezTo>
                <a:cubicBezTo>
                  <a:pt x="15" y="7"/>
                  <a:pt x="15" y="7"/>
                  <a:pt x="15" y="7"/>
                </a:cubicBezTo>
                <a:cubicBezTo>
                  <a:pt x="16" y="7"/>
                  <a:pt x="16" y="7"/>
                  <a:pt x="16" y="7"/>
                </a:cubicBezTo>
                <a:lnTo>
                  <a:pt x="16" y="20"/>
                </a:lnTo>
                <a:close/>
                <a:moveTo>
                  <a:pt x="19" y="20"/>
                </a:moveTo>
                <a:cubicBezTo>
                  <a:pt x="18" y="26"/>
                  <a:pt x="18" y="26"/>
                  <a:pt x="18" y="26"/>
                </a:cubicBezTo>
                <a:cubicBezTo>
                  <a:pt x="18" y="27"/>
                  <a:pt x="18" y="27"/>
                  <a:pt x="18" y="27"/>
                </a:cubicBezTo>
                <a:cubicBezTo>
                  <a:pt x="18" y="27"/>
                  <a:pt x="17" y="27"/>
                  <a:pt x="17" y="26"/>
                </a:cubicBezTo>
                <a:cubicBezTo>
                  <a:pt x="17" y="20"/>
                  <a:pt x="17" y="20"/>
                  <a:pt x="17" y="20"/>
                </a:cubicBezTo>
                <a:cubicBezTo>
                  <a:pt x="17" y="6"/>
                  <a:pt x="17" y="6"/>
                  <a:pt x="17" y="6"/>
                </a:cubicBezTo>
                <a:cubicBezTo>
                  <a:pt x="17" y="6"/>
                  <a:pt x="18" y="6"/>
                  <a:pt x="18" y="6"/>
                </a:cubicBezTo>
                <a:cubicBezTo>
                  <a:pt x="18" y="6"/>
                  <a:pt x="18" y="6"/>
                  <a:pt x="18" y="6"/>
                </a:cubicBezTo>
                <a:lnTo>
                  <a:pt x="19" y="20"/>
                </a:lnTo>
                <a:close/>
                <a:moveTo>
                  <a:pt x="21" y="20"/>
                </a:moveTo>
                <a:cubicBezTo>
                  <a:pt x="21" y="6"/>
                  <a:pt x="21" y="6"/>
                  <a:pt x="21" y="6"/>
                </a:cubicBezTo>
                <a:cubicBezTo>
                  <a:pt x="21" y="6"/>
                  <a:pt x="21" y="5"/>
                  <a:pt x="20" y="5"/>
                </a:cubicBezTo>
                <a:cubicBezTo>
                  <a:pt x="20" y="5"/>
                  <a:pt x="20" y="6"/>
                  <a:pt x="20" y="6"/>
                </a:cubicBezTo>
                <a:cubicBezTo>
                  <a:pt x="19" y="20"/>
                  <a:pt x="19" y="20"/>
                  <a:pt x="19" y="20"/>
                </a:cubicBezTo>
                <a:cubicBezTo>
                  <a:pt x="20" y="26"/>
                  <a:pt x="20" y="26"/>
                  <a:pt x="20" y="26"/>
                </a:cubicBezTo>
                <a:cubicBezTo>
                  <a:pt x="20" y="27"/>
                  <a:pt x="20" y="27"/>
                  <a:pt x="20" y="27"/>
                </a:cubicBezTo>
                <a:cubicBezTo>
                  <a:pt x="21" y="27"/>
                  <a:pt x="21" y="27"/>
                  <a:pt x="21" y="26"/>
                </a:cubicBezTo>
                <a:lnTo>
                  <a:pt x="21" y="20"/>
                </a:lnTo>
                <a:close/>
                <a:moveTo>
                  <a:pt x="24" y="20"/>
                </a:moveTo>
                <a:cubicBezTo>
                  <a:pt x="24" y="26"/>
                  <a:pt x="24" y="26"/>
                  <a:pt x="24" y="26"/>
                </a:cubicBezTo>
                <a:cubicBezTo>
                  <a:pt x="24" y="27"/>
                  <a:pt x="23" y="27"/>
                  <a:pt x="23" y="27"/>
                </a:cubicBezTo>
                <a:cubicBezTo>
                  <a:pt x="23" y="27"/>
                  <a:pt x="22" y="27"/>
                  <a:pt x="22" y="26"/>
                </a:cubicBezTo>
                <a:cubicBezTo>
                  <a:pt x="22" y="20"/>
                  <a:pt x="22" y="20"/>
                  <a:pt x="22" y="20"/>
                </a:cubicBezTo>
                <a:cubicBezTo>
                  <a:pt x="22" y="6"/>
                  <a:pt x="22" y="6"/>
                  <a:pt x="22" y="6"/>
                </a:cubicBezTo>
                <a:cubicBezTo>
                  <a:pt x="22" y="6"/>
                  <a:pt x="23" y="6"/>
                  <a:pt x="23" y="6"/>
                </a:cubicBezTo>
                <a:cubicBezTo>
                  <a:pt x="23" y="6"/>
                  <a:pt x="24" y="6"/>
                  <a:pt x="24" y="6"/>
                </a:cubicBezTo>
                <a:lnTo>
                  <a:pt x="24" y="20"/>
                </a:lnTo>
                <a:close/>
                <a:moveTo>
                  <a:pt x="27" y="20"/>
                </a:moveTo>
                <a:cubicBezTo>
                  <a:pt x="26" y="26"/>
                  <a:pt x="26" y="26"/>
                  <a:pt x="26" y="26"/>
                </a:cubicBezTo>
                <a:cubicBezTo>
                  <a:pt x="26" y="27"/>
                  <a:pt x="26" y="27"/>
                  <a:pt x="26" y="27"/>
                </a:cubicBezTo>
                <a:cubicBezTo>
                  <a:pt x="25" y="27"/>
                  <a:pt x="25" y="27"/>
                  <a:pt x="25" y="26"/>
                </a:cubicBezTo>
                <a:cubicBezTo>
                  <a:pt x="24" y="20"/>
                  <a:pt x="24" y="20"/>
                  <a:pt x="24" y="20"/>
                </a:cubicBezTo>
                <a:cubicBezTo>
                  <a:pt x="25" y="7"/>
                  <a:pt x="25" y="7"/>
                  <a:pt x="25" y="7"/>
                </a:cubicBezTo>
                <a:cubicBezTo>
                  <a:pt x="25" y="6"/>
                  <a:pt x="25" y="6"/>
                  <a:pt x="26" y="6"/>
                </a:cubicBezTo>
                <a:cubicBezTo>
                  <a:pt x="26" y="6"/>
                  <a:pt x="26" y="6"/>
                  <a:pt x="26" y="7"/>
                </a:cubicBezTo>
                <a:lnTo>
                  <a:pt x="27" y="20"/>
                </a:lnTo>
                <a:close/>
                <a:moveTo>
                  <a:pt x="29" y="20"/>
                </a:moveTo>
                <a:cubicBezTo>
                  <a:pt x="29" y="4"/>
                  <a:pt x="29" y="4"/>
                  <a:pt x="29" y="4"/>
                </a:cubicBezTo>
                <a:cubicBezTo>
                  <a:pt x="29" y="4"/>
                  <a:pt x="29" y="4"/>
                  <a:pt x="29" y="4"/>
                </a:cubicBezTo>
                <a:cubicBezTo>
                  <a:pt x="28" y="4"/>
                  <a:pt x="28" y="3"/>
                  <a:pt x="28" y="3"/>
                </a:cubicBezTo>
                <a:cubicBezTo>
                  <a:pt x="28" y="3"/>
                  <a:pt x="28" y="4"/>
                  <a:pt x="28" y="4"/>
                </a:cubicBezTo>
                <a:cubicBezTo>
                  <a:pt x="27" y="4"/>
                  <a:pt x="27" y="4"/>
                  <a:pt x="27" y="4"/>
                </a:cubicBezTo>
                <a:cubicBezTo>
                  <a:pt x="27" y="4"/>
                  <a:pt x="27" y="4"/>
                  <a:pt x="27" y="4"/>
                </a:cubicBezTo>
                <a:cubicBezTo>
                  <a:pt x="27" y="20"/>
                  <a:pt x="27" y="20"/>
                  <a:pt x="27" y="20"/>
                </a:cubicBezTo>
                <a:cubicBezTo>
                  <a:pt x="27" y="20"/>
                  <a:pt x="27" y="20"/>
                  <a:pt x="27" y="26"/>
                </a:cubicBezTo>
                <a:cubicBezTo>
                  <a:pt x="27" y="26"/>
                  <a:pt x="27" y="26"/>
                  <a:pt x="27" y="26"/>
                </a:cubicBezTo>
                <a:cubicBezTo>
                  <a:pt x="27" y="26"/>
                  <a:pt x="27" y="27"/>
                  <a:pt x="28" y="27"/>
                </a:cubicBezTo>
                <a:cubicBezTo>
                  <a:pt x="28" y="27"/>
                  <a:pt x="28" y="27"/>
                  <a:pt x="28" y="27"/>
                </a:cubicBezTo>
                <a:cubicBezTo>
                  <a:pt x="28" y="27"/>
                  <a:pt x="29" y="27"/>
                  <a:pt x="29" y="27"/>
                </a:cubicBezTo>
                <a:cubicBezTo>
                  <a:pt x="29" y="27"/>
                  <a:pt x="29" y="26"/>
                  <a:pt x="29" y="26"/>
                </a:cubicBezTo>
                <a:cubicBezTo>
                  <a:pt x="29" y="26"/>
                  <a:pt x="29" y="26"/>
                  <a:pt x="29" y="26"/>
                </a:cubicBezTo>
                <a:lnTo>
                  <a:pt x="29" y="20"/>
                </a:lnTo>
                <a:close/>
                <a:moveTo>
                  <a:pt x="32" y="26"/>
                </a:moveTo>
                <a:cubicBezTo>
                  <a:pt x="32" y="27"/>
                  <a:pt x="31" y="27"/>
                  <a:pt x="31" y="27"/>
                </a:cubicBezTo>
                <a:cubicBezTo>
                  <a:pt x="30" y="27"/>
                  <a:pt x="30" y="27"/>
                  <a:pt x="30" y="26"/>
                </a:cubicBezTo>
                <a:cubicBezTo>
                  <a:pt x="30" y="23"/>
                  <a:pt x="30" y="23"/>
                  <a:pt x="30" y="23"/>
                </a:cubicBezTo>
                <a:cubicBezTo>
                  <a:pt x="30" y="20"/>
                  <a:pt x="30" y="20"/>
                  <a:pt x="30" y="20"/>
                </a:cubicBezTo>
                <a:cubicBezTo>
                  <a:pt x="30" y="3"/>
                  <a:pt x="30" y="3"/>
                  <a:pt x="30" y="3"/>
                </a:cubicBezTo>
                <a:cubicBezTo>
                  <a:pt x="30" y="3"/>
                  <a:pt x="30" y="3"/>
                  <a:pt x="30" y="3"/>
                </a:cubicBezTo>
                <a:cubicBezTo>
                  <a:pt x="30" y="3"/>
                  <a:pt x="30" y="2"/>
                  <a:pt x="30" y="2"/>
                </a:cubicBezTo>
                <a:cubicBezTo>
                  <a:pt x="30" y="2"/>
                  <a:pt x="31" y="2"/>
                  <a:pt x="31" y="2"/>
                </a:cubicBezTo>
                <a:cubicBezTo>
                  <a:pt x="31" y="2"/>
                  <a:pt x="31" y="2"/>
                  <a:pt x="31" y="2"/>
                </a:cubicBezTo>
                <a:cubicBezTo>
                  <a:pt x="31" y="2"/>
                  <a:pt x="32" y="3"/>
                  <a:pt x="32" y="3"/>
                </a:cubicBezTo>
                <a:cubicBezTo>
                  <a:pt x="32" y="20"/>
                  <a:pt x="32" y="20"/>
                  <a:pt x="32" y="20"/>
                </a:cubicBezTo>
                <a:lnTo>
                  <a:pt x="32" y="26"/>
                </a:lnTo>
                <a:close/>
                <a:moveTo>
                  <a:pt x="54" y="27"/>
                </a:moveTo>
                <a:cubicBezTo>
                  <a:pt x="33" y="27"/>
                  <a:pt x="33" y="27"/>
                  <a:pt x="33" y="27"/>
                </a:cubicBezTo>
                <a:cubicBezTo>
                  <a:pt x="33" y="27"/>
                  <a:pt x="32" y="27"/>
                  <a:pt x="32" y="26"/>
                </a:cubicBezTo>
                <a:cubicBezTo>
                  <a:pt x="32" y="2"/>
                  <a:pt x="32" y="2"/>
                  <a:pt x="32" y="2"/>
                </a:cubicBezTo>
                <a:cubicBezTo>
                  <a:pt x="32" y="2"/>
                  <a:pt x="32" y="1"/>
                  <a:pt x="33" y="1"/>
                </a:cubicBezTo>
                <a:cubicBezTo>
                  <a:pt x="34" y="1"/>
                  <a:pt x="36" y="0"/>
                  <a:pt x="38" y="0"/>
                </a:cubicBezTo>
                <a:cubicBezTo>
                  <a:pt x="45" y="0"/>
                  <a:pt x="51" y="6"/>
                  <a:pt x="51" y="12"/>
                </a:cubicBezTo>
                <a:cubicBezTo>
                  <a:pt x="52" y="12"/>
                  <a:pt x="53" y="12"/>
                  <a:pt x="54" y="12"/>
                </a:cubicBezTo>
                <a:cubicBezTo>
                  <a:pt x="58" y="12"/>
                  <a:pt x="62" y="15"/>
                  <a:pt x="62" y="19"/>
                </a:cubicBezTo>
                <a:cubicBezTo>
                  <a:pt x="62" y="24"/>
                  <a:pt x="58" y="27"/>
                  <a:pt x="54" y="27"/>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5" name="Content Placeholder 2"/>
          <p:cNvSpPr txBox="1">
            <a:spLocks/>
          </p:cNvSpPr>
          <p:nvPr/>
        </p:nvSpPr>
        <p:spPr>
          <a:xfrm>
            <a:off x="8100392" y="2786928"/>
            <a:ext cx="1266438" cy="2468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200" dirty="0" smtClean="0">
                <a:solidFill>
                  <a:schemeClr val="tx2">
                    <a:lumMod val="10000"/>
                    <a:lumOff val="90000"/>
                  </a:schemeClr>
                </a:solidFill>
                <a:cs typeface="+mn-ea"/>
                <a:sym typeface="+mn-lt"/>
              </a:rPr>
              <a:t>LSP </a:t>
            </a:r>
            <a:r>
              <a:rPr lang="en-US" altLang="zh-CN" sz="1200" dirty="0" smtClean="0">
                <a:solidFill>
                  <a:schemeClr val="tx2">
                    <a:lumMod val="10000"/>
                    <a:lumOff val="90000"/>
                  </a:schemeClr>
                </a:solidFill>
              </a:rPr>
              <a:t>Co</a:t>
            </a:r>
            <a:r>
              <a:rPr lang="en-US" altLang="zh-CN" sz="1200" dirty="0">
                <a:solidFill>
                  <a:schemeClr val="tx2">
                    <a:lumMod val="10000"/>
                    <a:lumOff val="90000"/>
                  </a:schemeClr>
                </a:solidFill>
              </a:rPr>
              <a:t>. </a:t>
            </a:r>
            <a:r>
              <a:rPr lang="en-US" altLang="zh-CN" sz="1200" dirty="0" smtClean="0">
                <a:solidFill>
                  <a:schemeClr val="tx2">
                    <a:lumMod val="10000"/>
                    <a:lumOff val="90000"/>
                  </a:schemeClr>
                </a:solidFill>
              </a:rPr>
              <a:t>Ltd.</a:t>
            </a:r>
            <a:endParaRPr lang="en-US" sz="1200" dirty="0">
              <a:solidFill>
                <a:schemeClr val="tx2">
                  <a:lumMod val="10000"/>
                  <a:lumOff val="90000"/>
                </a:schemeClr>
              </a:solidFill>
              <a:cs typeface="+mn-ea"/>
              <a:sym typeface="+mn-lt"/>
            </a:endParaRPr>
          </a:p>
        </p:txBody>
      </p:sp>
    </p:spTree>
    <p:extLst>
      <p:ext uri="{BB962C8B-B14F-4D97-AF65-F5344CB8AC3E}">
        <p14:creationId xmlns:p14="http://schemas.microsoft.com/office/powerpoint/2010/main" val="2402414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cxnSp>
        <p:nvCxnSpPr>
          <p:cNvPr id="35" name="直接连接符 34"/>
          <p:cNvCxnSpPr/>
          <p:nvPr/>
        </p:nvCxnSpPr>
        <p:spPr>
          <a:xfrm>
            <a:off x="1745940" y="3132667"/>
            <a:ext cx="0" cy="2121127"/>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5630335" y="3507854"/>
            <a:ext cx="349188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3824688" y="3256308"/>
            <a:ext cx="2098882" cy="523220"/>
          </a:xfrm>
          <a:prstGeom prst="rect">
            <a:avLst/>
          </a:prstGeom>
        </p:spPr>
        <p:txBody>
          <a:bodyPr wrap="square">
            <a:spAutoFit/>
          </a:bodyPr>
          <a:lstStyle/>
          <a:p>
            <a:r>
              <a:rPr lang="zh-CN" altLang="en-US" sz="2800" b="1" dirty="0">
                <a:solidFill>
                  <a:schemeClr val="bg2"/>
                </a:solidFill>
                <a:cs typeface="+mn-ea"/>
                <a:sym typeface="+mn-lt"/>
              </a:rPr>
              <a:t>章节提要</a:t>
            </a:r>
            <a:endParaRPr lang="en-US" altLang="zh-CN" sz="2800" b="1" dirty="0">
              <a:solidFill>
                <a:schemeClr val="bg2"/>
              </a:solidFill>
              <a:cs typeface="+mn-ea"/>
              <a:sym typeface="+mn-lt"/>
            </a:endParaRPr>
          </a:p>
        </p:txBody>
      </p:sp>
      <p:sp>
        <p:nvSpPr>
          <p:cNvPr id="40" name="Content Placeholder 2"/>
          <p:cNvSpPr txBox="1">
            <a:spLocks/>
          </p:cNvSpPr>
          <p:nvPr/>
        </p:nvSpPr>
        <p:spPr>
          <a:xfrm>
            <a:off x="1907704" y="3946378"/>
            <a:ext cx="5689527" cy="6327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accent3"/>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a:t>
            </a:r>
            <a:endParaRPr lang="en-US" sz="1200" dirty="0">
              <a:solidFill>
                <a:schemeClr val="accent3"/>
              </a:solidFill>
              <a:cs typeface="+mn-ea"/>
              <a:sym typeface="+mn-lt"/>
            </a:endParaRPr>
          </a:p>
        </p:txBody>
      </p:sp>
      <p:cxnSp>
        <p:nvCxnSpPr>
          <p:cNvPr id="7" name="直接连接符 6"/>
          <p:cNvCxnSpPr/>
          <p:nvPr/>
        </p:nvCxnSpPr>
        <p:spPr>
          <a:xfrm flipH="1">
            <a:off x="0" y="3122662"/>
            <a:ext cx="2843808"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 name="Title 13"/>
          <p:cNvSpPr txBox="1">
            <a:spLocks/>
          </p:cNvSpPr>
          <p:nvPr/>
        </p:nvSpPr>
        <p:spPr>
          <a:xfrm>
            <a:off x="1289142" y="1293863"/>
            <a:ext cx="1008113" cy="1224136"/>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1500" b="1" dirty="0" smtClean="0">
                <a:solidFill>
                  <a:schemeClr val="bg2"/>
                </a:solidFill>
                <a:latin typeface="+mn-lt"/>
                <a:ea typeface="+mn-ea"/>
                <a:cs typeface="+mn-ea"/>
                <a:sym typeface="+mn-lt"/>
              </a:rPr>
              <a:t>1</a:t>
            </a:r>
            <a:endParaRPr lang="en-US" sz="5400" b="1" dirty="0">
              <a:solidFill>
                <a:schemeClr val="bg2"/>
              </a:solidFill>
              <a:latin typeface="+mn-lt"/>
              <a:ea typeface="+mn-ea"/>
              <a:cs typeface="+mn-ea"/>
              <a:sym typeface="+mn-lt"/>
            </a:endParaRPr>
          </a:p>
        </p:txBody>
      </p:sp>
      <p:sp>
        <p:nvSpPr>
          <p:cNvPr id="14" name="矩形 13"/>
          <p:cNvSpPr/>
          <p:nvPr/>
        </p:nvSpPr>
        <p:spPr>
          <a:xfrm>
            <a:off x="1217146" y="1253365"/>
            <a:ext cx="1080109" cy="1305132"/>
          </a:xfrm>
          <a:prstGeom prst="rect">
            <a:avLst/>
          </a:prstGeom>
          <a:ln>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2"/>
              </a:solidFill>
              <a:cs typeface="+mn-ea"/>
              <a:sym typeface="+mn-lt"/>
            </a:endParaRPr>
          </a:p>
        </p:txBody>
      </p:sp>
    </p:spTree>
    <p:extLst>
      <p:ext uri="{BB962C8B-B14F-4D97-AF65-F5344CB8AC3E}">
        <p14:creationId xmlns:p14="http://schemas.microsoft.com/office/powerpoint/2010/main" val="6355581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55776" y="2499742"/>
            <a:ext cx="4914230" cy="1477328"/>
          </a:xfrm>
          <a:prstGeom prst="rect">
            <a:avLst/>
          </a:prstGeom>
          <a:noFill/>
        </p:spPr>
        <p:txBody>
          <a:bodyPr wrap="none" rtlCol="0">
            <a:spAutoFit/>
          </a:bodyPr>
          <a:lstStyle/>
          <a:p>
            <a:r>
              <a:rPr lang="zh-CN" altLang="en-US" dirty="0" smtClean="0"/>
              <a:t>大目演示   原创作品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5221552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extLst>
              <p:ext uri="{D42A27DB-BD31-4B8C-83A1-F6EECF244321}">
                <p14:modId xmlns:p14="http://schemas.microsoft.com/office/powerpoint/2010/main" val="1437606230"/>
              </p:ext>
            </p:extLst>
          </p:nvPr>
        </p:nvGraphicFramePr>
        <p:xfrm>
          <a:off x="1619672" y="1180218"/>
          <a:ext cx="5904656" cy="2088232"/>
        </p:xfrm>
        <a:graphic>
          <a:graphicData uri="http://schemas.openxmlformats.org/drawingml/2006/chart">
            <c:chart xmlns:c="http://schemas.openxmlformats.org/drawingml/2006/chart" xmlns:r="http://schemas.openxmlformats.org/officeDocument/2006/relationships" r:id="rId2"/>
          </a:graphicData>
        </a:graphic>
      </p:graphicFrame>
      <p:sp>
        <p:nvSpPr>
          <p:cNvPr id="15" name="Isosceles Triangle 2"/>
          <p:cNvSpPr/>
          <p:nvPr/>
        </p:nvSpPr>
        <p:spPr>
          <a:xfrm>
            <a:off x="0" y="3124584"/>
            <a:ext cx="9144000" cy="20189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cs typeface="+mn-ea"/>
              <a:sym typeface="+mn-lt"/>
            </a:endParaRPr>
          </a:p>
        </p:txBody>
      </p:sp>
      <p:sp>
        <p:nvSpPr>
          <p:cNvPr id="12" name="矩形 11"/>
          <p:cNvSpPr/>
          <p:nvPr/>
        </p:nvSpPr>
        <p:spPr>
          <a:xfrm>
            <a:off x="6439404" y="3624092"/>
            <a:ext cx="1335591" cy="830997"/>
          </a:xfrm>
          <a:prstGeom prst="rect">
            <a:avLst/>
          </a:prstGeom>
        </p:spPr>
        <p:txBody>
          <a:bodyPr wrap="square">
            <a:spAutoFit/>
          </a:bodyPr>
          <a:lstStyle/>
          <a:p>
            <a:r>
              <a:rPr lang="zh-CN" altLang="en-US" sz="2400" b="1" dirty="0" smtClean="0">
                <a:solidFill>
                  <a:schemeClr val="bg2"/>
                </a:solidFill>
                <a:cs typeface="+mn-ea"/>
                <a:sym typeface="+mn-lt"/>
              </a:rPr>
              <a:t>一周用户变化</a:t>
            </a:r>
            <a:endParaRPr lang="en-US" altLang="zh-CN" sz="2400" b="1" dirty="0" smtClean="0">
              <a:solidFill>
                <a:schemeClr val="bg2"/>
              </a:solidFill>
              <a:cs typeface="+mn-ea"/>
              <a:sym typeface="+mn-lt"/>
            </a:endParaRPr>
          </a:p>
        </p:txBody>
      </p:sp>
      <p:cxnSp>
        <p:nvCxnSpPr>
          <p:cNvPr id="16" name="直接连接符 15"/>
          <p:cNvCxnSpPr/>
          <p:nvPr/>
        </p:nvCxnSpPr>
        <p:spPr>
          <a:xfrm flipV="1">
            <a:off x="2166561" y="915988"/>
            <a:ext cx="0" cy="1439738"/>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2962299" y="929948"/>
            <a:ext cx="0" cy="1439738"/>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3758036" y="929948"/>
            <a:ext cx="0" cy="1083751"/>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4572000" y="915988"/>
            <a:ext cx="0" cy="309976"/>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5364088" y="885524"/>
            <a:ext cx="0" cy="1083751"/>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6166189" y="915987"/>
            <a:ext cx="0" cy="1439738"/>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6990145" y="922968"/>
            <a:ext cx="0" cy="1799779"/>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6" name="Content Placeholder 2"/>
          <p:cNvSpPr txBox="1">
            <a:spLocks/>
          </p:cNvSpPr>
          <p:nvPr/>
        </p:nvSpPr>
        <p:spPr>
          <a:xfrm>
            <a:off x="1848732" y="562197"/>
            <a:ext cx="648072" cy="2864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M</a:t>
            </a:r>
            <a:r>
              <a:rPr lang="en-US" altLang="zh-CN" sz="1200" dirty="0" smtClean="0">
                <a:solidFill>
                  <a:schemeClr val="tx1"/>
                </a:solidFill>
                <a:cs typeface="+mn-ea"/>
                <a:sym typeface="+mn-lt"/>
              </a:rPr>
              <a:t>on</a:t>
            </a:r>
            <a:endParaRPr lang="en-US" sz="1200" dirty="0">
              <a:solidFill>
                <a:schemeClr val="tx1"/>
              </a:solidFill>
              <a:cs typeface="+mn-ea"/>
              <a:sym typeface="+mn-lt"/>
            </a:endParaRPr>
          </a:p>
        </p:txBody>
      </p:sp>
      <p:sp>
        <p:nvSpPr>
          <p:cNvPr id="27" name="Content Placeholder 2"/>
          <p:cNvSpPr txBox="1">
            <a:spLocks/>
          </p:cNvSpPr>
          <p:nvPr/>
        </p:nvSpPr>
        <p:spPr>
          <a:xfrm>
            <a:off x="2651449" y="562197"/>
            <a:ext cx="648072" cy="2864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T</a:t>
            </a:r>
            <a:r>
              <a:rPr lang="en-US" altLang="zh-CN" sz="1200" dirty="0" smtClean="0">
                <a:solidFill>
                  <a:schemeClr val="tx1"/>
                </a:solidFill>
                <a:cs typeface="+mn-ea"/>
                <a:sym typeface="+mn-lt"/>
              </a:rPr>
              <a:t>ues</a:t>
            </a:r>
            <a:endParaRPr lang="en-US" sz="1200" dirty="0">
              <a:solidFill>
                <a:schemeClr val="tx1"/>
              </a:solidFill>
              <a:cs typeface="+mn-ea"/>
              <a:sym typeface="+mn-lt"/>
            </a:endParaRPr>
          </a:p>
        </p:txBody>
      </p:sp>
      <p:sp>
        <p:nvSpPr>
          <p:cNvPr id="28" name="Content Placeholder 2"/>
          <p:cNvSpPr txBox="1">
            <a:spLocks/>
          </p:cNvSpPr>
          <p:nvPr/>
        </p:nvSpPr>
        <p:spPr>
          <a:xfrm>
            <a:off x="3398325" y="562197"/>
            <a:ext cx="648072" cy="2864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Wed </a:t>
            </a:r>
            <a:endParaRPr lang="en-US" sz="1200" dirty="0">
              <a:solidFill>
                <a:schemeClr val="tx1"/>
              </a:solidFill>
              <a:cs typeface="+mn-ea"/>
              <a:sym typeface="+mn-lt"/>
            </a:endParaRPr>
          </a:p>
        </p:txBody>
      </p:sp>
      <p:sp>
        <p:nvSpPr>
          <p:cNvPr id="29" name="Content Placeholder 2"/>
          <p:cNvSpPr txBox="1">
            <a:spLocks/>
          </p:cNvSpPr>
          <p:nvPr/>
        </p:nvSpPr>
        <p:spPr>
          <a:xfrm>
            <a:off x="4228963" y="562197"/>
            <a:ext cx="648072" cy="2864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Thur</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30" name="Content Placeholder 2"/>
          <p:cNvSpPr txBox="1">
            <a:spLocks/>
          </p:cNvSpPr>
          <p:nvPr/>
        </p:nvSpPr>
        <p:spPr>
          <a:xfrm>
            <a:off x="5025980" y="562197"/>
            <a:ext cx="648072" cy="2864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Fri </a:t>
            </a:r>
            <a:endParaRPr lang="en-US" sz="1200" dirty="0">
              <a:solidFill>
                <a:schemeClr val="tx1"/>
              </a:solidFill>
              <a:cs typeface="+mn-ea"/>
              <a:sym typeface="+mn-lt"/>
            </a:endParaRPr>
          </a:p>
        </p:txBody>
      </p:sp>
      <p:sp>
        <p:nvSpPr>
          <p:cNvPr id="31" name="Content Placeholder 2"/>
          <p:cNvSpPr txBox="1">
            <a:spLocks/>
          </p:cNvSpPr>
          <p:nvPr/>
        </p:nvSpPr>
        <p:spPr>
          <a:xfrm>
            <a:off x="5828697" y="562197"/>
            <a:ext cx="648072" cy="2864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Sat </a:t>
            </a:r>
            <a:endParaRPr lang="en-US" sz="1200" dirty="0">
              <a:solidFill>
                <a:schemeClr val="tx1"/>
              </a:solidFill>
              <a:cs typeface="+mn-ea"/>
              <a:sym typeface="+mn-lt"/>
            </a:endParaRPr>
          </a:p>
        </p:txBody>
      </p:sp>
      <p:sp>
        <p:nvSpPr>
          <p:cNvPr id="32" name="Content Placeholder 2"/>
          <p:cNvSpPr txBox="1">
            <a:spLocks/>
          </p:cNvSpPr>
          <p:nvPr/>
        </p:nvSpPr>
        <p:spPr>
          <a:xfrm>
            <a:off x="6630135" y="562197"/>
            <a:ext cx="648072" cy="2864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Sun </a:t>
            </a:r>
            <a:endParaRPr lang="en-US" sz="1200" dirty="0">
              <a:solidFill>
                <a:schemeClr val="tx1"/>
              </a:solidFill>
              <a:cs typeface="+mn-ea"/>
              <a:sym typeface="+mn-lt"/>
            </a:endParaRPr>
          </a:p>
        </p:txBody>
      </p:sp>
      <p:sp>
        <p:nvSpPr>
          <p:cNvPr id="35" name="Content Placeholder 2"/>
          <p:cNvSpPr txBox="1">
            <a:spLocks/>
          </p:cNvSpPr>
          <p:nvPr/>
        </p:nvSpPr>
        <p:spPr>
          <a:xfrm>
            <a:off x="1691680" y="3723210"/>
            <a:ext cx="4675716" cy="6327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i="1" dirty="0" smtClean="0">
                <a:solidFill>
                  <a:schemeClr val="accent3"/>
                </a:solidFill>
                <a:cs typeface="+mn-ea"/>
                <a:sym typeface="+mn-lt"/>
              </a:rPr>
              <a:t>Lorem ipsum dolor sit amet, consectetur adipiscing elit. Curabitur elementum posuere pretium. Quisque nibh dolor, dignissim ac dignissim ut, luctus ac urna. Aliquam aliquet non massa quis tincidunt. </a:t>
            </a:r>
            <a:endParaRPr lang="en-US" sz="1200" i="1" dirty="0">
              <a:solidFill>
                <a:schemeClr val="accent3"/>
              </a:solidFill>
              <a:cs typeface="+mn-ea"/>
              <a:sym typeface="+mn-lt"/>
            </a:endParaRPr>
          </a:p>
        </p:txBody>
      </p:sp>
    </p:spTree>
    <p:extLst>
      <p:ext uri="{BB962C8B-B14F-4D97-AF65-F5344CB8AC3E}">
        <p14:creationId xmlns:p14="http://schemas.microsoft.com/office/powerpoint/2010/main" val="34669841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Freeform 2338"/>
          <p:cNvSpPr>
            <a:spLocks noEditPoints="1"/>
          </p:cNvSpPr>
          <p:nvPr/>
        </p:nvSpPr>
        <p:spPr bwMode="auto">
          <a:xfrm>
            <a:off x="4823013" y="1460995"/>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 name="Freeform 2338"/>
          <p:cNvSpPr>
            <a:spLocks noEditPoints="1"/>
          </p:cNvSpPr>
          <p:nvPr/>
        </p:nvSpPr>
        <p:spPr bwMode="auto">
          <a:xfrm>
            <a:off x="5116248" y="1460995"/>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 name="Freeform 2338"/>
          <p:cNvSpPr>
            <a:spLocks noEditPoints="1"/>
          </p:cNvSpPr>
          <p:nvPr/>
        </p:nvSpPr>
        <p:spPr bwMode="auto">
          <a:xfrm>
            <a:off x="5409483" y="1460995"/>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 name="Freeform 2338"/>
          <p:cNvSpPr>
            <a:spLocks noEditPoints="1"/>
          </p:cNvSpPr>
          <p:nvPr/>
        </p:nvSpPr>
        <p:spPr bwMode="auto">
          <a:xfrm>
            <a:off x="4823013" y="2076460"/>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 name="Freeform 2338"/>
          <p:cNvSpPr>
            <a:spLocks noEditPoints="1"/>
          </p:cNvSpPr>
          <p:nvPr/>
        </p:nvSpPr>
        <p:spPr bwMode="auto">
          <a:xfrm>
            <a:off x="5116248" y="2076460"/>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Freeform 2338"/>
          <p:cNvSpPr>
            <a:spLocks noEditPoints="1"/>
          </p:cNvSpPr>
          <p:nvPr/>
        </p:nvSpPr>
        <p:spPr bwMode="auto">
          <a:xfrm>
            <a:off x="5409483" y="2076460"/>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 name="Title 13"/>
          <p:cNvSpPr txBox="1">
            <a:spLocks/>
          </p:cNvSpPr>
          <p:nvPr/>
        </p:nvSpPr>
        <p:spPr>
          <a:xfrm>
            <a:off x="2287660" y="1384605"/>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800" b="1" dirty="0" smtClean="0">
                <a:solidFill>
                  <a:schemeClr val="bg1"/>
                </a:solidFill>
                <a:latin typeface="+mn-lt"/>
                <a:ea typeface="+mn-ea"/>
                <a:cs typeface="+mn-ea"/>
                <a:sym typeface="+mn-lt"/>
              </a:rPr>
              <a:t>9</a:t>
            </a:r>
            <a:endParaRPr lang="en-US" sz="6600" b="1" dirty="0">
              <a:solidFill>
                <a:schemeClr val="bg1"/>
              </a:solidFill>
              <a:latin typeface="+mn-lt"/>
              <a:ea typeface="+mn-ea"/>
              <a:cs typeface="+mn-ea"/>
              <a:sym typeface="+mn-lt"/>
            </a:endParaRPr>
          </a:p>
        </p:txBody>
      </p:sp>
      <p:sp>
        <p:nvSpPr>
          <p:cNvPr id="15" name="Freeform 2338"/>
          <p:cNvSpPr>
            <a:spLocks noEditPoints="1"/>
          </p:cNvSpPr>
          <p:nvPr/>
        </p:nvSpPr>
        <p:spPr bwMode="auto">
          <a:xfrm>
            <a:off x="5721238" y="1460995"/>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Freeform 2338"/>
          <p:cNvSpPr>
            <a:spLocks noEditPoints="1"/>
          </p:cNvSpPr>
          <p:nvPr/>
        </p:nvSpPr>
        <p:spPr bwMode="auto">
          <a:xfrm>
            <a:off x="6014473" y="1460995"/>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Freeform 2338"/>
          <p:cNvSpPr>
            <a:spLocks noEditPoints="1"/>
          </p:cNvSpPr>
          <p:nvPr/>
        </p:nvSpPr>
        <p:spPr bwMode="auto">
          <a:xfrm>
            <a:off x="5743023" y="2076460"/>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 name="右大括号 17"/>
          <p:cNvSpPr/>
          <p:nvPr/>
        </p:nvSpPr>
        <p:spPr>
          <a:xfrm>
            <a:off x="4246095" y="1214961"/>
            <a:ext cx="216024" cy="1368152"/>
          </a:xfrm>
          <a:prstGeom prst="rightBrace">
            <a:avLst/>
          </a:prstGeom>
          <a:ln>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30" name="Title 13"/>
          <p:cNvSpPr txBox="1">
            <a:spLocks/>
          </p:cNvSpPr>
          <p:nvPr/>
        </p:nvSpPr>
        <p:spPr>
          <a:xfrm>
            <a:off x="3360912" y="2128760"/>
            <a:ext cx="589799" cy="40354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1800" b="1" dirty="0">
                <a:solidFill>
                  <a:schemeClr val="bg1"/>
                </a:solidFill>
                <a:latin typeface="+mn-lt"/>
                <a:ea typeface="+mn-ea"/>
                <a:cs typeface="+mn-ea"/>
                <a:sym typeface="+mn-lt"/>
              </a:rPr>
              <a:t>万</a:t>
            </a:r>
            <a:endParaRPr lang="en-US" sz="1800" b="1" dirty="0">
              <a:solidFill>
                <a:schemeClr val="bg1"/>
              </a:solidFill>
              <a:latin typeface="+mn-lt"/>
              <a:ea typeface="+mn-ea"/>
              <a:cs typeface="+mn-ea"/>
              <a:sym typeface="+mn-lt"/>
            </a:endParaRPr>
          </a:p>
        </p:txBody>
      </p:sp>
      <p:cxnSp>
        <p:nvCxnSpPr>
          <p:cNvPr id="35" name="直接连接符 34"/>
          <p:cNvCxnSpPr/>
          <p:nvPr/>
        </p:nvCxnSpPr>
        <p:spPr>
          <a:xfrm flipH="1">
            <a:off x="0" y="3507854"/>
            <a:ext cx="349188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5630335" y="3507854"/>
            <a:ext cx="349188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3580848" y="3256308"/>
            <a:ext cx="2098882" cy="523220"/>
          </a:xfrm>
          <a:prstGeom prst="rect">
            <a:avLst/>
          </a:prstGeom>
        </p:spPr>
        <p:txBody>
          <a:bodyPr wrap="square">
            <a:spAutoFit/>
          </a:bodyPr>
          <a:lstStyle/>
          <a:p>
            <a:pPr algn="ctr"/>
            <a:r>
              <a:rPr lang="zh-CN" altLang="en-US" sz="2800" b="1" dirty="0" smtClean="0">
                <a:solidFill>
                  <a:schemeClr val="bg2"/>
                </a:solidFill>
                <a:cs typeface="+mn-ea"/>
                <a:sym typeface="+mn-lt"/>
              </a:rPr>
              <a:t>总销量</a:t>
            </a:r>
            <a:endParaRPr lang="en-US" altLang="zh-CN" sz="2800" b="1" dirty="0" smtClean="0">
              <a:solidFill>
                <a:schemeClr val="bg2"/>
              </a:solidFill>
              <a:cs typeface="+mn-ea"/>
              <a:sym typeface="+mn-lt"/>
            </a:endParaRPr>
          </a:p>
        </p:txBody>
      </p:sp>
      <p:sp>
        <p:nvSpPr>
          <p:cNvPr id="40" name="Content Placeholder 2"/>
          <p:cNvSpPr txBox="1">
            <a:spLocks/>
          </p:cNvSpPr>
          <p:nvPr/>
        </p:nvSpPr>
        <p:spPr>
          <a:xfrm>
            <a:off x="1907704" y="3946378"/>
            <a:ext cx="5689527" cy="6327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i="1" dirty="0" smtClean="0">
                <a:solidFill>
                  <a:schemeClr val="accent2"/>
                </a:solidFill>
                <a:cs typeface="+mn-ea"/>
                <a:sym typeface="+mn-lt"/>
              </a:rPr>
              <a:t>Lorem ipsum </a:t>
            </a:r>
            <a:r>
              <a:rPr lang="en-US" sz="1200" i="1" dirty="0" smtClean="0">
                <a:solidFill>
                  <a:schemeClr val="bg2">
                    <a:lumMod val="90000"/>
                  </a:schemeClr>
                </a:solidFill>
                <a:cs typeface="+mn-ea"/>
                <a:sym typeface="+mn-lt"/>
              </a:rPr>
              <a:t>dolor sit amet, consectetur adipiscing elit. Curabitur elementum posuere pretium. Quisque nibh dolor, dignissim ac dignissim ut, luctus ac urna. Aliquam aliquet non massa quis tincidunt. Mauris ullamcorper justo tristique dui posuere tincidunt. </a:t>
            </a:r>
            <a:endParaRPr lang="en-US" sz="1200" i="1" dirty="0">
              <a:solidFill>
                <a:schemeClr val="bg2">
                  <a:lumMod val="90000"/>
                </a:schemeClr>
              </a:solidFill>
              <a:cs typeface="+mn-ea"/>
              <a:sym typeface="+mn-lt"/>
            </a:endParaRPr>
          </a:p>
        </p:txBody>
      </p:sp>
      <p:sp>
        <p:nvSpPr>
          <p:cNvPr id="5" name="五边形 4"/>
          <p:cNvSpPr/>
          <p:nvPr/>
        </p:nvSpPr>
        <p:spPr>
          <a:xfrm>
            <a:off x="0" y="267494"/>
            <a:ext cx="323528" cy="287188"/>
          </a:xfrm>
          <a:prstGeom prst="homePlate">
            <a:avLst>
              <a:gd name="adj" fmla="val 3822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2"/>
                </a:solidFill>
              </a:rPr>
              <a:t>1</a:t>
            </a:r>
            <a:endParaRPr lang="zh-CN" altLang="en-US" dirty="0">
              <a:solidFill>
                <a:schemeClr val="bg2"/>
              </a:solidFill>
            </a:endParaRPr>
          </a:p>
        </p:txBody>
      </p:sp>
      <p:sp>
        <p:nvSpPr>
          <p:cNvPr id="19" name="五边形 18"/>
          <p:cNvSpPr/>
          <p:nvPr/>
        </p:nvSpPr>
        <p:spPr>
          <a:xfrm>
            <a:off x="0" y="627956"/>
            <a:ext cx="323528" cy="287188"/>
          </a:xfrm>
          <a:prstGeom prst="homePlate">
            <a:avLst>
              <a:gd name="adj" fmla="val 3822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2"/>
                </a:solidFill>
              </a:rPr>
              <a:t>2</a:t>
            </a:r>
            <a:endParaRPr lang="zh-CN" altLang="en-US" dirty="0">
              <a:solidFill>
                <a:schemeClr val="bg2"/>
              </a:solidFill>
            </a:endParaRPr>
          </a:p>
        </p:txBody>
      </p:sp>
      <p:sp>
        <p:nvSpPr>
          <p:cNvPr id="20" name="五边形 19"/>
          <p:cNvSpPr/>
          <p:nvPr/>
        </p:nvSpPr>
        <p:spPr>
          <a:xfrm>
            <a:off x="0" y="988418"/>
            <a:ext cx="323528" cy="287188"/>
          </a:xfrm>
          <a:prstGeom prst="homePlate">
            <a:avLst>
              <a:gd name="adj" fmla="val 3822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2"/>
                </a:solidFill>
              </a:rPr>
              <a:t>3</a:t>
            </a:r>
            <a:endParaRPr lang="zh-CN" altLang="en-US" dirty="0">
              <a:solidFill>
                <a:schemeClr val="bg2"/>
              </a:solidFill>
            </a:endParaRPr>
          </a:p>
        </p:txBody>
      </p:sp>
      <p:cxnSp>
        <p:nvCxnSpPr>
          <p:cNvPr id="21" name="直接连接符 20"/>
          <p:cNvCxnSpPr/>
          <p:nvPr/>
        </p:nvCxnSpPr>
        <p:spPr>
          <a:xfrm flipH="1">
            <a:off x="298840" y="411510"/>
            <a:ext cx="168704"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86463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Freeform 2338"/>
          <p:cNvSpPr>
            <a:spLocks noEditPoints="1"/>
          </p:cNvSpPr>
          <p:nvPr/>
        </p:nvSpPr>
        <p:spPr bwMode="auto">
          <a:xfrm>
            <a:off x="959158" y="1400938"/>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 name="Freeform 2338"/>
          <p:cNvSpPr>
            <a:spLocks noEditPoints="1"/>
          </p:cNvSpPr>
          <p:nvPr/>
        </p:nvSpPr>
        <p:spPr bwMode="auto">
          <a:xfrm>
            <a:off x="1252393" y="1400938"/>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 name="Freeform 2338"/>
          <p:cNvSpPr>
            <a:spLocks noEditPoints="1"/>
          </p:cNvSpPr>
          <p:nvPr/>
        </p:nvSpPr>
        <p:spPr bwMode="auto">
          <a:xfrm>
            <a:off x="959158" y="2016403"/>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 name="Freeform 2338"/>
          <p:cNvSpPr>
            <a:spLocks noEditPoints="1"/>
          </p:cNvSpPr>
          <p:nvPr/>
        </p:nvSpPr>
        <p:spPr bwMode="auto">
          <a:xfrm>
            <a:off x="1252393" y="2016403"/>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Freeform 2338"/>
          <p:cNvSpPr>
            <a:spLocks noEditPoints="1"/>
          </p:cNvSpPr>
          <p:nvPr/>
        </p:nvSpPr>
        <p:spPr bwMode="auto">
          <a:xfrm>
            <a:off x="1545628" y="2016403"/>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 name="Title 13"/>
          <p:cNvSpPr txBox="1">
            <a:spLocks/>
          </p:cNvSpPr>
          <p:nvPr/>
        </p:nvSpPr>
        <p:spPr>
          <a:xfrm>
            <a:off x="495934" y="3002210"/>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7200" b="1" dirty="0" smtClean="0">
                <a:solidFill>
                  <a:schemeClr val="bg1"/>
                </a:solidFill>
                <a:latin typeface="+mn-lt"/>
                <a:ea typeface="+mn-ea"/>
                <a:cs typeface="+mn-ea"/>
                <a:sym typeface="+mn-lt"/>
              </a:rPr>
              <a:t>5</a:t>
            </a:r>
            <a:endParaRPr lang="en-US" sz="4800" b="1" dirty="0">
              <a:solidFill>
                <a:schemeClr val="bg1"/>
              </a:solidFill>
              <a:latin typeface="+mn-lt"/>
              <a:ea typeface="+mn-ea"/>
              <a:cs typeface="+mn-ea"/>
              <a:sym typeface="+mn-lt"/>
            </a:endParaRPr>
          </a:p>
        </p:txBody>
      </p:sp>
      <p:sp>
        <p:nvSpPr>
          <p:cNvPr id="30" name="Title 13"/>
          <p:cNvSpPr txBox="1">
            <a:spLocks/>
          </p:cNvSpPr>
          <p:nvPr/>
        </p:nvSpPr>
        <p:spPr>
          <a:xfrm>
            <a:off x="1308079" y="3536355"/>
            <a:ext cx="589799" cy="40354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1200" dirty="0">
                <a:solidFill>
                  <a:schemeClr val="bg1"/>
                </a:solidFill>
                <a:latin typeface="+mn-lt"/>
                <a:ea typeface="+mn-ea"/>
                <a:cs typeface="+mn-ea"/>
                <a:sym typeface="+mn-lt"/>
              </a:rPr>
              <a:t>万</a:t>
            </a:r>
            <a:endParaRPr lang="en-US" sz="1600" dirty="0">
              <a:solidFill>
                <a:schemeClr val="bg1"/>
              </a:solidFill>
              <a:latin typeface="+mn-lt"/>
              <a:ea typeface="+mn-ea"/>
              <a:cs typeface="+mn-ea"/>
              <a:sym typeface="+mn-lt"/>
            </a:endParaRPr>
          </a:p>
        </p:txBody>
      </p:sp>
      <p:sp>
        <p:nvSpPr>
          <p:cNvPr id="19" name="Freeform 2338"/>
          <p:cNvSpPr>
            <a:spLocks noEditPoints="1"/>
          </p:cNvSpPr>
          <p:nvPr/>
        </p:nvSpPr>
        <p:spPr bwMode="auto">
          <a:xfrm>
            <a:off x="2996623" y="1400938"/>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 name="Freeform 2338"/>
          <p:cNvSpPr>
            <a:spLocks noEditPoints="1"/>
          </p:cNvSpPr>
          <p:nvPr/>
        </p:nvSpPr>
        <p:spPr bwMode="auto">
          <a:xfrm>
            <a:off x="3289858" y="1400938"/>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Freeform 2338"/>
          <p:cNvSpPr>
            <a:spLocks noEditPoints="1"/>
          </p:cNvSpPr>
          <p:nvPr/>
        </p:nvSpPr>
        <p:spPr bwMode="auto">
          <a:xfrm>
            <a:off x="3583093" y="1400938"/>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Freeform 2338"/>
          <p:cNvSpPr>
            <a:spLocks noEditPoints="1"/>
          </p:cNvSpPr>
          <p:nvPr/>
        </p:nvSpPr>
        <p:spPr bwMode="auto">
          <a:xfrm>
            <a:off x="2996623" y="2016403"/>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Freeform 2338"/>
          <p:cNvSpPr>
            <a:spLocks noEditPoints="1"/>
          </p:cNvSpPr>
          <p:nvPr/>
        </p:nvSpPr>
        <p:spPr bwMode="auto">
          <a:xfrm>
            <a:off x="3289858" y="2016403"/>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Freeform 2338"/>
          <p:cNvSpPr>
            <a:spLocks noEditPoints="1"/>
          </p:cNvSpPr>
          <p:nvPr/>
        </p:nvSpPr>
        <p:spPr bwMode="auto">
          <a:xfrm>
            <a:off x="3583093" y="2016403"/>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Freeform 2338"/>
          <p:cNvSpPr>
            <a:spLocks noEditPoints="1"/>
          </p:cNvSpPr>
          <p:nvPr/>
        </p:nvSpPr>
        <p:spPr bwMode="auto">
          <a:xfrm>
            <a:off x="3931873" y="2016403"/>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Freeform 2338"/>
          <p:cNvSpPr>
            <a:spLocks noEditPoints="1"/>
          </p:cNvSpPr>
          <p:nvPr/>
        </p:nvSpPr>
        <p:spPr bwMode="auto">
          <a:xfrm>
            <a:off x="5262162" y="1400939"/>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Freeform 2338"/>
          <p:cNvSpPr>
            <a:spLocks noEditPoints="1"/>
          </p:cNvSpPr>
          <p:nvPr/>
        </p:nvSpPr>
        <p:spPr bwMode="auto">
          <a:xfrm>
            <a:off x="5555397" y="1400939"/>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 name="Freeform 2338"/>
          <p:cNvSpPr>
            <a:spLocks noEditPoints="1"/>
          </p:cNvSpPr>
          <p:nvPr/>
        </p:nvSpPr>
        <p:spPr bwMode="auto">
          <a:xfrm>
            <a:off x="5848632" y="1400939"/>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Freeform 2338"/>
          <p:cNvSpPr>
            <a:spLocks noEditPoints="1"/>
          </p:cNvSpPr>
          <p:nvPr/>
        </p:nvSpPr>
        <p:spPr bwMode="auto">
          <a:xfrm>
            <a:off x="5262162" y="2016404"/>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Freeform 2338"/>
          <p:cNvSpPr>
            <a:spLocks noEditPoints="1"/>
          </p:cNvSpPr>
          <p:nvPr/>
        </p:nvSpPr>
        <p:spPr bwMode="auto">
          <a:xfrm>
            <a:off x="5555397" y="2016404"/>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 name="Freeform 2338"/>
          <p:cNvSpPr>
            <a:spLocks noEditPoints="1"/>
          </p:cNvSpPr>
          <p:nvPr/>
        </p:nvSpPr>
        <p:spPr bwMode="auto">
          <a:xfrm>
            <a:off x="5848632" y="2016404"/>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Freeform 2338"/>
          <p:cNvSpPr>
            <a:spLocks noEditPoints="1"/>
          </p:cNvSpPr>
          <p:nvPr/>
        </p:nvSpPr>
        <p:spPr bwMode="auto">
          <a:xfrm>
            <a:off x="6141867" y="2016404"/>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Freeform 2338"/>
          <p:cNvSpPr>
            <a:spLocks noEditPoints="1"/>
          </p:cNvSpPr>
          <p:nvPr/>
        </p:nvSpPr>
        <p:spPr bwMode="auto">
          <a:xfrm>
            <a:off x="6141867" y="1400939"/>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2338"/>
          <p:cNvSpPr>
            <a:spLocks noEditPoints="1"/>
          </p:cNvSpPr>
          <p:nvPr/>
        </p:nvSpPr>
        <p:spPr bwMode="auto">
          <a:xfrm>
            <a:off x="6445377" y="2016404"/>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cxnSp>
        <p:nvCxnSpPr>
          <p:cNvPr id="11" name="直接箭头连接符 10"/>
          <p:cNvCxnSpPr/>
          <p:nvPr/>
        </p:nvCxnSpPr>
        <p:spPr>
          <a:xfrm>
            <a:off x="1656054" y="2664475"/>
            <a:ext cx="808964"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43" name="Content Placeholder 2"/>
          <p:cNvSpPr txBox="1">
            <a:spLocks/>
          </p:cNvSpPr>
          <p:nvPr/>
        </p:nvSpPr>
        <p:spPr>
          <a:xfrm>
            <a:off x="2917274" y="2489435"/>
            <a:ext cx="920299"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smtClean="0">
                <a:solidFill>
                  <a:schemeClr val="accent3"/>
                </a:solidFill>
                <a:cs typeface="+mn-ea"/>
                <a:sym typeface="+mn-lt"/>
              </a:rPr>
              <a:t>2012 </a:t>
            </a:r>
            <a:r>
              <a:rPr lang="zh-CN" altLang="en-US" sz="1700" b="1" dirty="0" smtClean="0">
                <a:solidFill>
                  <a:schemeClr val="accent3"/>
                </a:solidFill>
                <a:cs typeface="+mn-ea"/>
                <a:sym typeface="+mn-lt"/>
              </a:rPr>
              <a:t>年</a:t>
            </a:r>
            <a:endParaRPr lang="en-US" sz="1700" b="1" dirty="0">
              <a:solidFill>
                <a:schemeClr val="accent3"/>
              </a:solidFill>
              <a:cs typeface="+mn-ea"/>
              <a:sym typeface="+mn-lt"/>
            </a:endParaRPr>
          </a:p>
        </p:txBody>
      </p:sp>
      <p:cxnSp>
        <p:nvCxnSpPr>
          <p:cNvPr id="44" name="直接箭头连接符 43"/>
          <p:cNvCxnSpPr/>
          <p:nvPr/>
        </p:nvCxnSpPr>
        <p:spPr>
          <a:xfrm>
            <a:off x="3909013" y="2664475"/>
            <a:ext cx="710615"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a:xfrm>
            <a:off x="6107884" y="2664475"/>
            <a:ext cx="928550"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46" name="Content Placeholder 2"/>
          <p:cNvSpPr txBox="1">
            <a:spLocks/>
          </p:cNvSpPr>
          <p:nvPr/>
        </p:nvSpPr>
        <p:spPr>
          <a:xfrm>
            <a:off x="767967" y="2498043"/>
            <a:ext cx="920299"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smtClean="0">
                <a:solidFill>
                  <a:schemeClr val="accent3"/>
                </a:solidFill>
                <a:cs typeface="+mn-ea"/>
                <a:sym typeface="+mn-lt"/>
              </a:rPr>
              <a:t>2010 </a:t>
            </a:r>
            <a:r>
              <a:rPr lang="zh-CN" altLang="en-US" sz="1700" b="1" dirty="0" smtClean="0">
                <a:solidFill>
                  <a:schemeClr val="accent3"/>
                </a:solidFill>
                <a:cs typeface="+mn-ea"/>
                <a:sym typeface="+mn-lt"/>
              </a:rPr>
              <a:t>年</a:t>
            </a:r>
            <a:endParaRPr lang="en-US" sz="1700" b="1" dirty="0">
              <a:solidFill>
                <a:schemeClr val="accent3"/>
              </a:solidFill>
              <a:cs typeface="+mn-ea"/>
              <a:sym typeface="+mn-lt"/>
            </a:endParaRPr>
          </a:p>
        </p:txBody>
      </p:sp>
      <p:sp>
        <p:nvSpPr>
          <p:cNvPr id="48" name="Content Placeholder 2"/>
          <p:cNvSpPr txBox="1">
            <a:spLocks/>
          </p:cNvSpPr>
          <p:nvPr/>
        </p:nvSpPr>
        <p:spPr>
          <a:xfrm>
            <a:off x="5148064" y="2489435"/>
            <a:ext cx="920299"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smtClean="0">
                <a:solidFill>
                  <a:schemeClr val="accent3"/>
                </a:solidFill>
                <a:cs typeface="+mn-ea"/>
                <a:sym typeface="+mn-lt"/>
              </a:rPr>
              <a:t>2015 </a:t>
            </a:r>
            <a:r>
              <a:rPr lang="zh-CN" altLang="en-US" sz="1700" b="1" dirty="0" smtClean="0">
                <a:solidFill>
                  <a:schemeClr val="accent3"/>
                </a:solidFill>
                <a:cs typeface="+mn-ea"/>
                <a:sym typeface="+mn-lt"/>
              </a:rPr>
              <a:t>年</a:t>
            </a:r>
            <a:endParaRPr lang="en-US" sz="1700" b="1" dirty="0">
              <a:solidFill>
                <a:schemeClr val="accent3"/>
              </a:solidFill>
              <a:cs typeface="+mn-ea"/>
              <a:sym typeface="+mn-lt"/>
            </a:endParaRPr>
          </a:p>
        </p:txBody>
      </p:sp>
      <p:sp>
        <p:nvSpPr>
          <p:cNvPr id="49" name="Content Placeholder 2"/>
          <p:cNvSpPr txBox="1">
            <a:spLocks/>
          </p:cNvSpPr>
          <p:nvPr/>
        </p:nvSpPr>
        <p:spPr>
          <a:xfrm>
            <a:off x="7299186" y="2661761"/>
            <a:ext cx="1558749" cy="6327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i="1" dirty="0" smtClean="0">
                <a:solidFill>
                  <a:schemeClr val="tx2">
                    <a:lumMod val="10000"/>
                    <a:lumOff val="90000"/>
                  </a:schemeClr>
                </a:solidFill>
                <a:cs typeface="+mn-ea"/>
                <a:sym typeface="+mn-lt"/>
              </a:rPr>
              <a:t>Lorem ipsum dolor sit amet, consectetur adipiscing elit. </a:t>
            </a:r>
            <a:endParaRPr lang="en-US" sz="1200" i="1" dirty="0">
              <a:solidFill>
                <a:schemeClr val="tx2">
                  <a:lumMod val="10000"/>
                  <a:lumOff val="90000"/>
                </a:schemeClr>
              </a:solidFill>
              <a:cs typeface="+mn-ea"/>
              <a:sym typeface="+mn-lt"/>
            </a:endParaRPr>
          </a:p>
        </p:txBody>
      </p:sp>
      <p:sp>
        <p:nvSpPr>
          <p:cNvPr id="50" name="Title 13"/>
          <p:cNvSpPr txBox="1">
            <a:spLocks/>
          </p:cNvSpPr>
          <p:nvPr/>
        </p:nvSpPr>
        <p:spPr>
          <a:xfrm>
            <a:off x="2537026" y="3002210"/>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7200" b="1" dirty="0" smtClean="0">
                <a:solidFill>
                  <a:schemeClr val="bg1"/>
                </a:solidFill>
                <a:latin typeface="+mn-lt"/>
                <a:ea typeface="+mn-ea"/>
                <a:cs typeface="+mn-ea"/>
                <a:sym typeface="+mn-lt"/>
              </a:rPr>
              <a:t>7</a:t>
            </a:r>
            <a:endParaRPr lang="en-US" sz="4800" b="1" dirty="0">
              <a:solidFill>
                <a:schemeClr val="bg1"/>
              </a:solidFill>
              <a:latin typeface="+mn-lt"/>
              <a:ea typeface="+mn-ea"/>
              <a:cs typeface="+mn-ea"/>
              <a:sym typeface="+mn-lt"/>
            </a:endParaRPr>
          </a:p>
        </p:txBody>
      </p:sp>
      <p:sp>
        <p:nvSpPr>
          <p:cNvPr id="51" name="Title 13"/>
          <p:cNvSpPr txBox="1">
            <a:spLocks/>
          </p:cNvSpPr>
          <p:nvPr/>
        </p:nvSpPr>
        <p:spPr>
          <a:xfrm>
            <a:off x="3349171" y="3536355"/>
            <a:ext cx="589799" cy="40354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1200" dirty="0">
                <a:solidFill>
                  <a:schemeClr val="bg1"/>
                </a:solidFill>
                <a:latin typeface="+mn-lt"/>
                <a:ea typeface="+mn-ea"/>
                <a:cs typeface="+mn-ea"/>
                <a:sym typeface="+mn-lt"/>
              </a:rPr>
              <a:t>万</a:t>
            </a:r>
            <a:endParaRPr lang="en-US" sz="1600" dirty="0">
              <a:solidFill>
                <a:schemeClr val="bg1"/>
              </a:solidFill>
              <a:latin typeface="+mn-lt"/>
              <a:ea typeface="+mn-ea"/>
              <a:cs typeface="+mn-ea"/>
              <a:sym typeface="+mn-lt"/>
            </a:endParaRPr>
          </a:p>
        </p:txBody>
      </p:sp>
      <p:sp>
        <p:nvSpPr>
          <p:cNvPr id="52" name="Title 13"/>
          <p:cNvSpPr txBox="1">
            <a:spLocks/>
          </p:cNvSpPr>
          <p:nvPr/>
        </p:nvSpPr>
        <p:spPr>
          <a:xfrm>
            <a:off x="4841282" y="3002210"/>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7200" b="1" dirty="0" smtClean="0">
                <a:solidFill>
                  <a:schemeClr val="bg1"/>
                </a:solidFill>
                <a:latin typeface="+mn-lt"/>
                <a:ea typeface="+mn-ea"/>
                <a:cs typeface="+mn-ea"/>
                <a:sym typeface="+mn-lt"/>
              </a:rPr>
              <a:t>9</a:t>
            </a:r>
            <a:endParaRPr lang="en-US" sz="4800" b="1" dirty="0">
              <a:solidFill>
                <a:schemeClr val="bg1"/>
              </a:solidFill>
              <a:latin typeface="+mn-lt"/>
              <a:ea typeface="+mn-ea"/>
              <a:cs typeface="+mn-ea"/>
              <a:sym typeface="+mn-lt"/>
            </a:endParaRPr>
          </a:p>
        </p:txBody>
      </p:sp>
      <p:sp>
        <p:nvSpPr>
          <p:cNvPr id="53" name="Title 13"/>
          <p:cNvSpPr txBox="1">
            <a:spLocks/>
          </p:cNvSpPr>
          <p:nvPr/>
        </p:nvSpPr>
        <p:spPr>
          <a:xfrm>
            <a:off x="5653427" y="3536355"/>
            <a:ext cx="589799" cy="40354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1200" dirty="0">
                <a:solidFill>
                  <a:schemeClr val="bg1"/>
                </a:solidFill>
                <a:latin typeface="+mn-lt"/>
                <a:ea typeface="+mn-ea"/>
                <a:cs typeface="+mn-ea"/>
                <a:sym typeface="+mn-lt"/>
              </a:rPr>
              <a:t>万</a:t>
            </a:r>
            <a:endParaRPr lang="en-US" sz="1600" dirty="0">
              <a:solidFill>
                <a:schemeClr val="bg1"/>
              </a:solidFill>
              <a:latin typeface="+mn-lt"/>
              <a:ea typeface="+mn-ea"/>
              <a:cs typeface="+mn-ea"/>
              <a:sym typeface="+mn-lt"/>
            </a:endParaRPr>
          </a:p>
        </p:txBody>
      </p:sp>
      <p:sp>
        <p:nvSpPr>
          <p:cNvPr id="54" name="矩形 53"/>
          <p:cNvSpPr/>
          <p:nvPr/>
        </p:nvSpPr>
        <p:spPr>
          <a:xfrm>
            <a:off x="7315321" y="1707654"/>
            <a:ext cx="1514431" cy="954107"/>
          </a:xfrm>
          <a:prstGeom prst="rect">
            <a:avLst/>
          </a:prstGeom>
        </p:spPr>
        <p:txBody>
          <a:bodyPr wrap="square">
            <a:spAutoFit/>
          </a:bodyPr>
          <a:lstStyle/>
          <a:p>
            <a:r>
              <a:rPr lang="zh-CN" altLang="en-US" sz="2800" b="1" dirty="0" smtClean="0">
                <a:solidFill>
                  <a:schemeClr val="bg1"/>
                </a:solidFill>
                <a:cs typeface="+mn-ea"/>
                <a:sym typeface="+mn-lt"/>
              </a:rPr>
              <a:t>销量年度变化</a:t>
            </a:r>
            <a:endParaRPr lang="en-US" altLang="zh-CN" sz="2800" b="1" dirty="0" smtClean="0">
              <a:solidFill>
                <a:schemeClr val="bg1"/>
              </a:solidFill>
              <a:cs typeface="+mn-ea"/>
              <a:sym typeface="+mn-lt"/>
            </a:endParaRPr>
          </a:p>
        </p:txBody>
      </p:sp>
      <p:grpSp>
        <p:nvGrpSpPr>
          <p:cNvPr id="4" name="组合 3"/>
          <p:cNvGrpSpPr/>
          <p:nvPr/>
        </p:nvGrpSpPr>
        <p:grpSpPr>
          <a:xfrm>
            <a:off x="8671483" y="272817"/>
            <a:ext cx="492232" cy="996974"/>
            <a:chOff x="8671483" y="272817"/>
            <a:chExt cx="492232" cy="996974"/>
          </a:xfrm>
          <a:solidFill>
            <a:schemeClr val="accent3"/>
          </a:solidFill>
        </p:grpSpPr>
        <p:sp>
          <p:nvSpPr>
            <p:cNvPr id="38" name="五边形 37"/>
            <p:cNvSpPr/>
            <p:nvPr/>
          </p:nvSpPr>
          <p:spPr>
            <a:xfrm flipH="1">
              <a:off x="8817327" y="624106"/>
              <a:ext cx="323528" cy="287188"/>
            </a:xfrm>
            <a:prstGeom prst="homePlate">
              <a:avLst>
                <a:gd name="adj" fmla="val 382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2"/>
                  </a:solidFill>
                </a:rPr>
                <a:t>2</a:t>
              </a:r>
              <a:endParaRPr lang="zh-CN" altLang="en-US" dirty="0">
                <a:solidFill>
                  <a:schemeClr val="bg2"/>
                </a:solidFill>
              </a:endParaRPr>
            </a:p>
          </p:txBody>
        </p:sp>
        <p:sp>
          <p:nvSpPr>
            <p:cNvPr id="39" name="五边形 38"/>
            <p:cNvSpPr/>
            <p:nvPr/>
          </p:nvSpPr>
          <p:spPr>
            <a:xfrm flipH="1">
              <a:off x="8829752" y="982603"/>
              <a:ext cx="323528" cy="287188"/>
            </a:xfrm>
            <a:prstGeom prst="homePlate">
              <a:avLst>
                <a:gd name="adj" fmla="val 382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2"/>
                  </a:solidFill>
                </a:rPr>
                <a:t>3</a:t>
              </a:r>
              <a:endParaRPr lang="zh-CN" altLang="en-US" dirty="0">
                <a:solidFill>
                  <a:schemeClr val="bg2"/>
                </a:solidFill>
              </a:endParaRPr>
            </a:p>
          </p:txBody>
        </p:sp>
        <p:sp>
          <p:nvSpPr>
            <p:cNvPr id="37" name="五边形 36"/>
            <p:cNvSpPr/>
            <p:nvPr/>
          </p:nvSpPr>
          <p:spPr>
            <a:xfrm flipH="1">
              <a:off x="8840187" y="272817"/>
              <a:ext cx="323528" cy="287188"/>
            </a:xfrm>
            <a:prstGeom prst="homePlate">
              <a:avLst>
                <a:gd name="adj" fmla="val 382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2"/>
                  </a:solidFill>
                </a:rPr>
                <a:t>1</a:t>
              </a:r>
              <a:endParaRPr lang="zh-CN" altLang="en-US" dirty="0">
                <a:solidFill>
                  <a:schemeClr val="bg2"/>
                </a:solidFill>
              </a:endParaRPr>
            </a:p>
          </p:txBody>
        </p:sp>
        <p:cxnSp>
          <p:nvCxnSpPr>
            <p:cNvPr id="40" name="直接连接符 39"/>
            <p:cNvCxnSpPr/>
            <p:nvPr/>
          </p:nvCxnSpPr>
          <p:spPr>
            <a:xfrm>
              <a:off x="8671483" y="767700"/>
              <a:ext cx="168704" cy="0"/>
            </a:xfrm>
            <a:prstGeom prst="line">
              <a:avLst/>
            </a:prstGeom>
            <a:grpFill/>
            <a:ln w="19050">
              <a:solidFill>
                <a:schemeClr val="accent3"/>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899191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2" name="Freeform 190"/>
          <p:cNvSpPr>
            <a:spLocks noEditPoints="1"/>
          </p:cNvSpPr>
          <p:nvPr/>
        </p:nvSpPr>
        <p:spPr bwMode="auto">
          <a:xfrm>
            <a:off x="2466883" y="1771705"/>
            <a:ext cx="392906" cy="236934"/>
          </a:xfrm>
          <a:custGeom>
            <a:avLst/>
            <a:gdLst>
              <a:gd name="T0" fmla="*/ 500 w 501"/>
              <a:gd name="T1" fmla="*/ 149 h 300"/>
              <a:gd name="T2" fmla="*/ 425 w 501"/>
              <a:gd name="T3" fmla="*/ 125 h 300"/>
              <a:gd name="T4" fmla="*/ 334 w 501"/>
              <a:gd name="T5" fmla="*/ 117 h 300"/>
              <a:gd name="T6" fmla="*/ 275 w 501"/>
              <a:gd name="T7" fmla="*/ 100 h 300"/>
              <a:gd name="T8" fmla="*/ 259 w 501"/>
              <a:gd name="T9" fmla="*/ 100 h 300"/>
              <a:gd name="T10" fmla="*/ 182 w 501"/>
              <a:gd name="T11" fmla="*/ 8 h 300"/>
              <a:gd name="T12" fmla="*/ 200 w 501"/>
              <a:gd name="T13" fmla="*/ 8 h 300"/>
              <a:gd name="T14" fmla="*/ 212 w 501"/>
              <a:gd name="T15" fmla="*/ 7 h 300"/>
              <a:gd name="T16" fmla="*/ 217 w 501"/>
              <a:gd name="T17" fmla="*/ 4 h 300"/>
              <a:gd name="T18" fmla="*/ 212 w 501"/>
              <a:gd name="T19" fmla="*/ 1 h 300"/>
              <a:gd name="T20" fmla="*/ 200 w 501"/>
              <a:gd name="T21" fmla="*/ 0 h 300"/>
              <a:gd name="T22" fmla="*/ 117 w 501"/>
              <a:gd name="T23" fmla="*/ 0 h 300"/>
              <a:gd name="T24" fmla="*/ 117 w 501"/>
              <a:gd name="T25" fmla="*/ 8 h 300"/>
              <a:gd name="T26" fmla="*/ 133 w 501"/>
              <a:gd name="T27" fmla="*/ 8 h 300"/>
              <a:gd name="T28" fmla="*/ 133 w 501"/>
              <a:gd name="T29" fmla="*/ 117 h 300"/>
              <a:gd name="T30" fmla="*/ 92 w 501"/>
              <a:gd name="T31" fmla="*/ 117 h 300"/>
              <a:gd name="T32" fmla="*/ 42 w 501"/>
              <a:gd name="T33" fmla="*/ 58 h 300"/>
              <a:gd name="T34" fmla="*/ 17 w 501"/>
              <a:gd name="T35" fmla="*/ 58 h 300"/>
              <a:gd name="T36" fmla="*/ 8 w 501"/>
              <a:gd name="T37" fmla="*/ 67 h 300"/>
              <a:gd name="T38" fmla="*/ 8 w 501"/>
              <a:gd name="T39" fmla="*/ 117 h 300"/>
              <a:gd name="T40" fmla="*/ 17 w 501"/>
              <a:gd name="T41" fmla="*/ 117 h 300"/>
              <a:gd name="T42" fmla="*/ 17 w 501"/>
              <a:gd name="T43" fmla="*/ 125 h 300"/>
              <a:gd name="T44" fmla="*/ 50 w 501"/>
              <a:gd name="T45" fmla="*/ 125 h 300"/>
              <a:gd name="T46" fmla="*/ 50 w 501"/>
              <a:gd name="T47" fmla="*/ 127 h 300"/>
              <a:gd name="T48" fmla="*/ 0 w 501"/>
              <a:gd name="T49" fmla="*/ 133 h 300"/>
              <a:gd name="T50" fmla="*/ 0 w 501"/>
              <a:gd name="T51" fmla="*/ 167 h 300"/>
              <a:gd name="T52" fmla="*/ 50 w 501"/>
              <a:gd name="T53" fmla="*/ 173 h 300"/>
              <a:gd name="T54" fmla="*/ 50 w 501"/>
              <a:gd name="T55" fmla="*/ 175 h 300"/>
              <a:gd name="T56" fmla="*/ 17 w 501"/>
              <a:gd name="T57" fmla="*/ 175 h 300"/>
              <a:gd name="T58" fmla="*/ 17 w 501"/>
              <a:gd name="T59" fmla="*/ 184 h 300"/>
              <a:gd name="T60" fmla="*/ 8 w 501"/>
              <a:gd name="T61" fmla="*/ 184 h 300"/>
              <a:gd name="T62" fmla="*/ 8 w 501"/>
              <a:gd name="T63" fmla="*/ 234 h 300"/>
              <a:gd name="T64" fmla="*/ 17 w 501"/>
              <a:gd name="T65" fmla="*/ 242 h 300"/>
              <a:gd name="T66" fmla="*/ 42 w 501"/>
              <a:gd name="T67" fmla="*/ 242 h 300"/>
              <a:gd name="T68" fmla="*/ 92 w 501"/>
              <a:gd name="T69" fmla="*/ 184 h 300"/>
              <a:gd name="T70" fmla="*/ 133 w 501"/>
              <a:gd name="T71" fmla="*/ 184 h 300"/>
              <a:gd name="T72" fmla="*/ 133 w 501"/>
              <a:gd name="T73" fmla="*/ 292 h 300"/>
              <a:gd name="T74" fmla="*/ 117 w 501"/>
              <a:gd name="T75" fmla="*/ 292 h 300"/>
              <a:gd name="T76" fmla="*/ 117 w 501"/>
              <a:gd name="T77" fmla="*/ 300 h 300"/>
              <a:gd name="T78" fmla="*/ 200 w 501"/>
              <a:gd name="T79" fmla="*/ 300 h 300"/>
              <a:gd name="T80" fmla="*/ 212 w 501"/>
              <a:gd name="T81" fmla="*/ 299 h 300"/>
              <a:gd name="T82" fmla="*/ 217 w 501"/>
              <a:gd name="T83" fmla="*/ 296 h 300"/>
              <a:gd name="T84" fmla="*/ 212 w 501"/>
              <a:gd name="T85" fmla="*/ 293 h 300"/>
              <a:gd name="T86" fmla="*/ 200 w 501"/>
              <a:gd name="T87" fmla="*/ 292 h 300"/>
              <a:gd name="T88" fmla="*/ 182 w 501"/>
              <a:gd name="T89" fmla="*/ 292 h 300"/>
              <a:gd name="T90" fmla="*/ 259 w 501"/>
              <a:gd name="T91" fmla="*/ 200 h 300"/>
              <a:gd name="T92" fmla="*/ 275 w 501"/>
              <a:gd name="T93" fmla="*/ 200 h 300"/>
              <a:gd name="T94" fmla="*/ 334 w 501"/>
              <a:gd name="T95" fmla="*/ 184 h 300"/>
              <a:gd name="T96" fmla="*/ 425 w 501"/>
              <a:gd name="T97" fmla="*/ 175 h 300"/>
              <a:gd name="T98" fmla="*/ 501 w 501"/>
              <a:gd name="T99" fmla="*/ 150 h 300"/>
              <a:gd name="T100" fmla="*/ 500 w 501"/>
              <a:gd name="T101" fmla="*/ 149 h 300"/>
              <a:gd name="T102" fmla="*/ 500 w 501"/>
              <a:gd name="T103" fmla="*/ 149 h 300"/>
              <a:gd name="T104" fmla="*/ 500 w 501"/>
              <a:gd name="T105" fmla="*/ 14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1" h="300">
                <a:moveTo>
                  <a:pt x="500" y="149"/>
                </a:moveTo>
                <a:cubicBezTo>
                  <a:pt x="496" y="143"/>
                  <a:pt x="471" y="135"/>
                  <a:pt x="425" y="125"/>
                </a:cubicBezTo>
                <a:cubicBezTo>
                  <a:pt x="334" y="117"/>
                  <a:pt x="334" y="117"/>
                  <a:pt x="334" y="117"/>
                </a:cubicBezTo>
                <a:cubicBezTo>
                  <a:pt x="275" y="100"/>
                  <a:pt x="275" y="100"/>
                  <a:pt x="275" y="100"/>
                </a:cubicBezTo>
                <a:cubicBezTo>
                  <a:pt x="259" y="100"/>
                  <a:pt x="259" y="100"/>
                  <a:pt x="259" y="100"/>
                </a:cubicBezTo>
                <a:cubicBezTo>
                  <a:pt x="182" y="8"/>
                  <a:pt x="182" y="8"/>
                  <a:pt x="182" y="8"/>
                </a:cubicBezTo>
                <a:cubicBezTo>
                  <a:pt x="200" y="8"/>
                  <a:pt x="200" y="8"/>
                  <a:pt x="200" y="8"/>
                </a:cubicBezTo>
                <a:cubicBezTo>
                  <a:pt x="205" y="8"/>
                  <a:pt x="209" y="8"/>
                  <a:pt x="212" y="7"/>
                </a:cubicBezTo>
                <a:cubicBezTo>
                  <a:pt x="215" y="6"/>
                  <a:pt x="217" y="5"/>
                  <a:pt x="217" y="4"/>
                </a:cubicBezTo>
                <a:cubicBezTo>
                  <a:pt x="217" y="3"/>
                  <a:pt x="215" y="2"/>
                  <a:pt x="212" y="1"/>
                </a:cubicBezTo>
                <a:cubicBezTo>
                  <a:pt x="209" y="0"/>
                  <a:pt x="205" y="0"/>
                  <a:pt x="200" y="0"/>
                </a:cubicBezTo>
                <a:cubicBezTo>
                  <a:pt x="117" y="0"/>
                  <a:pt x="117" y="0"/>
                  <a:pt x="117" y="0"/>
                </a:cubicBezTo>
                <a:cubicBezTo>
                  <a:pt x="117" y="8"/>
                  <a:pt x="117" y="8"/>
                  <a:pt x="117" y="8"/>
                </a:cubicBezTo>
                <a:cubicBezTo>
                  <a:pt x="133" y="8"/>
                  <a:pt x="133" y="8"/>
                  <a:pt x="133" y="8"/>
                </a:cubicBezTo>
                <a:cubicBezTo>
                  <a:pt x="133" y="117"/>
                  <a:pt x="133" y="117"/>
                  <a:pt x="133" y="117"/>
                </a:cubicBezTo>
                <a:cubicBezTo>
                  <a:pt x="92" y="117"/>
                  <a:pt x="92" y="117"/>
                  <a:pt x="92" y="117"/>
                </a:cubicBezTo>
                <a:cubicBezTo>
                  <a:pt x="42" y="58"/>
                  <a:pt x="42" y="58"/>
                  <a:pt x="42" y="58"/>
                </a:cubicBezTo>
                <a:cubicBezTo>
                  <a:pt x="17" y="58"/>
                  <a:pt x="17" y="58"/>
                  <a:pt x="17" y="58"/>
                </a:cubicBezTo>
                <a:cubicBezTo>
                  <a:pt x="8" y="67"/>
                  <a:pt x="8" y="67"/>
                  <a:pt x="8" y="67"/>
                </a:cubicBezTo>
                <a:cubicBezTo>
                  <a:pt x="8" y="117"/>
                  <a:pt x="8" y="117"/>
                  <a:pt x="8" y="117"/>
                </a:cubicBezTo>
                <a:cubicBezTo>
                  <a:pt x="17" y="117"/>
                  <a:pt x="17" y="117"/>
                  <a:pt x="17" y="117"/>
                </a:cubicBezTo>
                <a:cubicBezTo>
                  <a:pt x="17" y="125"/>
                  <a:pt x="17" y="125"/>
                  <a:pt x="17" y="125"/>
                </a:cubicBezTo>
                <a:cubicBezTo>
                  <a:pt x="50" y="125"/>
                  <a:pt x="50" y="125"/>
                  <a:pt x="50" y="125"/>
                </a:cubicBezTo>
                <a:cubicBezTo>
                  <a:pt x="50" y="127"/>
                  <a:pt x="50" y="127"/>
                  <a:pt x="50" y="127"/>
                </a:cubicBezTo>
                <a:cubicBezTo>
                  <a:pt x="0" y="133"/>
                  <a:pt x="0" y="133"/>
                  <a:pt x="0" y="133"/>
                </a:cubicBezTo>
                <a:cubicBezTo>
                  <a:pt x="0" y="167"/>
                  <a:pt x="0" y="167"/>
                  <a:pt x="0" y="167"/>
                </a:cubicBezTo>
                <a:cubicBezTo>
                  <a:pt x="50" y="173"/>
                  <a:pt x="50" y="173"/>
                  <a:pt x="50" y="173"/>
                </a:cubicBezTo>
                <a:cubicBezTo>
                  <a:pt x="50" y="175"/>
                  <a:pt x="50" y="175"/>
                  <a:pt x="50" y="175"/>
                </a:cubicBezTo>
                <a:cubicBezTo>
                  <a:pt x="17" y="175"/>
                  <a:pt x="17" y="175"/>
                  <a:pt x="17" y="175"/>
                </a:cubicBezTo>
                <a:cubicBezTo>
                  <a:pt x="17" y="184"/>
                  <a:pt x="17" y="184"/>
                  <a:pt x="17" y="184"/>
                </a:cubicBezTo>
                <a:cubicBezTo>
                  <a:pt x="8" y="184"/>
                  <a:pt x="8" y="184"/>
                  <a:pt x="8" y="184"/>
                </a:cubicBezTo>
                <a:cubicBezTo>
                  <a:pt x="8" y="234"/>
                  <a:pt x="8" y="234"/>
                  <a:pt x="8" y="234"/>
                </a:cubicBezTo>
                <a:cubicBezTo>
                  <a:pt x="17" y="242"/>
                  <a:pt x="17" y="242"/>
                  <a:pt x="17" y="242"/>
                </a:cubicBezTo>
                <a:cubicBezTo>
                  <a:pt x="42" y="242"/>
                  <a:pt x="42" y="242"/>
                  <a:pt x="42" y="242"/>
                </a:cubicBezTo>
                <a:cubicBezTo>
                  <a:pt x="92" y="184"/>
                  <a:pt x="92" y="184"/>
                  <a:pt x="92" y="184"/>
                </a:cubicBezTo>
                <a:cubicBezTo>
                  <a:pt x="133" y="184"/>
                  <a:pt x="133" y="184"/>
                  <a:pt x="133" y="184"/>
                </a:cubicBezTo>
                <a:cubicBezTo>
                  <a:pt x="133" y="292"/>
                  <a:pt x="133" y="292"/>
                  <a:pt x="133" y="292"/>
                </a:cubicBezTo>
                <a:cubicBezTo>
                  <a:pt x="117" y="292"/>
                  <a:pt x="117" y="292"/>
                  <a:pt x="117" y="292"/>
                </a:cubicBezTo>
                <a:cubicBezTo>
                  <a:pt x="117" y="300"/>
                  <a:pt x="117" y="300"/>
                  <a:pt x="117" y="300"/>
                </a:cubicBezTo>
                <a:cubicBezTo>
                  <a:pt x="200" y="300"/>
                  <a:pt x="200" y="300"/>
                  <a:pt x="200" y="300"/>
                </a:cubicBezTo>
                <a:cubicBezTo>
                  <a:pt x="205" y="300"/>
                  <a:pt x="209" y="300"/>
                  <a:pt x="212" y="299"/>
                </a:cubicBezTo>
                <a:cubicBezTo>
                  <a:pt x="215" y="298"/>
                  <a:pt x="217" y="297"/>
                  <a:pt x="217" y="296"/>
                </a:cubicBezTo>
                <a:cubicBezTo>
                  <a:pt x="217" y="295"/>
                  <a:pt x="215" y="294"/>
                  <a:pt x="212" y="293"/>
                </a:cubicBezTo>
                <a:cubicBezTo>
                  <a:pt x="209" y="292"/>
                  <a:pt x="205" y="292"/>
                  <a:pt x="200" y="292"/>
                </a:cubicBezTo>
                <a:cubicBezTo>
                  <a:pt x="182" y="292"/>
                  <a:pt x="182" y="292"/>
                  <a:pt x="182" y="292"/>
                </a:cubicBezTo>
                <a:cubicBezTo>
                  <a:pt x="259" y="200"/>
                  <a:pt x="259" y="200"/>
                  <a:pt x="259" y="200"/>
                </a:cubicBezTo>
                <a:cubicBezTo>
                  <a:pt x="275" y="200"/>
                  <a:pt x="275" y="200"/>
                  <a:pt x="275" y="200"/>
                </a:cubicBezTo>
                <a:cubicBezTo>
                  <a:pt x="334" y="184"/>
                  <a:pt x="334" y="184"/>
                  <a:pt x="334" y="184"/>
                </a:cubicBezTo>
                <a:cubicBezTo>
                  <a:pt x="425" y="175"/>
                  <a:pt x="425" y="175"/>
                  <a:pt x="425" y="175"/>
                </a:cubicBezTo>
                <a:cubicBezTo>
                  <a:pt x="475" y="164"/>
                  <a:pt x="500" y="156"/>
                  <a:pt x="501" y="150"/>
                </a:cubicBezTo>
                <a:lnTo>
                  <a:pt x="500" y="149"/>
                </a:lnTo>
                <a:close/>
                <a:moveTo>
                  <a:pt x="500" y="149"/>
                </a:moveTo>
                <a:cubicBezTo>
                  <a:pt x="500" y="149"/>
                  <a:pt x="500" y="149"/>
                  <a:pt x="500" y="149"/>
                </a:cubicBezTo>
              </a:path>
            </a:pathLst>
          </a:custGeom>
          <a:solidFill>
            <a:schemeClr val="tx2"/>
          </a:solidFill>
          <a:ln>
            <a:noFill/>
          </a:ln>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50" name="Freeform 74"/>
          <p:cNvSpPr>
            <a:spLocks noEditPoints="1"/>
          </p:cNvSpPr>
          <p:nvPr/>
        </p:nvSpPr>
        <p:spPr bwMode="auto">
          <a:xfrm>
            <a:off x="2471312" y="2828527"/>
            <a:ext cx="337976" cy="270918"/>
          </a:xfrm>
          <a:custGeom>
            <a:avLst/>
            <a:gdLst>
              <a:gd name="T0" fmla="*/ 53 w 53"/>
              <a:gd name="T1" fmla="*/ 24 h 43"/>
              <a:gd name="T2" fmla="*/ 53 w 53"/>
              <a:gd name="T3" fmla="*/ 34 h 43"/>
              <a:gd name="T4" fmla="*/ 52 w 53"/>
              <a:gd name="T5" fmla="*/ 35 h 43"/>
              <a:gd name="T6" fmla="*/ 49 w 53"/>
              <a:gd name="T7" fmla="*/ 35 h 43"/>
              <a:gd name="T8" fmla="*/ 49 w 53"/>
              <a:gd name="T9" fmla="*/ 38 h 43"/>
              <a:gd name="T10" fmla="*/ 44 w 53"/>
              <a:gd name="T11" fmla="*/ 43 h 43"/>
              <a:gd name="T12" fmla="*/ 38 w 53"/>
              <a:gd name="T13" fmla="*/ 38 h 43"/>
              <a:gd name="T14" fmla="*/ 38 w 53"/>
              <a:gd name="T15" fmla="*/ 35 h 43"/>
              <a:gd name="T16" fmla="*/ 13 w 53"/>
              <a:gd name="T17" fmla="*/ 35 h 43"/>
              <a:gd name="T18" fmla="*/ 13 w 53"/>
              <a:gd name="T19" fmla="*/ 38 h 43"/>
              <a:gd name="T20" fmla="*/ 8 w 53"/>
              <a:gd name="T21" fmla="*/ 43 h 43"/>
              <a:gd name="T22" fmla="*/ 3 w 53"/>
              <a:gd name="T23" fmla="*/ 38 h 43"/>
              <a:gd name="T24" fmla="*/ 3 w 53"/>
              <a:gd name="T25" fmla="*/ 35 h 43"/>
              <a:gd name="T26" fmla="*/ 1 w 53"/>
              <a:gd name="T27" fmla="*/ 35 h 43"/>
              <a:gd name="T28" fmla="*/ 0 w 53"/>
              <a:gd name="T29" fmla="*/ 34 h 43"/>
              <a:gd name="T30" fmla="*/ 0 w 53"/>
              <a:gd name="T31" fmla="*/ 24 h 43"/>
              <a:gd name="T32" fmla="*/ 6 w 53"/>
              <a:gd name="T33" fmla="*/ 18 h 43"/>
              <a:gd name="T34" fmla="*/ 7 w 53"/>
              <a:gd name="T35" fmla="*/ 18 h 43"/>
              <a:gd name="T36" fmla="*/ 9 w 53"/>
              <a:gd name="T37" fmla="*/ 6 h 43"/>
              <a:gd name="T38" fmla="*/ 17 w 53"/>
              <a:gd name="T39" fmla="*/ 0 h 43"/>
              <a:gd name="T40" fmla="*/ 36 w 53"/>
              <a:gd name="T41" fmla="*/ 0 h 43"/>
              <a:gd name="T42" fmla="*/ 43 w 53"/>
              <a:gd name="T43" fmla="*/ 6 h 43"/>
              <a:gd name="T44" fmla="*/ 46 w 53"/>
              <a:gd name="T45" fmla="*/ 18 h 43"/>
              <a:gd name="T46" fmla="*/ 47 w 53"/>
              <a:gd name="T47" fmla="*/ 18 h 43"/>
              <a:gd name="T48" fmla="*/ 53 w 53"/>
              <a:gd name="T49" fmla="*/ 24 h 43"/>
              <a:gd name="T50" fmla="*/ 13 w 53"/>
              <a:gd name="T51" fmla="*/ 26 h 43"/>
              <a:gd name="T52" fmla="*/ 8 w 53"/>
              <a:gd name="T53" fmla="*/ 22 h 43"/>
              <a:gd name="T54" fmla="*/ 4 w 53"/>
              <a:gd name="T55" fmla="*/ 26 h 43"/>
              <a:gd name="T56" fmla="*/ 8 w 53"/>
              <a:gd name="T57" fmla="*/ 30 h 43"/>
              <a:gd name="T58" fmla="*/ 13 w 53"/>
              <a:gd name="T59" fmla="*/ 26 h 43"/>
              <a:gd name="T60" fmla="*/ 39 w 53"/>
              <a:gd name="T61" fmla="*/ 18 h 43"/>
              <a:gd name="T62" fmla="*/ 37 w 53"/>
              <a:gd name="T63" fmla="*/ 8 h 43"/>
              <a:gd name="T64" fmla="*/ 36 w 53"/>
              <a:gd name="T65" fmla="*/ 7 h 43"/>
              <a:gd name="T66" fmla="*/ 17 w 53"/>
              <a:gd name="T67" fmla="*/ 7 h 43"/>
              <a:gd name="T68" fmla="*/ 16 w 53"/>
              <a:gd name="T69" fmla="*/ 8 h 43"/>
              <a:gd name="T70" fmla="*/ 14 w 53"/>
              <a:gd name="T71" fmla="*/ 18 h 43"/>
              <a:gd name="T72" fmla="*/ 39 w 53"/>
              <a:gd name="T73" fmla="*/ 18 h 43"/>
              <a:gd name="T74" fmla="*/ 48 w 53"/>
              <a:gd name="T75" fmla="*/ 26 h 43"/>
              <a:gd name="T76" fmla="*/ 44 w 53"/>
              <a:gd name="T77" fmla="*/ 22 h 43"/>
              <a:gd name="T78" fmla="*/ 39 w 53"/>
              <a:gd name="T79" fmla="*/ 26 h 43"/>
              <a:gd name="T80" fmla="*/ 44 w 53"/>
              <a:gd name="T81" fmla="*/ 30 h 43"/>
              <a:gd name="T82" fmla="*/ 48 w 53"/>
              <a:gd name="T83" fmla="*/ 2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43">
                <a:moveTo>
                  <a:pt x="53" y="24"/>
                </a:moveTo>
                <a:cubicBezTo>
                  <a:pt x="53" y="34"/>
                  <a:pt x="53" y="34"/>
                  <a:pt x="53" y="34"/>
                </a:cubicBezTo>
                <a:cubicBezTo>
                  <a:pt x="53" y="34"/>
                  <a:pt x="53" y="35"/>
                  <a:pt x="52" y="35"/>
                </a:cubicBezTo>
                <a:cubicBezTo>
                  <a:pt x="49" y="35"/>
                  <a:pt x="49" y="35"/>
                  <a:pt x="49" y="35"/>
                </a:cubicBezTo>
                <a:cubicBezTo>
                  <a:pt x="49" y="38"/>
                  <a:pt x="49" y="38"/>
                  <a:pt x="49" y="38"/>
                </a:cubicBezTo>
                <a:cubicBezTo>
                  <a:pt x="49" y="41"/>
                  <a:pt x="46" y="43"/>
                  <a:pt x="44" y="43"/>
                </a:cubicBezTo>
                <a:cubicBezTo>
                  <a:pt x="41" y="43"/>
                  <a:pt x="38" y="41"/>
                  <a:pt x="38" y="38"/>
                </a:cubicBezTo>
                <a:cubicBezTo>
                  <a:pt x="38" y="35"/>
                  <a:pt x="38" y="35"/>
                  <a:pt x="38" y="35"/>
                </a:cubicBezTo>
                <a:cubicBezTo>
                  <a:pt x="13" y="35"/>
                  <a:pt x="13" y="35"/>
                  <a:pt x="13" y="35"/>
                </a:cubicBezTo>
                <a:cubicBezTo>
                  <a:pt x="13" y="38"/>
                  <a:pt x="13" y="38"/>
                  <a:pt x="13" y="38"/>
                </a:cubicBezTo>
                <a:cubicBezTo>
                  <a:pt x="13" y="41"/>
                  <a:pt x="11" y="43"/>
                  <a:pt x="8" y="43"/>
                </a:cubicBezTo>
                <a:cubicBezTo>
                  <a:pt x="6" y="43"/>
                  <a:pt x="3" y="41"/>
                  <a:pt x="3" y="38"/>
                </a:cubicBezTo>
                <a:cubicBezTo>
                  <a:pt x="3" y="35"/>
                  <a:pt x="3" y="35"/>
                  <a:pt x="3" y="35"/>
                </a:cubicBezTo>
                <a:cubicBezTo>
                  <a:pt x="1" y="35"/>
                  <a:pt x="1" y="35"/>
                  <a:pt x="1" y="35"/>
                </a:cubicBezTo>
                <a:cubicBezTo>
                  <a:pt x="0" y="35"/>
                  <a:pt x="0" y="34"/>
                  <a:pt x="0" y="34"/>
                </a:cubicBezTo>
                <a:cubicBezTo>
                  <a:pt x="0" y="24"/>
                  <a:pt x="0" y="24"/>
                  <a:pt x="0" y="24"/>
                </a:cubicBezTo>
                <a:cubicBezTo>
                  <a:pt x="0" y="20"/>
                  <a:pt x="2" y="18"/>
                  <a:pt x="6" y="18"/>
                </a:cubicBezTo>
                <a:cubicBezTo>
                  <a:pt x="7" y="18"/>
                  <a:pt x="7" y="18"/>
                  <a:pt x="7" y="18"/>
                </a:cubicBezTo>
                <a:cubicBezTo>
                  <a:pt x="9" y="6"/>
                  <a:pt x="9" y="6"/>
                  <a:pt x="9" y="6"/>
                </a:cubicBezTo>
                <a:cubicBezTo>
                  <a:pt x="10" y="3"/>
                  <a:pt x="13" y="0"/>
                  <a:pt x="17" y="0"/>
                </a:cubicBezTo>
                <a:cubicBezTo>
                  <a:pt x="36" y="0"/>
                  <a:pt x="36" y="0"/>
                  <a:pt x="36" y="0"/>
                </a:cubicBezTo>
                <a:cubicBezTo>
                  <a:pt x="39" y="0"/>
                  <a:pt x="43" y="3"/>
                  <a:pt x="43" y="6"/>
                </a:cubicBezTo>
                <a:cubicBezTo>
                  <a:pt x="46" y="18"/>
                  <a:pt x="46" y="18"/>
                  <a:pt x="46" y="18"/>
                </a:cubicBezTo>
                <a:cubicBezTo>
                  <a:pt x="47" y="18"/>
                  <a:pt x="47" y="18"/>
                  <a:pt x="47" y="18"/>
                </a:cubicBezTo>
                <a:cubicBezTo>
                  <a:pt x="50" y="18"/>
                  <a:pt x="53" y="20"/>
                  <a:pt x="53" y="24"/>
                </a:cubicBezTo>
                <a:close/>
                <a:moveTo>
                  <a:pt x="13" y="26"/>
                </a:moveTo>
                <a:cubicBezTo>
                  <a:pt x="13" y="24"/>
                  <a:pt x="11" y="22"/>
                  <a:pt x="8" y="22"/>
                </a:cubicBezTo>
                <a:cubicBezTo>
                  <a:pt x="6" y="22"/>
                  <a:pt x="4" y="24"/>
                  <a:pt x="4" y="26"/>
                </a:cubicBezTo>
                <a:cubicBezTo>
                  <a:pt x="4" y="29"/>
                  <a:pt x="6" y="30"/>
                  <a:pt x="8" y="30"/>
                </a:cubicBezTo>
                <a:cubicBezTo>
                  <a:pt x="11" y="30"/>
                  <a:pt x="13" y="29"/>
                  <a:pt x="13" y="26"/>
                </a:cubicBezTo>
                <a:close/>
                <a:moveTo>
                  <a:pt x="39" y="18"/>
                </a:moveTo>
                <a:cubicBezTo>
                  <a:pt x="37" y="8"/>
                  <a:pt x="37" y="8"/>
                  <a:pt x="37" y="8"/>
                </a:cubicBezTo>
                <a:cubicBezTo>
                  <a:pt x="37" y="8"/>
                  <a:pt x="36" y="7"/>
                  <a:pt x="36" y="7"/>
                </a:cubicBezTo>
                <a:cubicBezTo>
                  <a:pt x="17" y="7"/>
                  <a:pt x="17" y="7"/>
                  <a:pt x="17" y="7"/>
                </a:cubicBezTo>
                <a:cubicBezTo>
                  <a:pt x="17" y="7"/>
                  <a:pt x="16" y="8"/>
                  <a:pt x="16" y="8"/>
                </a:cubicBezTo>
                <a:cubicBezTo>
                  <a:pt x="14" y="18"/>
                  <a:pt x="14" y="18"/>
                  <a:pt x="14" y="18"/>
                </a:cubicBezTo>
                <a:lnTo>
                  <a:pt x="39" y="18"/>
                </a:lnTo>
                <a:close/>
                <a:moveTo>
                  <a:pt x="48" y="26"/>
                </a:moveTo>
                <a:cubicBezTo>
                  <a:pt x="48" y="24"/>
                  <a:pt x="46" y="22"/>
                  <a:pt x="44" y="22"/>
                </a:cubicBezTo>
                <a:cubicBezTo>
                  <a:pt x="41" y="22"/>
                  <a:pt x="39" y="24"/>
                  <a:pt x="39" y="26"/>
                </a:cubicBezTo>
                <a:cubicBezTo>
                  <a:pt x="39" y="29"/>
                  <a:pt x="41" y="30"/>
                  <a:pt x="44" y="30"/>
                </a:cubicBezTo>
                <a:cubicBezTo>
                  <a:pt x="46" y="30"/>
                  <a:pt x="48" y="29"/>
                  <a:pt x="48" y="26"/>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nvGrpSpPr>
          <p:cNvPr id="58" name="组合 57"/>
          <p:cNvGrpSpPr/>
          <p:nvPr/>
        </p:nvGrpSpPr>
        <p:grpSpPr>
          <a:xfrm flipV="1">
            <a:off x="-160788" y="904249"/>
            <a:ext cx="5940152" cy="81203"/>
            <a:chOff x="701683" y="2003374"/>
            <a:chExt cx="5940152" cy="81203"/>
          </a:xfrm>
        </p:grpSpPr>
        <p:cxnSp>
          <p:nvCxnSpPr>
            <p:cNvPr id="59" name="直接连接符 58"/>
            <p:cNvCxnSpPr/>
            <p:nvPr/>
          </p:nvCxnSpPr>
          <p:spPr>
            <a:xfrm>
              <a:off x="701683" y="2015266"/>
              <a:ext cx="4432259"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5248783" y="2015266"/>
              <a:ext cx="1393052"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grpSp>
          <p:nvGrpSpPr>
            <p:cNvPr id="61" name="组合 60"/>
            <p:cNvGrpSpPr/>
            <p:nvPr/>
          </p:nvGrpSpPr>
          <p:grpSpPr>
            <a:xfrm flipH="1">
              <a:off x="5122051" y="2003374"/>
              <a:ext cx="98021" cy="81203"/>
              <a:chOff x="5164994" y="1273448"/>
              <a:chExt cx="695372" cy="576064"/>
            </a:xfrm>
          </p:grpSpPr>
          <p:cxnSp>
            <p:nvCxnSpPr>
              <p:cNvPr id="62" name="直接连接符 61"/>
              <p:cNvCxnSpPr/>
              <p:nvPr/>
            </p:nvCxnSpPr>
            <p:spPr>
              <a:xfrm rot="2700000">
                <a:off x="4876962" y="1561480"/>
                <a:ext cx="576064"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rot="18900000" flipH="1">
                <a:off x="5284302" y="1570244"/>
                <a:ext cx="576064"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grpSp>
      </p:grpSp>
      <p:sp>
        <p:nvSpPr>
          <p:cNvPr id="64" name="Content Placeholder 2"/>
          <p:cNvSpPr txBox="1">
            <a:spLocks/>
          </p:cNvSpPr>
          <p:nvPr/>
        </p:nvSpPr>
        <p:spPr>
          <a:xfrm>
            <a:off x="2700338" y="391920"/>
            <a:ext cx="3487848"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2400" dirty="0" smtClean="0">
                <a:solidFill>
                  <a:schemeClr val="bg2"/>
                </a:solidFill>
                <a:cs typeface="+mn-ea"/>
                <a:sym typeface="+mn-lt"/>
              </a:rPr>
              <a:t>速度对比列表 </a:t>
            </a:r>
            <a:r>
              <a:rPr lang="en-US" sz="1800" i="1" dirty="0" err="1" smtClean="0">
                <a:solidFill>
                  <a:schemeClr val="bg2"/>
                </a:solidFill>
                <a:cs typeface="+mn-ea"/>
                <a:sym typeface="+mn-lt"/>
              </a:rPr>
              <a:t>Lorem</a:t>
            </a:r>
            <a:r>
              <a:rPr lang="en-US" sz="1800" i="1" dirty="0" smtClean="0">
                <a:solidFill>
                  <a:schemeClr val="bg2"/>
                </a:solidFill>
                <a:cs typeface="+mn-ea"/>
                <a:sym typeface="+mn-lt"/>
              </a:rPr>
              <a:t> </a:t>
            </a:r>
            <a:r>
              <a:rPr lang="en-US" sz="1800" i="1" dirty="0" err="1" smtClean="0">
                <a:solidFill>
                  <a:schemeClr val="bg2"/>
                </a:solidFill>
                <a:cs typeface="+mn-ea"/>
                <a:sym typeface="+mn-lt"/>
              </a:rPr>
              <a:t>ipsum</a:t>
            </a:r>
            <a:endParaRPr lang="en-US" sz="1800" i="1" dirty="0">
              <a:solidFill>
                <a:schemeClr val="bg2"/>
              </a:solidFill>
              <a:cs typeface="+mn-ea"/>
              <a:sym typeface="+mn-lt"/>
            </a:endParaRPr>
          </a:p>
        </p:txBody>
      </p:sp>
      <p:sp>
        <p:nvSpPr>
          <p:cNvPr id="65" name="右中括号 64"/>
          <p:cNvSpPr/>
          <p:nvPr/>
        </p:nvSpPr>
        <p:spPr>
          <a:xfrm>
            <a:off x="2172716" y="2775438"/>
            <a:ext cx="144016" cy="449566"/>
          </a:xfrm>
          <a:prstGeom prst="rightBracket">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66" name="Content Placeholder 2"/>
          <p:cNvSpPr txBox="1">
            <a:spLocks/>
          </p:cNvSpPr>
          <p:nvPr/>
        </p:nvSpPr>
        <p:spPr>
          <a:xfrm>
            <a:off x="683568" y="2752296"/>
            <a:ext cx="1534668" cy="461665"/>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dirty="0" err="1" smtClean="0">
                <a:solidFill>
                  <a:schemeClr val="accent3"/>
                </a:solidFill>
                <a:cs typeface="+mn-ea"/>
                <a:sym typeface="+mn-lt"/>
              </a:rPr>
              <a:t>Curabitur</a:t>
            </a:r>
            <a:r>
              <a:rPr lang="en-US" sz="1200" dirty="0" smtClean="0">
                <a:solidFill>
                  <a:schemeClr val="accent3"/>
                </a:solidFill>
                <a:cs typeface="+mn-ea"/>
                <a:sym typeface="+mn-lt"/>
              </a:rPr>
              <a:t> </a:t>
            </a:r>
            <a:r>
              <a:rPr lang="en-US" sz="1200" dirty="0" err="1" smtClean="0">
                <a:solidFill>
                  <a:schemeClr val="accent3"/>
                </a:solidFill>
                <a:cs typeface="+mn-ea"/>
                <a:sym typeface="+mn-lt"/>
              </a:rPr>
              <a:t>elementum</a:t>
            </a:r>
            <a:r>
              <a:rPr lang="en-US" sz="1200" dirty="0" smtClean="0">
                <a:solidFill>
                  <a:schemeClr val="accent3"/>
                </a:solidFill>
                <a:cs typeface="+mn-ea"/>
                <a:sym typeface="+mn-lt"/>
              </a:rPr>
              <a:t> </a:t>
            </a:r>
            <a:r>
              <a:rPr lang="en-US" sz="1200" dirty="0" err="1" smtClean="0">
                <a:solidFill>
                  <a:schemeClr val="accent3"/>
                </a:solidFill>
                <a:cs typeface="+mn-ea"/>
                <a:sym typeface="+mn-lt"/>
              </a:rPr>
              <a:t>posuere</a:t>
            </a:r>
            <a:r>
              <a:rPr lang="en-US" sz="1200" dirty="0" smtClean="0">
                <a:solidFill>
                  <a:schemeClr val="accent3"/>
                </a:solidFill>
                <a:cs typeface="+mn-ea"/>
                <a:sym typeface="+mn-lt"/>
              </a:rPr>
              <a:t> </a:t>
            </a:r>
            <a:r>
              <a:rPr lang="en-US" sz="1200" dirty="0" err="1" smtClean="0">
                <a:solidFill>
                  <a:schemeClr val="accent3"/>
                </a:solidFill>
                <a:cs typeface="+mn-ea"/>
                <a:sym typeface="+mn-lt"/>
              </a:rPr>
              <a:t>pretium</a:t>
            </a:r>
            <a:r>
              <a:rPr lang="en-US" sz="1200" dirty="0" smtClean="0">
                <a:solidFill>
                  <a:schemeClr val="accent3"/>
                </a:solidFill>
                <a:cs typeface="+mn-ea"/>
                <a:sym typeface="+mn-lt"/>
              </a:rPr>
              <a:t>. </a:t>
            </a:r>
            <a:endParaRPr lang="en-US" sz="1200" dirty="0">
              <a:solidFill>
                <a:schemeClr val="accent3"/>
              </a:solidFill>
              <a:cs typeface="+mn-ea"/>
              <a:sym typeface="+mn-lt"/>
            </a:endParaRPr>
          </a:p>
        </p:txBody>
      </p:sp>
      <p:sp>
        <p:nvSpPr>
          <p:cNvPr id="67" name="右中括号 66"/>
          <p:cNvSpPr/>
          <p:nvPr/>
        </p:nvSpPr>
        <p:spPr>
          <a:xfrm>
            <a:off x="2204296" y="1682481"/>
            <a:ext cx="144016" cy="449566"/>
          </a:xfrm>
          <a:prstGeom prst="rightBracket">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68" name="Content Placeholder 2"/>
          <p:cNvSpPr txBox="1">
            <a:spLocks/>
          </p:cNvSpPr>
          <p:nvPr/>
        </p:nvSpPr>
        <p:spPr>
          <a:xfrm>
            <a:off x="715148" y="1659339"/>
            <a:ext cx="1534668" cy="461665"/>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dirty="0" err="1" smtClean="0">
                <a:solidFill>
                  <a:schemeClr val="accent3"/>
                </a:solidFill>
                <a:cs typeface="+mn-ea"/>
                <a:sym typeface="+mn-lt"/>
              </a:rPr>
              <a:t>Curabitur</a:t>
            </a:r>
            <a:r>
              <a:rPr lang="en-US" sz="1200" dirty="0" smtClean="0">
                <a:solidFill>
                  <a:schemeClr val="accent3"/>
                </a:solidFill>
                <a:cs typeface="+mn-ea"/>
                <a:sym typeface="+mn-lt"/>
              </a:rPr>
              <a:t> </a:t>
            </a:r>
            <a:r>
              <a:rPr lang="en-US" sz="1200" dirty="0" err="1" smtClean="0">
                <a:solidFill>
                  <a:schemeClr val="accent3"/>
                </a:solidFill>
                <a:cs typeface="+mn-ea"/>
                <a:sym typeface="+mn-lt"/>
              </a:rPr>
              <a:t>elementum</a:t>
            </a:r>
            <a:r>
              <a:rPr lang="en-US" sz="1200" dirty="0" smtClean="0">
                <a:solidFill>
                  <a:schemeClr val="accent3"/>
                </a:solidFill>
                <a:cs typeface="+mn-ea"/>
                <a:sym typeface="+mn-lt"/>
              </a:rPr>
              <a:t> </a:t>
            </a:r>
            <a:r>
              <a:rPr lang="en-US" sz="1200" dirty="0" err="1" smtClean="0">
                <a:solidFill>
                  <a:schemeClr val="accent3"/>
                </a:solidFill>
                <a:cs typeface="+mn-ea"/>
                <a:sym typeface="+mn-lt"/>
              </a:rPr>
              <a:t>posuere</a:t>
            </a:r>
            <a:r>
              <a:rPr lang="en-US" sz="1200" dirty="0" smtClean="0">
                <a:solidFill>
                  <a:schemeClr val="accent3"/>
                </a:solidFill>
                <a:cs typeface="+mn-ea"/>
                <a:sym typeface="+mn-lt"/>
              </a:rPr>
              <a:t> </a:t>
            </a:r>
            <a:r>
              <a:rPr lang="en-US" sz="1200" dirty="0" err="1" smtClean="0">
                <a:solidFill>
                  <a:schemeClr val="accent3"/>
                </a:solidFill>
                <a:cs typeface="+mn-ea"/>
                <a:sym typeface="+mn-lt"/>
              </a:rPr>
              <a:t>pretium</a:t>
            </a:r>
            <a:r>
              <a:rPr lang="en-US" sz="1200" dirty="0" smtClean="0">
                <a:solidFill>
                  <a:schemeClr val="accent3"/>
                </a:solidFill>
                <a:cs typeface="+mn-ea"/>
                <a:sym typeface="+mn-lt"/>
              </a:rPr>
              <a:t>. </a:t>
            </a:r>
            <a:endParaRPr lang="en-US" sz="1200" dirty="0">
              <a:solidFill>
                <a:schemeClr val="accent3"/>
              </a:solidFill>
              <a:cs typeface="+mn-ea"/>
              <a:sym typeface="+mn-lt"/>
            </a:endParaRPr>
          </a:p>
        </p:txBody>
      </p:sp>
      <p:sp>
        <p:nvSpPr>
          <p:cNvPr id="43" name="Freeform 64"/>
          <p:cNvSpPr>
            <a:spLocks noEditPoints="1"/>
          </p:cNvSpPr>
          <p:nvPr/>
        </p:nvSpPr>
        <p:spPr bwMode="auto">
          <a:xfrm>
            <a:off x="2510629" y="3800413"/>
            <a:ext cx="298659" cy="292804"/>
          </a:xfrm>
          <a:custGeom>
            <a:avLst/>
            <a:gdLst>
              <a:gd name="T0" fmla="*/ 41 w 43"/>
              <a:gd name="T1" fmla="*/ 25 h 42"/>
              <a:gd name="T2" fmla="*/ 35 w 43"/>
              <a:gd name="T3" fmla="*/ 25 h 42"/>
              <a:gd name="T4" fmla="*/ 33 w 43"/>
              <a:gd name="T5" fmla="*/ 33 h 42"/>
              <a:gd name="T6" fmla="*/ 39 w 43"/>
              <a:gd name="T7" fmla="*/ 39 h 42"/>
              <a:gd name="T8" fmla="*/ 39 w 43"/>
              <a:gd name="T9" fmla="*/ 41 h 42"/>
              <a:gd name="T10" fmla="*/ 38 w 43"/>
              <a:gd name="T11" fmla="*/ 42 h 42"/>
              <a:gd name="T12" fmla="*/ 36 w 43"/>
              <a:gd name="T13" fmla="*/ 41 h 42"/>
              <a:gd name="T14" fmla="*/ 31 w 43"/>
              <a:gd name="T15" fmla="*/ 36 h 42"/>
              <a:gd name="T16" fmla="*/ 23 w 43"/>
              <a:gd name="T17" fmla="*/ 39 h 42"/>
              <a:gd name="T18" fmla="*/ 23 w 43"/>
              <a:gd name="T19" fmla="*/ 15 h 42"/>
              <a:gd name="T20" fmla="*/ 20 w 43"/>
              <a:gd name="T21" fmla="*/ 15 h 42"/>
              <a:gd name="T22" fmla="*/ 20 w 43"/>
              <a:gd name="T23" fmla="*/ 39 h 42"/>
              <a:gd name="T24" fmla="*/ 11 w 43"/>
              <a:gd name="T25" fmla="*/ 36 h 42"/>
              <a:gd name="T26" fmla="*/ 6 w 43"/>
              <a:gd name="T27" fmla="*/ 41 h 42"/>
              <a:gd name="T28" fmla="*/ 5 w 43"/>
              <a:gd name="T29" fmla="*/ 42 h 42"/>
              <a:gd name="T30" fmla="*/ 4 w 43"/>
              <a:gd name="T31" fmla="*/ 41 h 42"/>
              <a:gd name="T32" fmla="*/ 4 w 43"/>
              <a:gd name="T33" fmla="*/ 39 h 42"/>
              <a:gd name="T34" fmla="*/ 9 w 43"/>
              <a:gd name="T35" fmla="*/ 33 h 42"/>
              <a:gd name="T36" fmla="*/ 8 w 43"/>
              <a:gd name="T37" fmla="*/ 25 h 42"/>
              <a:gd name="T38" fmla="*/ 2 w 43"/>
              <a:gd name="T39" fmla="*/ 25 h 42"/>
              <a:gd name="T40" fmla="*/ 0 w 43"/>
              <a:gd name="T41" fmla="*/ 24 h 42"/>
              <a:gd name="T42" fmla="*/ 2 w 43"/>
              <a:gd name="T43" fmla="*/ 22 h 42"/>
              <a:gd name="T44" fmla="*/ 8 w 43"/>
              <a:gd name="T45" fmla="*/ 22 h 42"/>
              <a:gd name="T46" fmla="*/ 8 w 43"/>
              <a:gd name="T47" fmla="*/ 14 h 42"/>
              <a:gd name="T48" fmla="*/ 3 w 43"/>
              <a:gd name="T49" fmla="*/ 10 h 42"/>
              <a:gd name="T50" fmla="*/ 3 w 43"/>
              <a:gd name="T51" fmla="*/ 7 h 42"/>
              <a:gd name="T52" fmla="*/ 5 w 43"/>
              <a:gd name="T53" fmla="*/ 7 h 42"/>
              <a:gd name="T54" fmla="*/ 10 w 43"/>
              <a:gd name="T55" fmla="*/ 12 h 42"/>
              <a:gd name="T56" fmla="*/ 33 w 43"/>
              <a:gd name="T57" fmla="*/ 12 h 42"/>
              <a:gd name="T58" fmla="*/ 37 w 43"/>
              <a:gd name="T59" fmla="*/ 7 h 42"/>
              <a:gd name="T60" fmla="*/ 40 w 43"/>
              <a:gd name="T61" fmla="*/ 7 h 42"/>
              <a:gd name="T62" fmla="*/ 40 w 43"/>
              <a:gd name="T63" fmla="*/ 10 h 42"/>
              <a:gd name="T64" fmla="*/ 35 w 43"/>
              <a:gd name="T65" fmla="*/ 14 h 42"/>
              <a:gd name="T66" fmla="*/ 35 w 43"/>
              <a:gd name="T67" fmla="*/ 22 h 42"/>
              <a:gd name="T68" fmla="*/ 41 w 43"/>
              <a:gd name="T69" fmla="*/ 22 h 42"/>
              <a:gd name="T70" fmla="*/ 43 w 43"/>
              <a:gd name="T71" fmla="*/ 24 h 42"/>
              <a:gd name="T72" fmla="*/ 41 w 43"/>
              <a:gd name="T73" fmla="*/ 25 h 42"/>
              <a:gd name="T74" fmla="*/ 13 w 43"/>
              <a:gd name="T75" fmla="*/ 8 h 42"/>
              <a:gd name="T76" fmla="*/ 21 w 43"/>
              <a:gd name="T77" fmla="*/ 0 h 42"/>
              <a:gd name="T78" fmla="*/ 30 w 43"/>
              <a:gd name="T79" fmla="*/ 8 h 42"/>
              <a:gd name="T80" fmla="*/ 13 w 43"/>
              <a:gd name="T81"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 h="42">
                <a:moveTo>
                  <a:pt x="41" y="25"/>
                </a:moveTo>
                <a:cubicBezTo>
                  <a:pt x="35" y="25"/>
                  <a:pt x="35" y="25"/>
                  <a:pt x="35" y="25"/>
                </a:cubicBezTo>
                <a:cubicBezTo>
                  <a:pt x="35" y="29"/>
                  <a:pt x="34" y="31"/>
                  <a:pt x="33" y="33"/>
                </a:cubicBezTo>
                <a:cubicBezTo>
                  <a:pt x="39" y="39"/>
                  <a:pt x="39" y="39"/>
                  <a:pt x="39" y="39"/>
                </a:cubicBezTo>
                <a:cubicBezTo>
                  <a:pt x="40" y="40"/>
                  <a:pt x="40" y="41"/>
                  <a:pt x="39" y="41"/>
                </a:cubicBezTo>
                <a:cubicBezTo>
                  <a:pt x="39" y="42"/>
                  <a:pt x="38" y="42"/>
                  <a:pt x="38" y="42"/>
                </a:cubicBezTo>
                <a:cubicBezTo>
                  <a:pt x="37" y="42"/>
                  <a:pt x="37" y="42"/>
                  <a:pt x="36" y="41"/>
                </a:cubicBezTo>
                <a:cubicBezTo>
                  <a:pt x="31" y="36"/>
                  <a:pt x="31" y="36"/>
                  <a:pt x="31" y="36"/>
                </a:cubicBezTo>
                <a:cubicBezTo>
                  <a:pt x="31" y="36"/>
                  <a:pt x="28" y="39"/>
                  <a:pt x="23" y="39"/>
                </a:cubicBezTo>
                <a:cubicBezTo>
                  <a:pt x="23" y="15"/>
                  <a:pt x="23" y="15"/>
                  <a:pt x="23" y="15"/>
                </a:cubicBezTo>
                <a:cubicBezTo>
                  <a:pt x="20" y="15"/>
                  <a:pt x="20" y="15"/>
                  <a:pt x="20" y="15"/>
                </a:cubicBezTo>
                <a:cubicBezTo>
                  <a:pt x="20" y="39"/>
                  <a:pt x="20" y="39"/>
                  <a:pt x="20" y="39"/>
                </a:cubicBezTo>
                <a:cubicBezTo>
                  <a:pt x="15" y="39"/>
                  <a:pt x="11" y="36"/>
                  <a:pt x="11" y="36"/>
                </a:cubicBezTo>
                <a:cubicBezTo>
                  <a:pt x="6" y="41"/>
                  <a:pt x="6" y="41"/>
                  <a:pt x="6" y="41"/>
                </a:cubicBezTo>
                <a:cubicBezTo>
                  <a:pt x="6" y="42"/>
                  <a:pt x="6" y="42"/>
                  <a:pt x="5" y="42"/>
                </a:cubicBezTo>
                <a:cubicBezTo>
                  <a:pt x="5" y="42"/>
                  <a:pt x="4" y="42"/>
                  <a:pt x="4" y="41"/>
                </a:cubicBezTo>
                <a:cubicBezTo>
                  <a:pt x="3" y="41"/>
                  <a:pt x="3" y="40"/>
                  <a:pt x="4" y="39"/>
                </a:cubicBezTo>
                <a:cubicBezTo>
                  <a:pt x="9" y="33"/>
                  <a:pt x="9" y="33"/>
                  <a:pt x="9" y="33"/>
                </a:cubicBezTo>
                <a:cubicBezTo>
                  <a:pt x="8" y="31"/>
                  <a:pt x="8" y="29"/>
                  <a:pt x="8" y="25"/>
                </a:cubicBezTo>
                <a:cubicBezTo>
                  <a:pt x="2" y="25"/>
                  <a:pt x="2" y="25"/>
                  <a:pt x="2" y="25"/>
                </a:cubicBezTo>
                <a:cubicBezTo>
                  <a:pt x="1" y="25"/>
                  <a:pt x="0" y="25"/>
                  <a:pt x="0" y="24"/>
                </a:cubicBezTo>
                <a:cubicBezTo>
                  <a:pt x="0" y="23"/>
                  <a:pt x="1" y="22"/>
                  <a:pt x="2" y="22"/>
                </a:cubicBezTo>
                <a:cubicBezTo>
                  <a:pt x="8" y="22"/>
                  <a:pt x="8" y="22"/>
                  <a:pt x="8" y="22"/>
                </a:cubicBezTo>
                <a:cubicBezTo>
                  <a:pt x="8" y="19"/>
                  <a:pt x="8" y="16"/>
                  <a:pt x="8" y="14"/>
                </a:cubicBezTo>
                <a:cubicBezTo>
                  <a:pt x="3" y="10"/>
                  <a:pt x="3" y="10"/>
                  <a:pt x="3" y="10"/>
                </a:cubicBezTo>
                <a:cubicBezTo>
                  <a:pt x="2" y="9"/>
                  <a:pt x="2" y="8"/>
                  <a:pt x="3" y="7"/>
                </a:cubicBezTo>
                <a:cubicBezTo>
                  <a:pt x="4" y="6"/>
                  <a:pt x="5" y="6"/>
                  <a:pt x="5" y="7"/>
                </a:cubicBezTo>
                <a:cubicBezTo>
                  <a:pt x="10" y="12"/>
                  <a:pt x="10" y="12"/>
                  <a:pt x="10" y="12"/>
                </a:cubicBezTo>
                <a:cubicBezTo>
                  <a:pt x="33" y="12"/>
                  <a:pt x="33" y="12"/>
                  <a:pt x="33" y="12"/>
                </a:cubicBezTo>
                <a:cubicBezTo>
                  <a:pt x="37" y="7"/>
                  <a:pt x="37" y="7"/>
                  <a:pt x="37" y="7"/>
                </a:cubicBezTo>
                <a:cubicBezTo>
                  <a:pt x="38" y="6"/>
                  <a:pt x="39" y="6"/>
                  <a:pt x="40" y="7"/>
                </a:cubicBezTo>
                <a:cubicBezTo>
                  <a:pt x="40" y="8"/>
                  <a:pt x="40" y="9"/>
                  <a:pt x="40" y="10"/>
                </a:cubicBezTo>
                <a:cubicBezTo>
                  <a:pt x="35" y="14"/>
                  <a:pt x="35" y="14"/>
                  <a:pt x="35" y="14"/>
                </a:cubicBezTo>
                <a:cubicBezTo>
                  <a:pt x="35" y="16"/>
                  <a:pt x="35" y="19"/>
                  <a:pt x="35" y="22"/>
                </a:cubicBezTo>
                <a:cubicBezTo>
                  <a:pt x="41" y="22"/>
                  <a:pt x="41" y="22"/>
                  <a:pt x="41" y="22"/>
                </a:cubicBezTo>
                <a:cubicBezTo>
                  <a:pt x="42" y="22"/>
                  <a:pt x="43" y="23"/>
                  <a:pt x="43" y="24"/>
                </a:cubicBezTo>
                <a:cubicBezTo>
                  <a:pt x="43" y="25"/>
                  <a:pt x="42" y="25"/>
                  <a:pt x="41" y="25"/>
                </a:cubicBezTo>
                <a:close/>
                <a:moveTo>
                  <a:pt x="13" y="8"/>
                </a:moveTo>
                <a:cubicBezTo>
                  <a:pt x="13" y="4"/>
                  <a:pt x="17" y="0"/>
                  <a:pt x="21" y="0"/>
                </a:cubicBezTo>
                <a:cubicBezTo>
                  <a:pt x="26" y="0"/>
                  <a:pt x="30" y="4"/>
                  <a:pt x="30" y="8"/>
                </a:cubicBezTo>
                <a:lnTo>
                  <a:pt x="13" y="8"/>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4" name="右中括号 43"/>
          <p:cNvSpPr/>
          <p:nvPr/>
        </p:nvSpPr>
        <p:spPr>
          <a:xfrm>
            <a:off x="2172716" y="3755723"/>
            <a:ext cx="144016" cy="449566"/>
          </a:xfrm>
          <a:prstGeom prst="rightBracket">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46" name="Content Placeholder 2"/>
          <p:cNvSpPr txBox="1">
            <a:spLocks/>
          </p:cNvSpPr>
          <p:nvPr/>
        </p:nvSpPr>
        <p:spPr>
          <a:xfrm>
            <a:off x="683568" y="3732581"/>
            <a:ext cx="1534668" cy="461665"/>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dirty="0" err="1" smtClean="0">
                <a:solidFill>
                  <a:schemeClr val="accent3"/>
                </a:solidFill>
                <a:cs typeface="+mn-ea"/>
                <a:sym typeface="+mn-lt"/>
              </a:rPr>
              <a:t>Curabitur</a:t>
            </a:r>
            <a:r>
              <a:rPr lang="en-US" sz="1200" dirty="0" smtClean="0">
                <a:solidFill>
                  <a:schemeClr val="accent3"/>
                </a:solidFill>
                <a:cs typeface="+mn-ea"/>
                <a:sym typeface="+mn-lt"/>
              </a:rPr>
              <a:t> </a:t>
            </a:r>
            <a:r>
              <a:rPr lang="en-US" sz="1200" dirty="0" err="1" smtClean="0">
                <a:solidFill>
                  <a:schemeClr val="accent3"/>
                </a:solidFill>
                <a:cs typeface="+mn-ea"/>
                <a:sym typeface="+mn-lt"/>
              </a:rPr>
              <a:t>elementum</a:t>
            </a:r>
            <a:r>
              <a:rPr lang="en-US" sz="1200" dirty="0" smtClean="0">
                <a:solidFill>
                  <a:schemeClr val="accent3"/>
                </a:solidFill>
                <a:cs typeface="+mn-ea"/>
                <a:sym typeface="+mn-lt"/>
              </a:rPr>
              <a:t> </a:t>
            </a:r>
            <a:r>
              <a:rPr lang="en-US" sz="1200" dirty="0" err="1" smtClean="0">
                <a:solidFill>
                  <a:schemeClr val="accent3"/>
                </a:solidFill>
                <a:cs typeface="+mn-ea"/>
                <a:sym typeface="+mn-lt"/>
              </a:rPr>
              <a:t>posuere</a:t>
            </a:r>
            <a:r>
              <a:rPr lang="en-US" sz="1200" dirty="0" smtClean="0">
                <a:solidFill>
                  <a:schemeClr val="accent3"/>
                </a:solidFill>
                <a:cs typeface="+mn-ea"/>
                <a:sym typeface="+mn-lt"/>
              </a:rPr>
              <a:t> </a:t>
            </a:r>
            <a:r>
              <a:rPr lang="en-US" sz="1200" dirty="0" err="1" smtClean="0">
                <a:solidFill>
                  <a:schemeClr val="accent3"/>
                </a:solidFill>
                <a:cs typeface="+mn-ea"/>
                <a:sym typeface="+mn-lt"/>
              </a:rPr>
              <a:t>pretium</a:t>
            </a:r>
            <a:r>
              <a:rPr lang="en-US" sz="1200" dirty="0" smtClean="0">
                <a:solidFill>
                  <a:schemeClr val="accent3"/>
                </a:solidFill>
                <a:cs typeface="+mn-ea"/>
                <a:sym typeface="+mn-lt"/>
              </a:rPr>
              <a:t>. </a:t>
            </a:r>
            <a:endParaRPr lang="en-US" sz="1200" dirty="0">
              <a:solidFill>
                <a:schemeClr val="accent3"/>
              </a:solidFill>
              <a:cs typeface="+mn-ea"/>
              <a:sym typeface="+mn-lt"/>
            </a:endParaRPr>
          </a:p>
        </p:txBody>
      </p:sp>
      <p:sp>
        <p:nvSpPr>
          <p:cNvPr id="52" name="Title 13"/>
          <p:cNvSpPr txBox="1">
            <a:spLocks/>
          </p:cNvSpPr>
          <p:nvPr/>
        </p:nvSpPr>
        <p:spPr>
          <a:xfrm>
            <a:off x="6668098" y="1430810"/>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400" b="1" dirty="0" smtClean="0">
                <a:solidFill>
                  <a:schemeClr val="bg2"/>
                </a:solidFill>
                <a:latin typeface="+mn-lt"/>
                <a:ea typeface="+mn-ea"/>
                <a:cs typeface="+mn-ea"/>
                <a:sym typeface="+mn-lt"/>
              </a:rPr>
              <a:t>58</a:t>
            </a:r>
            <a:endParaRPr lang="en-US" sz="3600" b="1" dirty="0">
              <a:solidFill>
                <a:schemeClr val="bg2"/>
              </a:solidFill>
              <a:latin typeface="+mn-lt"/>
              <a:ea typeface="+mn-ea"/>
              <a:cs typeface="+mn-ea"/>
              <a:sym typeface="+mn-lt"/>
            </a:endParaRPr>
          </a:p>
        </p:txBody>
      </p:sp>
      <p:sp>
        <p:nvSpPr>
          <p:cNvPr id="69" name="Title 13"/>
          <p:cNvSpPr txBox="1">
            <a:spLocks/>
          </p:cNvSpPr>
          <p:nvPr/>
        </p:nvSpPr>
        <p:spPr>
          <a:xfrm>
            <a:off x="6668098" y="2387163"/>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5400" b="1" dirty="0" smtClean="0">
                <a:solidFill>
                  <a:schemeClr val="bg2"/>
                </a:solidFill>
                <a:latin typeface="+mn-lt"/>
                <a:ea typeface="+mn-ea"/>
                <a:cs typeface="+mn-ea"/>
                <a:sym typeface="+mn-lt"/>
              </a:rPr>
              <a:t>108</a:t>
            </a:r>
            <a:endParaRPr lang="en-US" sz="3600" b="1" dirty="0">
              <a:solidFill>
                <a:schemeClr val="bg2"/>
              </a:solidFill>
              <a:latin typeface="+mn-lt"/>
              <a:ea typeface="+mn-ea"/>
              <a:cs typeface="+mn-ea"/>
              <a:sym typeface="+mn-lt"/>
            </a:endParaRPr>
          </a:p>
        </p:txBody>
      </p:sp>
      <p:sp>
        <p:nvSpPr>
          <p:cNvPr id="70" name="Title 13"/>
          <p:cNvSpPr txBox="1">
            <a:spLocks/>
          </p:cNvSpPr>
          <p:nvPr/>
        </p:nvSpPr>
        <p:spPr>
          <a:xfrm>
            <a:off x="6741604" y="3507854"/>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800" b="1" dirty="0" smtClean="0">
                <a:solidFill>
                  <a:schemeClr val="bg2"/>
                </a:solidFill>
                <a:latin typeface="+mn-lt"/>
                <a:ea typeface="+mn-ea"/>
                <a:cs typeface="+mn-ea"/>
                <a:sym typeface="+mn-lt"/>
              </a:rPr>
              <a:t>13</a:t>
            </a:r>
            <a:endParaRPr lang="en-US" sz="3600" b="1" dirty="0">
              <a:solidFill>
                <a:schemeClr val="bg2"/>
              </a:solidFill>
              <a:latin typeface="+mn-lt"/>
              <a:ea typeface="+mn-ea"/>
              <a:cs typeface="+mn-ea"/>
              <a:sym typeface="+mn-lt"/>
            </a:endParaRPr>
          </a:p>
        </p:txBody>
      </p:sp>
      <p:cxnSp>
        <p:nvCxnSpPr>
          <p:cNvPr id="71" name="直接连接符 70"/>
          <p:cNvCxnSpPr>
            <a:endCxn id="52" idx="1"/>
          </p:cNvCxnSpPr>
          <p:nvPr/>
        </p:nvCxnSpPr>
        <p:spPr>
          <a:xfrm>
            <a:off x="2963056" y="1896683"/>
            <a:ext cx="3705042" cy="2179"/>
          </a:xfrm>
          <a:prstGeom prst="line">
            <a:avLst/>
          </a:prstGeom>
          <a:ln>
            <a:solidFill>
              <a:schemeClr val="tx2">
                <a:lumMod val="10000"/>
                <a:lumOff val="9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2963056" y="2979078"/>
            <a:ext cx="3705042" cy="2179"/>
          </a:xfrm>
          <a:prstGeom prst="line">
            <a:avLst/>
          </a:prstGeom>
          <a:ln>
            <a:solidFill>
              <a:schemeClr val="tx2">
                <a:lumMod val="10000"/>
                <a:lumOff val="9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2963056" y="3987626"/>
            <a:ext cx="3705042" cy="2179"/>
          </a:xfrm>
          <a:prstGeom prst="line">
            <a:avLst/>
          </a:prstGeom>
          <a:ln>
            <a:solidFill>
              <a:schemeClr val="tx2">
                <a:lumMod val="10000"/>
                <a:lumOff val="90000"/>
              </a:schemeClr>
            </a:solidFill>
            <a:prstDash val="lgDash"/>
          </a:ln>
        </p:spPr>
        <p:style>
          <a:lnRef idx="1">
            <a:schemeClr val="accent1"/>
          </a:lnRef>
          <a:fillRef idx="0">
            <a:schemeClr val="accent1"/>
          </a:fillRef>
          <a:effectRef idx="0">
            <a:schemeClr val="accent1"/>
          </a:effectRef>
          <a:fontRef idx="minor">
            <a:schemeClr val="tx1"/>
          </a:fontRef>
        </p:style>
      </p:cxnSp>
      <p:sp>
        <p:nvSpPr>
          <p:cNvPr id="74" name="Content Placeholder 2"/>
          <p:cNvSpPr txBox="1">
            <a:spLocks/>
          </p:cNvSpPr>
          <p:nvPr/>
        </p:nvSpPr>
        <p:spPr>
          <a:xfrm>
            <a:off x="7334564" y="1844438"/>
            <a:ext cx="340468"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solidFill>
                  <a:schemeClr val="bg2"/>
                </a:solidFill>
                <a:cs typeface="+mn-ea"/>
                <a:sym typeface="+mn-lt"/>
              </a:rPr>
              <a:t>M</a:t>
            </a:r>
            <a:endParaRPr lang="en-US" sz="1800" dirty="0">
              <a:solidFill>
                <a:schemeClr val="bg2"/>
              </a:solidFill>
              <a:cs typeface="+mn-ea"/>
              <a:sym typeface="+mn-lt"/>
            </a:endParaRPr>
          </a:p>
        </p:txBody>
      </p:sp>
      <p:sp>
        <p:nvSpPr>
          <p:cNvPr id="75" name="Content Placeholder 2"/>
          <p:cNvSpPr txBox="1">
            <a:spLocks/>
          </p:cNvSpPr>
          <p:nvPr/>
        </p:nvSpPr>
        <p:spPr>
          <a:xfrm>
            <a:off x="7812360" y="2810615"/>
            <a:ext cx="340468"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smtClean="0">
                <a:solidFill>
                  <a:schemeClr val="bg2"/>
                </a:solidFill>
                <a:cs typeface="+mn-ea"/>
                <a:sym typeface="+mn-lt"/>
              </a:rPr>
              <a:t>M</a:t>
            </a:r>
            <a:endParaRPr lang="en-US" sz="1800" dirty="0">
              <a:solidFill>
                <a:schemeClr val="bg2"/>
              </a:solidFill>
              <a:cs typeface="+mn-ea"/>
              <a:sym typeface="+mn-lt"/>
            </a:endParaRPr>
          </a:p>
        </p:txBody>
      </p:sp>
      <p:sp>
        <p:nvSpPr>
          <p:cNvPr id="78" name="Content Placeholder 2"/>
          <p:cNvSpPr txBox="1">
            <a:spLocks/>
          </p:cNvSpPr>
          <p:nvPr/>
        </p:nvSpPr>
        <p:spPr>
          <a:xfrm>
            <a:off x="7181541" y="3836749"/>
            <a:ext cx="340468"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smtClean="0">
                <a:solidFill>
                  <a:schemeClr val="bg2"/>
                </a:solidFill>
                <a:cs typeface="+mn-ea"/>
                <a:sym typeface="+mn-lt"/>
              </a:rPr>
              <a:t>M</a:t>
            </a:r>
            <a:endParaRPr lang="en-US" sz="1800" dirty="0">
              <a:solidFill>
                <a:schemeClr val="bg2"/>
              </a:solidFill>
              <a:cs typeface="+mn-ea"/>
              <a:sym typeface="+mn-lt"/>
            </a:endParaRPr>
          </a:p>
        </p:txBody>
      </p:sp>
      <p:sp>
        <p:nvSpPr>
          <p:cNvPr id="28" name="五边形 27"/>
          <p:cNvSpPr/>
          <p:nvPr/>
        </p:nvSpPr>
        <p:spPr>
          <a:xfrm flipH="1">
            <a:off x="8817327" y="624106"/>
            <a:ext cx="323528" cy="287188"/>
          </a:xfrm>
          <a:prstGeom prst="homePlate">
            <a:avLst>
              <a:gd name="adj" fmla="val 3822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2"/>
                </a:solidFill>
              </a:rPr>
              <a:t>2</a:t>
            </a:r>
            <a:endParaRPr lang="zh-CN" altLang="en-US" dirty="0">
              <a:solidFill>
                <a:schemeClr val="bg2"/>
              </a:solidFill>
            </a:endParaRPr>
          </a:p>
        </p:txBody>
      </p:sp>
      <p:sp>
        <p:nvSpPr>
          <p:cNvPr id="29" name="五边形 28"/>
          <p:cNvSpPr/>
          <p:nvPr/>
        </p:nvSpPr>
        <p:spPr>
          <a:xfrm flipH="1">
            <a:off x="8829752" y="982603"/>
            <a:ext cx="323528" cy="287188"/>
          </a:xfrm>
          <a:prstGeom prst="homePlate">
            <a:avLst>
              <a:gd name="adj" fmla="val 3822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2"/>
                </a:solidFill>
              </a:rPr>
              <a:t>3</a:t>
            </a:r>
            <a:endParaRPr lang="zh-CN" altLang="en-US" dirty="0">
              <a:solidFill>
                <a:schemeClr val="bg2"/>
              </a:solidFill>
            </a:endParaRPr>
          </a:p>
        </p:txBody>
      </p:sp>
      <p:sp>
        <p:nvSpPr>
          <p:cNvPr id="30" name="五边形 29"/>
          <p:cNvSpPr/>
          <p:nvPr/>
        </p:nvSpPr>
        <p:spPr>
          <a:xfrm flipH="1">
            <a:off x="8840187" y="272817"/>
            <a:ext cx="323528" cy="287188"/>
          </a:xfrm>
          <a:prstGeom prst="homePlate">
            <a:avLst>
              <a:gd name="adj" fmla="val 3822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2"/>
                </a:solidFill>
              </a:rPr>
              <a:t>1</a:t>
            </a:r>
            <a:endParaRPr lang="zh-CN" altLang="en-US" dirty="0">
              <a:solidFill>
                <a:schemeClr val="bg2"/>
              </a:solidFill>
            </a:endParaRPr>
          </a:p>
        </p:txBody>
      </p:sp>
      <p:cxnSp>
        <p:nvCxnSpPr>
          <p:cNvPr id="31" name="直接连接符 30"/>
          <p:cNvCxnSpPr/>
          <p:nvPr/>
        </p:nvCxnSpPr>
        <p:spPr>
          <a:xfrm>
            <a:off x="8686723" y="1125840"/>
            <a:ext cx="168704"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30490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图表 13"/>
          <p:cNvGraphicFramePr/>
          <p:nvPr>
            <p:extLst>
              <p:ext uri="{D42A27DB-BD31-4B8C-83A1-F6EECF244321}">
                <p14:modId xmlns:p14="http://schemas.microsoft.com/office/powerpoint/2010/main" val="3563729210"/>
              </p:ext>
            </p:extLst>
          </p:nvPr>
        </p:nvGraphicFramePr>
        <p:xfrm>
          <a:off x="899592" y="1275606"/>
          <a:ext cx="7344816" cy="2016224"/>
        </p:xfrm>
        <a:graphic>
          <a:graphicData uri="http://schemas.openxmlformats.org/drawingml/2006/chart">
            <c:chart xmlns:c="http://schemas.openxmlformats.org/drawingml/2006/chart" xmlns:r="http://schemas.openxmlformats.org/officeDocument/2006/relationships" r:id="rId2"/>
          </a:graphicData>
        </a:graphic>
      </p:graphicFrame>
      <p:sp>
        <p:nvSpPr>
          <p:cNvPr id="15" name="Freeform 2311"/>
          <p:cNvSpPr>
            <a:spLocks noEditPoints="1"/>
          </p:cNvSpPr>
          <p:nvPr/>
        </p:nvSpPr>
        <p:spPr bwMode="auto">
          <a:xfrm>
            <a:off x="2267080" y="3291830"/>
            <a:ext cx="222875" cy="436006"/>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204 w 340"/>
              <a:gd name="T19" fmla="*/ 56 h 664"/>
              <a:gd name="T20" fmla="*/ 196 w 340"/>
              <a:gd name="T21" fmla="*/ 64 h 664"/>
              <a:gd name="T22" fmla="*/ 144 w 340"/>
              <a:gd name="T23" fmla="*/ 64 h 664"/>
              <a:gd name="T24" fmla="*/ 136 w 340"/>
              <a:gd name="T25" fmla="*/ 56 h 664"/>
              <a:gd name="T26" fmla="*/ 136 w 340"/>
              <a:gd name="T27" fmla="*/ 56 h 664"/>
              <a:gd name="T28" fmla="*/ 144 w 340"/>
              <a:gd name="T29" fmla="*/ 48 h 664"/>
              <a:gd name="T30" fmla="*/ 196 w 340"/>
              <a:gd name="T31" fmla="*/ 48 h 664"/>
              <a:gd name="T32" fmla="*/ 204 w 340"/>
              <a:gd name="T33" fmla="*/ 56 h 664"/>
              <a:gd name="T34" fmla="*/ 169 w 340"/>
              <a:gd name="T35" fmla="*/ 637 h 664"/>
              <a:gd name="T36" fmla="*/ 137 w 340"/>
              <a:gd name="T37" fmla="*/ 605 h 664"/>
              <a:gd name="T38" fmla="*/ 169 w 340"/>
              <a:gd name="T39" fmla="*/ 573 h 664"/>
              <a:gd name="T40" fmla="*/ 201 w 340"/>
              <a:gd name="T41" fmla="*/ 605 h 664"/>
              <a:gd name="T42" fmla="*/ 169 w 340"/>
              <a:gd name="T43" fmla="*/ 637 h 664"/>
              <a:gd name="T44" fmla="*/ 316 w 340"/>
              <a:gd name="T45" fmla="*/ 548 h 664"/>
              <a:gd name="T46" fmla="*/ 24 w 340"/>
              <a:gd name="T47" fmla="*/ 548 h 664"/>
              <a:gd name="T48" fmla="*/ 24 w 340"/>
              <a:gd name="T49" fmla="*/ 112 h 664"/>
              <a:gd name="T50" fmla="*/ 316 w 340"/>
              <a:gd name="T51" fmla="*/ 112 h 664"/>
              <a:gd name="T52" fmla="*/ 316 w 340"/>
              <a:gd name="T53"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204" y="56"/>
                </a:moveTo>
                <a:cubicBezTo>
                  <a:pt x="204" y="61"/>
                  <a:pt x="201" y="64"/>
                  <a:pt x="196" y="64"/>
                </a:cubicBezTo>
                <a:cubicBezTo>
                  <a:pt x="144" y="64"/>
                  <a:pt x="144" y="64"/>
                  <a:pt x="144" y="64"/>
                </a:cubicBezTo>
                <a:cubicBezTo>
                  <a:pt x="139" y="64"/>
                  <a:pt x="136" y="61"/>
                  <a:pt x="136" y="56"/>
                </a:cubicBezTo>
                <a:cubicBezTo>
                  <a:pt x="136" y="56"/>
                  <a:pt x="136" y="56"/>
                  <a:pt x="136" y="56"/>
                </a:cubicBezTo>
                <a:cubicBezTo>
                  <a:pt x="136" y="51"/>
                  <a:pt x="139" y="48"/>
                  <a:pt x="144" y="48"/>
                </a:cubicBezTo>
                <a:cubicBezTo>
                  <a:pt x="196" y="48"/>
                  <a:pt x="196" y="48"/>
                  <a:pt x="196" y="48"/>
                </a:cubicBezTo>
                <a:cubicBezTo>
                  <a:pt x="201" y="48"/>
                  <a:pt x="204" y="51"/>
                  <a:pt x="204" y="56"/>
                </a:cubicBezTo>
                <a:close/>
                <a:moveTo>
                  <a:pt x="169" y="637"/>
                </a:moveTo>
                <a:cubicBezTo>
                  <a:pt x="151" y="637"/>
                  <a:pt x="137" y="622"/>
                  <a:pt x="137" y="605"/>
                </a:cubicBezTo>
                <a:cubicBezTo>
                  <a:pt x="137" y="587"/>
                  <a:pt x="151" y="573"/>
                  <a:pt x="169" y="573"/>
                </a:cubicBezTo>
                <a:cubicBezTo>
                  <a:pt x="187" y="573"/>
                  <a:pt x="201" y="587"/>
                  <a:pt x="201" y="605"/>
                </a:cubicBezTo>
                <a:cubicBezTo>
                  <a:pt x="201" y="622"/>
                  <a:pt x="187" y="637"/>
                  <a:pt x="169"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Freeform 2312"/>
          <p:cNvSpPr>
            <a:spLocks noEditPoints="1"/>
          </p:cNvSpPr>
          <p:nvPr/>
        </p:nvSpPr>
        <p:spPr bwMode="auto">
          <a:xfrm>
            <a:off x="1353850" y="3291830"/>
            <a:ext cx="226528" cy="478633"/>
          </a:xfrm>
          <a:custGeom>
            <a:avLst/>
            <a:gdLst>
              <a:gd name="T0" fmla="*/ 344 w 344"/>
              <a:gd name="T1" fmla="*/ 49 h 728"/>
              <a:gd name="T2" fmla="*/ 295 w 344"/>
              <a:gd name="T3" fmla="*/ 0 h 728"/>
              <a:gd name="T4" fmla="*/ 49 w 344"/>
              <a:gd name="T5" fmla="*/ 0 h 728"/>
              <a:gd name="T6" fmla="*/ 0 w 344"/>
              <a:gd name="T7" fmla="*/ 49 h 728"/>
              <a:gd name="T8" fmla="*/ 0 w 344"/>
              <a:gd name="T9" fmla="*/ 679 h 728"/>
              <a:gd name="T10" fmla="*/ 49 w 344"/>
              <a:gd name="T11" fmla="*/ 728 h 728"/>
              <a:gd name="T12" fmla="*/ 295 w 344"/>
              <a:gd name="T13" fmla="*/ 728 h 728"/>
              <a:gd name="T14" fmla="*/ 344 w 344"/>
              <a:gd name="T15" fmla="*/ 679 h 728"/>
              <a:gd name="T16" fmla="*/ 344 w 344"/>
              <a:gd name="T17" fmla="*/ 49 h 728"/>
              <a:gd name="T18" fmla="*/ 208 w 344"/>
              <a:gd name="T19" fmla="*/ 64 h 728"/>
              <a:gd name="T20" fmla="*/ 200 w 344"/>
              <a:gd name="T21" fmla="*/ 72 h 728"/>
              <a:gd name="T22" fmla="*/ 148 w 344"/>
              <a:gd name="T23" fmla="*/ 72 h 728"/>
              <a:gd name="T24" fmla="*/ 140 w 344"/>
              <a:gd name="T25" fmla="*/ 64 h 728"/>
              <a:gd name="T26" fmla="*/ 140 w 344"/>
              <a:gd name="T27" fmla="*/ 64 h 728"/>
              <a:gd name="T28" fmla="*/ 148 w 344"/>
              <a:gd name="T29" fmla="*/ 56 h 728"/>
              <a:gd name="T30" fmla="*/ 200 w 344"/>
              <a:gd name="T31" fmla="*/ 56 h 728"/>
              <a:gd name="T32" fmla="*/ 208 w 344"/>
              <a:gd name="T33" fmla="*/ 64 h 728"/>
              <a:gd name="T34" fmla="*/ 175 w 344"/>
              <a:gd name="T35" fmla="*/ 709 h 728"/>
              <a:gd name="T36" fmla="*/ 143 w 344"/>
              <a:gd name="T37" fmla="*/ 677 h 728"/>
              <a:gd name="T38" fmla="*/ 175 w 344"/>
              <a:gd name="T39" fmla="*/ 645 h 728"/>
              <a:gd name="T40" fmla="*/ 207 w 344"/>
              <a:gd name="T41" fmla="*/ 677 h 728"/>
              <a:gd name="T42" fmla="*/ 175 w 344"/>
              <a:gd name="T43" fmla="*/ 709 h 728"/>
              <a:gd name="T44" fmla="*/ 320 w 344"/>
              <a:gd name="T45" fmla="*/ 624 h 728"/>
              <a:gd name="T46" fmla="*/ 28 w 344"/>
              <a:gd name="T47" fmla="*/ 624 h 728"/>
              <a:gd name="T48" fmla="*/ 28 w 344"/>
              <a:gd name="T49" fmla="*/ 104 h 728"/>
              <a:gd name="T50" fmla="*/ 320 w 344"/>
              <a:gd name="T51" fmla="*/ 104 h 728"/>
              <a:gd name="T52" fmla="*/ 320 w 344"/>
              <a:gd name="T53" fmla="*/ 624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4" h="728">
                <a:moveTo>
                  <a:pt x="344" y="49"/>
                </a:moveTo>
                <a:cubicBezTo>
                  <a:pt x="344" y="22"/>
                  <a:pt x="322" y="0"/>
                  <a:pt x="295" y="0"/>
                </a:cubicBezTo>
                <a:cubicBezTo>
                  <a:pt x="49" y="0"/>
                  <a:pt x="49" y="0"/>
                  <a:pt x="49" y="0"/>
                </a:cubicBezTo>
                <a:cubicBezTo>
                  <a:pt x="22" y="0"/>
                  <a:pt x="0" y="22"/>
                  <a:pt x="0" y="49"/>
                </a:cubicBezTo>
                <a:cubicBezTo>
                  <a:pt x="0" y="679"/>
                  <a:pt x="0" y="679"/>
                  <a:pt x="0" y="679"/>
                </a:cubicBezTo>
                <a:cubicBezTo>
                  <a:pt x="0" y="706"/>
                  <a:pt x="22" y="728"/>
                  <a:pt x="49" y="728"/>
                </a:cubicBezTo>
                <a:cubicBezTo>
                  <a:pt x="295" y="728"/>
                  <a:pt x="295" y="728"/>
                  <a:pt x="295" y="728"/>
                </a:cubicBezTo>
                <a:cubicBezTo>
                  <a:pt x="322" y="728"/>
                  <a:pt x="344" y="706"/>
                  <a:pt x="344" y="679"/>
                </a:cubicBezTo>
                <a:lnTo>
                  <a:pt x="344" y="49"/>
                </a:lnTo>
                <a:close/>
                <a:moveTo>
                  <a:pt x="208" y="64"/>
                </a:moveTo>
                <a:cubicBezTo>
                  <a:pt x="208" y="69"/>
                  <a:pt x="205" y="72"/>
                  <a:pt x="200" y="72"/>
                </a:cubicBezTo>
                <a:cubicBezTo>
                  <a:pt x="148" y="72"/>
                  <a:pt x="148" y="72"/>
                  <a:pt x="148" y="72"/>
                </a:cubicBezTo>
                <a:cubicBezTo>
                  <a:pt x="143" y="72"/>
                  <a:pt x="140" y="69"/>
                  <a:pt x="140" y="64"/>
                </a:cubicBezTo>
                <a:cubicBezTo>
                  <a:pt x="140" y="64"/>
                  <a:pt x="140" y="64"/>
                  <a:pt x="140" y="64"/>
                </a:cubicBezTo>
                <a:cubicBezTo>
                  <a:pt x="140" y="59"/>
                  <a:pt x="143" y="56"/>
                  <a:pt x="148" y="56"/>
                </a:cubicBezTo>
                <a:cubicBezTo>
                  <a:pt x="200" y="56"/>
                  <a:pt x="200" y="56"/>
                  <a:pt x="200" y="56"/>
                </a:cubicBezTo>
                <a:cubicBezTo>
                  <a:pt x="205" y="56"/>
                  <a:pt x="208" y="59"/>
                  <a:pt x="208" y="64"/>
                </a:cubicBezTo>
                <a:close/>
                <a:moveTo>
                  <a:pt x="175" y="709"/>
                </a:moveTo>
                <a:cubicBezTo>
                  <a:pt x="158" y="709"/>
                  <a:pt x="143" y="694"/>
                  <a:pt x="143" y="677"/>
                </a:cubicBezTo>
                <a:cubicBezTo>
                  <a:pt x="143" y="659"/>
                  <a:pt x="158" y="645"/>
                  <a:pt x="175" y="645"/>
                </a:cubicBezTo>
                <a:cubicBezTo>
                  <a:pt x="193" y="645"/>
                  <a:pt x="207" y="659"/>
                  <a:pt x="207" y="677"/>
                </a:cubicBezTo>
                <a:cubicBezTo>
                  <a:pt x="207" y="694"/>
                  <a:pt x="193" y="709"/>
                  <a:pt x="175" y="709"/>
                </a:cubicBezTo>
                <a:moveTo>
                  <a:pt x="320" y="624"/>
                </a:moveTo>
                <a:cubicBezTo>
                  <a:pt x="28" y="624"/>
                  <a:pt x="28" y="624"/>
                  <a:pt x="28" y="624"/>
                </a:cubicBezTo>
                <a:cubicBezTo>
                  <a:pt x="28" y="104"/>
                  <a:pt x="28" y="104"/>
                  <a:pt x="28" y="104"/>
                </a:cubicBezTo>
                <a:cubicBezTo>
                  <a:pt x="320" y="104"/>
                  <a:pt x="320" y="104"/>
                  <a:pt x="320" y="104"/>
                </a:cubicBezTo>
                <a:lnTo>
                  <a:pt x="320" y="624"/>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Freeform 2338"/>
          <p:cNvSpPr>
            <a:spLocks noEditPoints="1"/>
          </p:cNvSpPr>
          <p:nvPr/>
        </p:nvSpPr>
        <p:spPr bwMode="auto">
          <a:xfrm>
            <a:off x="4027970" y="3291831"/>
            <a:ext cx="222875" cy="436006"/>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 name="Freeform 2339"/>
          <p:cNvSpPr>
            <a:spLocks noEditPoints="1"/>
          </p:cNvSpPr>
          <p:nvPr/>
        </p:nvSpPr>
        <p:spPr bwMode="auto">
          <a:xfrm>
            <a:off x="3155609" y="3291830"/>
            <a:ext cx="226528" cy="478633"/>
          </a:xfrm>
          <a:custGeom>
            <a:avLst/>
            <a:gdLst>
              <a:gd name="T0" fmla="*/ 344 w 344"/>
              <a:gd name="T1" fmla="*/ 49 h 728"/>
              <a:gd name="T2" fmla="*/ 295 w 344"/>
              <a:gd name="T3" fmla="*/ 0 h 728"/>
              <a:gd name="T4" fmla="*/ 49 w 344"/>
              <a:gd name="T5" fmla="*/ 0 h 728"/>
              <a:gd name="T6" fmla="*/ 0 w 344"/>
              <a:gd name="T7" fmla="*/ 49 h 728"/>
              <a:gd name="T8" fmla="*/ 0 w 344"/>
              <a:gd name="T9" fmla="*/ 679 h 728"/>
              <a:gd name="T10" fmla="*/ 49 w 344"/>
              <a:gd name="T11" fmla="*/ 728 h 728"/>
              <a:gd name="T12" fmla="*/ 295 w 344"/>
              <a:gd name="T13" fmla="*/ 728 h 728"/>
              <a:gd name="T14" fmla="*/ 344 w 344"/>
              <a:gd name="T15" fmla="*/ 679 h 728"/>
              <a:gd name="T16" fmla="*/ 344 w 344"/>
              <a:gd name="T17" fmla="*/ 49 h 728"/>
              <a:gd name="T18" fmla="*/ 172 w 344"/>
              <a:gd name="T19" fmla="*/ 34 h 728"/>
              <a:gd name="T20" fmla="*/ 187 w 344"/>
              <a:gd name="T21" fmla="*/ 49 h 728"/>
              <a:gd name="T22" fmla="*/ 172 w 344"/>
              <a:gd name="T23" fmla="*/ 64 h 728"/>
              <a:gd name="T24" fmla="*/ 157 w 344"/>
              <a:gd name="T25" fmla="*/ 49 h 728"/>
              <a:gd name="T26" fmla="*/ 172 w 344"/>
              <a:gd name="T27" fmla="*/ 34 h 728"/>
              <a:gd name="T28" fmla="*/ 176 w 344"/>
              <a:gd name="T29" fmla="*/ 709 h 728"/>
              <a:gd name="T30" fmla="*/ 144 w 344"/>
              <a:gd name="T31" fmla="*/ 677 h 728"/>
              <a:gd name="T32" fmla="*/ 176 w 344"/>
              <a:gd name="T33" fmla="*/ 645 h 728"/>
              <a:gd name="T34" fmla="*/ 208 w 344"/>
              <a:gd name="T35" fmla="*/ 677 h 728"/>
              <a:gd name="T36" fmla="*/ 176 w 344"/>
              <a:gd name="T37" fmla="*/ 709 h 728"/>
              <a:gd name="T38" fmla="*/ 320 w 344"/>
              <a:gd name="T39" fmla="*/ 624 h 728"/>
              <a:gd name="T40" fmla="*/ 28 w 344"/>
              <a:gd name="T41" fmla="*/ 624 h 728"/>
              <a:gd name="T42" fmla="*/ 28 w 344"/>
              <a:gd name="T43" fmla="*/ 104 h 728"/>
              <a:gd name="T44" fmla="*/ 320 w 344"/>
              <a:gd name="T45" fmla="*/ 104 h 728"/>
              <a:gd name="T46" fmla="*/ 320 w 344"/>
              <a:gd name="T47" fmla="*/ 624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4" h="728">
                <a:moveTo>
                  <a:pt x="344" y="49"/>
                </a:moveTo>
                <a:cubicBezTo>
                  <a:pt x="344" y="22"/>
                  <a:pt x="322" y="0"/>
                  <a:pt x="295" y="0"/>
                </a:cubicBezTo>
                <a:cubicBezTo>
                  <a:pt x="49" y="0"/>
                  <a:pt x="49" y="0"/>
                  <a:pt x="49" y="0"/>
                </a:cubicBezTo>
                <a:cubicBezTo>
                  <a:pt x="22" y="0"/>
                  <a:pt x="0" y="22"/>
                  <a:pt x="0" y="49"/>
                </a:cubicBezTo>
                <a:cubicBezTo>
                  <a:pt x="0" y="679"/>
                  <a:pt x="0" y="679"/>
                  <a:pt x="0" y="679"/>
                </a:cubicBezTo>
                <a:cubicBezTo>
                  <a:pt x="0" y="706"/>
                  <a:pt x="22" y="728"/>
                  <a:pt x="49" y="728"/>
                </a:cubicBezTo>
                <a:cubicBezTo>
                  <a:pt x="295" y="728"/>
                  <a:pt x="295" y="728"/>
                  <a:pt x="295" y="728"/>
                </a:cubicBezTo>
                <a:cubicBezTo>
                  <a:pt x="322" y="728"/>
                  <a:pt x="344" y="706"/>
                  <a:pt x="344" y="679"/>
                </a:cubicBezTo>
                <a:lnTo>
                  <a:pt x="344" y="49"/>
                </a:lnTo>
                <a:close/>
                <a:moveTo>
                  <a:pt x="172" y="34"/>
                </a:moveTo>
                <a:cubicBezTo>
                  <a:pt x="181" y="34"/>
                  <a:pt x="187" y="41"/>
                  <a:pt x="187" y="49"/>
                </a:cubicBezTo>
                <a:cubicBezTo>
                  <a:pt x="187" y="57"/>
                  <a:pt x="181" y="64"/>
                  <a:pt x="172" y="64"/>
                </a:cubicBezTo>
                <a:cubicBezTo>
                  <a:pt x="164" y="64"/>
                  <a:pt x="157" y="57"/>
                  <a:pt x="157" y="49"/>
                </a:cubicBezTo>
                <a:cubicBezTo>
                  <a:pt x="157" y="41"/>
                  <a:pt x="164" y="34"/>
                  <a:pt x="172" y="34"/>
                </a:cubicBezTo>
                <a:moveTo>
                  <a:pt x="176" y="709"/>
                </a:moveTo>
                <a:cubicBezTo>
                  <a:pt x="158" y="709"/>
                  <a:pt x="144" y="694"/>
                  <a:pt x="144" y="677"/>
                </a:cubicBezTo>
                <a:cubicBezTo>
                  <a:pt x="144" y="659"/>
                  <a:pt x="158" y="645"/>
                  <a:pt x="176" y="645"/>
                </a:cubicBezTo>
                <a:cubicBezTo>
                  <a:pt x="193" y="645"/>
                  <a:pt x="208" y="659"/>
                  <a:pt x="208" y="677"/>
                </a:cubicBezTo>
                <a:cubicBezTo>
                  <a:pt x="208" y="694"/>
                  <a:pt x="193" y="709"/>
                  <a:pt x="176" y="709"/>
                </a:cubicBezTo>
                <a:moveTo>
                  <a:pt x="320" y="624"/>
                </a:moveTo>
                <a:cubicBezTo>
                  <a:pt x="28" y="624"/>
                  <a:pt x="28" y="624"/>
                  <a:pt x="28" y="624"/>
                </a:cubicBezTo>
                <a:cubicBezTo>
                  <a:pt x="28" y="104"/>
                  <a:pt x="28" y="104"/>
                  <a:pt x="28" y="104"/>
                </a:cubicBezTo>
                <a:cubicBezTo>
                  <a:pt x="320" y="104"/>
                  <a:pt x="320" y="104"/>
                  <a:pt x="320" y="104"/>
                </a:cubicBezTo>
                <a:lnTo>
                  <a:pt x="320" y="624"/>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 name="Freeform 2305"/>
          <p:cNvSpPr>
            <a:spLocks noEditPoints="1"/>
          </p:cNvSpPr>
          <p:nvPr/>
        </p:nvSpPr>
        <p:spPr bwMode="auto">
          <a:xfrm>
            <a:off x="4902078" y="3291830"/>
            <a:ext cx="243579" cy="482286"/>
          </a:xfrm>
          <a:custGeom>
            <a:avLst/>
            <a:gdLst>
              <a:gd name="T0" fmla="*/ 369 w 370"/>
              <a:gd name="T1" fmla="*/ 632 h 734"/>
              <a:gd name="T2" fmla="*/ 369 w 370"/>
              <a:gd name="T3" fmla="*/ 96 h 734"/>
              <a:gd name="T4" fmla="*/ 318 w 370"/>
              <a:gd name="T5" fmla="*/ 17 h 734"/>
              <a:gd name="T6" fmla="*/ 249 w 370"/>
              <a:gd name="T7" fmla="*/ 7 h 734"/>
              <a:gd name="T8" fmla="*/ 249 w 370"/>
              <a:gd name="T9" fmla="*/ 6 h 734"/>
              <a:gd name="T10" fmla="*/ 54 w 370"/>
              <a:gd name="T11" fmla="*/ 16 h 734"/>
              <a:gd name="T12" fmla="*/ 2 w 370"/>
              <a:gd name="T13" fmla="*/ 94 h 734"/>
              <a:gd name="T14" fmla="*/ 1 w 370"/>
              <a:gd name="T15" fmla="*/ 630 h 734"/>
              <a:gd name="T16" fmla="*/ 54 w 370"/>
              <a:gd name="T17" fmla="*/ 716 h 734"/>
              <a:gd name="T18" fmla="*/ 125 w 370"/>
              <a:gd name="T19" fmla="*/ 727 h 734"/>
              <a:gd name="T20" fmla="*/ 125 w 370"/>
              <a:gd name="T21" fmla="*/ 729 h 734"/>
              <a:gd name="T22" fmla="*/ 319 w 370"/>
              <a:gd name="T23" fmla="*/ 718 h 734"/>
              <a:gd name="T24" fmla="*/ 369 w 370"/>
              <a:gd name="T25" fmla="*/ 632 h 734"/>
              <a:gd name="T26" fmla="*/ 344 w 370"/>
              <a:gd name="T27" fmla="*/ 643 h 734"/>
              <a:gd name="T28" fmla="*/ 246 w 370"/>
              <a:gd name="T29" fmla="*/ 643 h 734"/>
              <a:gd name="T30" fmla="*/ 122 w 370"/>
              <a:gd name="T31" fmla="*/ 643 h 734"/>
              <a:gd name="T32" fmla="*/ 26 w 370"/>
              <a:gd name="T33" fmla="*/ 643 h 734"/>
              <a:gd name="T34" fmla="*/ 25 w 370"/>
              <a:gd name="T35" fmla="*/ 79 h 734"/>
              <a:gd name="T36" fmla="*/ 122 w 370"/>
              <a:gd name="T37" fmla="*/ 79 h 734"/>
              <a:gd name="T38" fmla="*/ 246 w 370"/>
              <a:gd name="T39" fmla="*/ 79 h 734"/>
              <a:gd name="T40" fmla="*/ 344 w 370"/>
              <a:gd name="T41" fmla="*/ 79 h 734"/>
              <a:gd name="T42" fmla="*/ 344 w 370"/>
              <a:gd name="T43" fmla="*/ 643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0" h="734">
                <a:moveTo>
                  <a:pt x="369" y="632"/>
                </a:moveTo>
                <a:cubicBezTo>
                  <a:pt x="369" y="96"/>
                  <a:pt x="369" y="96"/>
                  <a:pt x="369" y="96"/>
                </a:cubicBezTo>
                <a:cubicBezTo>
                  <a:pt x="369" y="56"/>
                  <a:pt x="365" y="27"/>
                  <a:pt x="318" y="17"/>
                </a:cubicBezTo>
                <a:cubicBezTo>
                  <a:pt x="296" y="13"/>
                  <a:pt x="273" y="9"/>
                  <a:pt x="249" y="7"/>
                </a:cubicBezTo>
                <a:cubicBezTo>
                  <a:pt x="249" y="6"/>
                  <a:pt x="249" y="6"/>
                  <a:pt x="249" y="6"/>
                </a:cubicBezTo>
                <a:cubicBezTo>
                  <a:pt x="181" y="0"/>
                  <a:pt x="114" y="3"/>
                  <a:pt x="54" y="16"/>
                </a:cubicBezTo>
                <a:cubicBezTo>
                  <a:pt x="7" y="26"/>
                  <a:pt x="1" y="54"/>
                  <a:pt x="2" y="94"/>
                </a:cubicBezTo>
                <a:cubicBezTo>
                  <a:pt x="1" y="630"/>
                  <a:pt x="1" y="630"/>
                  <a:pt x="1" y="630"/>
                </a:cubicBezTo>
                <a:cubicBezTo>
                  <a:pt x="0" y="670"/>
                  <a:pt x="4" y="706"/>
                  <a:pt x="54" y="716"/>
                </a:cubicBezTo>
                <a:cubicBezTo>
                  <a:pt x="76" y="721"/>
                  <a:pt x="101" y="725"/>
                  <a:pt x="125" y="727"/>
                </a:cubicBezTo>
                <a:cubicBezTo>
                  <a:pt x="125" y="729"/>
                  <a:pt x="125" y="729"/>
                  <a:pt x="125" y="729"/>
                </a:cubicBezTo>
                <a:cubicBezTo>
                  <a:pt x="189" y="734"/>
                  <a:pt x="258" y="731"/>
                  <a:pt x="319" y="718"/>
                </a:cubicBezTo>
                <a:cubicBezTo>
                  <a:pt x="369" y="707"/>
                  <a:pt x="370" y="672"/>
                  <a:pt x="369" y="632"/>
                </a:cubicBezTo>
                <a:moveTo>
                  <a:pt x="344" y="643"/>
                </a:moveTo>
                <a:cubicBezTo>
                  <a:pt x="246" y="643"/>
                  <a:pt x="246" y="643"/>
                  <a:pt x="246" y="643"/>
                </a:cubicBezTo>
                <a:cubicBezTo>
                  <a:pt x="122" y="643"/>
                  <a:pt x="122" y="643"/>
                  <a:pt x="122" y="643"/>
                </a:cubicBezTo>
                <a:cubicBezTo>
                  <a:pt x="26" y="643"/>
                  <a:pt x="26" y="643"/>
                  <a:pt x="26" y="643"/>
                </a:cubicBezTo>
                <a:cubicBezTo>
                  <a:pt x="25" y="79"/>
                  <a:pt x="25" y="79"/>
                  <a:pt x="25" y="79"/>
                </a:cubicBezTo>
                <a:cubicBezTo>
                  <a:pt x="122" y="79"/>
                  <a:pt x="122" y="79"/>
                  <a:pt x="122" y="79"/>
                </a:cubicBezTo>
                <a:cubicBezTo>
                  <a:pt x="246" y="79"/>
                  <a:pt x="246" y="79"/>
                  <a:pt x="246" y="79"/>
                </a:cubicBezTo>
                <a:cubicBezTo>
                  <a:pt x="344" y="79"/>
                  <a:pt x="344" y="79"/>
                  <a:pt x="344" y="79"/>
                </a:cubicBezTo>
                <a:lnTo>
                  <a:pt x="344" y="643"/>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 name="Freeform 2306"/>
          <p:cNvSpPr>
            <a:spLocks noEditPoints="1"/>
          </p:cNvSpPr>
          <p:nvPr/>
        </p:nvSpPr>
        <p:spPr bwMode="auto">
          <a:xfrm>
            <a:off x="5775258" y="3291830"/>
            <a:ext cx="270372" cy="513951"/>
          </a:xfrm>
          <a:custGeom>
            <a:avLst/>
            <a:gdLst>
              <a:gd name="T0" fmla="*/ 352 w 410"/>
              <a:gd name="T1" fmla="*/ 7 h 783"/>
              <a:gd name="T2" fmla="*/ 342 w 410"/>
              <a:gd name="T3" fmla="*/ 6 h 783"/>
              <a:gd name="T4" fmla="*/ 342 w 410"/>
              <a:gd name="T5" fmla="*/ 6 h 783"/>
              <a:gd name="T6" fmla="*/ 205 w 410"/>
              <a:gd name="T7" fmla="*/ 1 h 783"/>
              <a:gd name="T8" fmla="*/ 106 w 410"/>
              <a:gd name="T9" fmla="*/ 3 h 783"/>
              <a:gd name="T10" fmla="*/ 106 w 410"/>
              <a:gd name="T11" fmla="*/ 4 h 783"/>
              <a:gd name="T12" fmla="*/ 57 w 410"/>
              <a:gd name="T13" fmla="*/ 7 h 783"/>
              <a:gd name="T14" fmla="*/ 1 w 410"/>
              <a:gd name="T15" fmla="*/ 92 h 783"/>
              <a:gd name="T16" fmla="*/ 1 w 410"/>
              <a:gd name="T17" fmla="*/ 681 h 783"/>
              <a:gd name="T18" fmla="*/ 58 w 410"/>
              <a:gd name="T19" fmla="*/ 775 h 783"/>
              <a:gd name="T20" fmla="*/ 106 w 410"/>
              <a:gd name="T21" fmla="*/ 779 h 783"/>
              <a:gd name="T22" fmla="*/ 106 w 410"/>
              <a:gd name="T23" fmla="*/ 780 h 783"/>
              <a:gd name="T24" fmla="*/ 204 w 410"/>
              <a:gd name="T25" fmla="*/ 782 h 783"/>
              <a:gd name="T26" fmla="*/ 342 w 410"/>
              <a:gd name="T27" fmla="*/ 776 h 783"/>
              <a:gd name="T28" fmla="*/ 342 w 410"/>
              <a:gd name="T29" fmla="*/ 776 h 783"/>
              <a:gd name="T30" fmla="*/ 352 w 410"/>
              <a:gd name="T31" fmla="*/ 775 h 783"/>
              <a:gd name="T32" fmla="*/ 409 w 410"/>
              <a:gd name="T33" fmla="*/ 681 h 783"/>
              <a:gd name="T34" fmla="*/ 409 w 410"/>
              <a:gd name="T35" fmla="*/ 92 h 783"/>
              <a:gd name="T36" fmla="*/ 352 w 410"/>
              <a:gd name="T37" fmla="*/ 7 h 783"/>
              <a:gd name="T38" fmla="*/ 165 w 410"/>
              <a:gd name="T39" fmla="*/ 34 h 783"/>
              <a:gd name="T40" fmla="*/ 170 w 410"/>
              <a:gd name="T41" fmla="*/ 30 h 783"/>
              <a:gd name="T42" fmla="*/ 240 w 410"/>
              <a:gd name="T43" fmla="*/ 30 h 783"/>
              <a:gd name="T44" fmla="*/ 245 w 410"/>
              <a:gd name="T45" fmla="*/ 34 h 783"/>
              <a:gd name="T46" fmla="*/ 240 w 410"/>
              <a:gd name="T47" fmla="*/ 38 h 783"/>
              <a:gd name="T48" fmla="*/ 170 w 410"/>
              <a:gd name="T49" fmla="*/ 38 h 783"/>
              <a:gd name="T50" fmla="*/ 165 w 410"/>
              <a:gd name="T51" fmla="*/ 34 h 783"/>
              <a:gd name="T52" fmla="*/ 167 w 410"/>
              <a:gd name="T53" fmla="*/ 738 h 783"/>
              <a:gd name="T54" fmla="*/ 168 w 410"/>
              <a:gd name="T55" fmla="*/ 738 h 783"/>
              <a:gd name="T56" fmla="*/ 169 w 410"/>
              <a:gd name="T57" fmla="*/ 738 h 783"/>
              <a:gd name="T58" fmla="*/ 174 w 410"/>
              <a:gd name="T59" fmla="*/ 738 h 783"/>
              <a:gd name="T60" fmla="*/ 236 w 410"/>
              <a:gd name="T61" fmla="*/ 738 h 783"/>
              <a:gd name="T62" fmla="*/ 241 w 410"/>
              <a:gd name="T63" fmla="*/ 738 h 783"/>
              <a:gd name="T64" fmla="*/ 242 w 410"/>
              <a:gd name="T65" fmla="*/ 738 h 783"/>
              <a:gd name="T66" fmla="*/ 243 w 410"/>
              <a:gd name="T67" fmla="*/ 738 h 783"/>
              <a:gd name="T68" fmla="*/ 243 w 410"/>
              <a:gd name="T69" fmla="*/ 739 h 783"/>
              <a:gd name="T70" fmla="*/ 246 w 410"/>
              <a:gd name="T71" fmla="*/ 744 h 783"/>
              <a:gd name="T72" fmla="*/ 246 w 410"/>
              <a:gd name="T73" fmla="*/ 754 h 783"/>
              <a:gd name="T74" fmla="*/ 233 w 410"/>
              <a:gd name="T75" fmla="*/ 766 h 783"/>
              <a:gd name="T76" fmla="*/ 234 w 410"/>
              <a:gd name="T77" fmla="*/ 766 h 783"/>
              <a:gd name="T78" fmla="*/ 233 w 410"/>
              <a:gd name="T79" fmla="*/ 766 h 783"/>
              <a:gd name="T80" fmla="*/ 232 w 410"/>
              <a:gd name="T81" fmla="*/ 766 h 783"/>
              <a:gd name="T82" fmla="*/ 178 w 410"/>
              <a:gd name="T83" fmla="*/ 766 h 783"/>
              <a:gd name="T84" fmla="*/ 177 w 410"/>
              <a:gd name="T85" fmla="*/ 766 h 783"/>
              <a:gd name="T86" fmla="*/ 176 w 410"/>
              <a:gd name="T87" fmla="*/ 766 h 783"/>
              <a:gd name="T88" fmla="*/ 176 w 410"/>
              <a:gd name="T89" fmla="*/ 766 h 783"/>
              <a:gd name="T90" fmla="*/ 162 w 410"/>
              <a:gd name="T91" fmla="*/ 754 h 783"/>
              <a:gd name="T92" fmla="*/ 162 w 410"/>
              <a:gd name="T93" fmla="*/ 744 h 783"/>
              <a:gd name="T94" fmla="*/ 166 w 410"/>
              <a:gd name="T95" fmla="*/ 739 h 783"/>
              <a:gd name="T96" fmla="*/ 167 w 410"/>
              <a:gd name="T97" fmla="*/ 738 h 783"/>
              <a:gd name="T98" fmla="*/ 382 w 410"/>
              <a:gd name="T99" fmla="*/ 694 h 783"/>
              <a:gd name="T100" fmla="*/ 342 w 410"/>
              <a:gd name="T101" fmla="*/ 694 h 783"/>
              <a:gd name="T102" fmla="*/ 106 w 410"/>
              <a:gd name="T103" fmla="*/ 694 h 783"/>
              <a:gd name="T104" fmla="*/ 28 w 410"/>
              <a:gd name="T105" fmla="*/ 694 h 783"/>
              <a:gd name="T106" fmla="*/ 28 w 410"/>
              <a:gd name="T107" fmla="*/ 78 h 783"/>
              <a:gd name="T108" fmla="*/ 106 w 410"/>
              <a:gd name="T109" fmla="*/ 78 h 783"/>
              <a:gd name="T110" fmla="*/ 342 w 410"/>
              <a:gd name="T111" fmla="*/ 78 h 783"/>
              <a:gd name="T112" fmla="*/ 382 w 410"/>
              <a:gd name="T113" fmla="*/ 78 h 783"/>
              <a:gd name="T114" fmla="*/ 382 w 410"/>
              <a:gd name="T115" fmla="*/ 694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0" h="783">
                <a:moveTo>
                  <a:pt x="352" y="7"/>
                </a:moveTo>
                <a:cubicBezTo>
                  <a:pt x="349" y="6"/>
                  <a:pt x="346" y="6"/>
                  <a:pt x="342" y="6"/>
                </a:cubicBezTo>
                <a:cubicBezTo>
                  <a:pt x="342" y="6"/>
                  <a:pt x="342" y="6"/>
                  <a:pt x="342" y="6"/>
                </a:cubicBezTo>
                <a:cubicBezTo>
                  <a:pt x="298" y="2"/>
                  <a:pt x="251" y="0"/>
                  <a:pt x="205" y="1"/>
                </a:cubicBezTo>
                <a:cubicBezTo>
                  <a:pt x="172" y="1"/>
                  <a:pt x="138" y="1"/>
                  <a:pt x="106" y="3"/>
                </a:cubicBezTo>
                <a:cubicBezTo>
                  <a:pt x="106" y="4"/>
                  <a:pt x="106" y="4"/>
                  <a:pt x="106" y="4"/>
                </a:cubicBezTo>
                <a:cubicBezTo>
                  <a:pt x="90" y="5"/>
                  <a:pt x="73" y="6"/>
                  <a:pt x="57" y="7"/>
                </a:cubicBezTo>
                <a:cubicBezTo>
                  <a:pt x="5" y="10"/>
                  <a:pt x="0" y="49"/>
                  <a:pt x="1" y="92"/>
                </a:cubicBezTo>
                <a:cubicBezTo>
                  <a:pt x="1" y="681"/>
                  <a:pt x="1" y="681"/>
                  <a:pt x="1" y="681"/>
                </a:cubicBezTo>
                <a:cubicBezTo>
                  <a:pt x="0" y="725"/>
                  <a:pt x="2" y="771"/>
                  <a:pt x="58" y="775"/>
                </a:cubicBezTo>
                <a:cubicBezTo>
                  <a:pt x="74" y="777"/>
                  <a:pt x="90" y="778"/>
                  <a:pt x="106" y="779"/>
                </a:cubicBezTo>
                <a:cubicBezTo>
                  <a:pt x="106" y="780"/>
                  <a:pt x="106" y="780"/>
                  <a:pt x="106" y="780"/>
                </a:cubicBezTo>
                <a:cubicBezTo>
                  <a:pt x="138" y="782"/>
                  <a:pt x="172" y="782"/>
                  <a:pt x="204" y="782"/>
                </a:cubicBezTo>
                <a:cubicBezTo>
                  <a:pt x="250" y="783"/>
                  <a:pt x="298" y="781"/>
                  <a:pt x="342" y="776"/>
                </a:cubicBezTo>
                <a:cubicBezTo>
                  <a:pt x="342" y="776"/>
                  <a:pt x="342" y="776"/>
                  <a:pt x="342" y="776"/>
                </a:cubicBezTo>
                <a:cubicBezTo>
                  <a:pt x="346" y="776"/>
                  <a:pt x="349" y="775"/>
                  <a:pt x="352" y="775"/>
                </a:cubicBezTo>
                <a:cubicBezTo>
                  <a:pt x="407" y="771"/>
                  <a:pt x="410" y="725"/>
                  <a:pt x="409" y="681"/>
                </a:cubicBezTo>
                <a:cubicBezTo>
                  <a:pt x="409" y="92"/>
                  <a:pt x="409" y="92"/>
                  <a:pt x="409" y="92"/>
                </a:cubicBezTo>
                <a:cubicBezTo>
                  <a:pt x="409" y="49"/>
                  <a:pt x="404" y="10"/>
                  <a:pt x="352" y="7"/>
                </a:cubicBezTo>
                <a:moveTo>
                  <a:pt x="165" y="34"/>
                </a:moveTo>
                <a:cubicBezTo>
                  <a:pt x="165" y="31"/>
                  <a:pt x="167" y="30"/>
                  <a:pt x="170" y="30"/>
                </a:cubicBezTo>
                <a:cubicBezTo>
                  <a:pt x="240" y="30"/>
                  <a:pt x="240" y="30"/>
                  <a:pt x="240" y="30"/>
                </a:cubicBezTo>
                <a:cubicBezTo>
                  <a:pt x="243" y="30"/>
                  <a:pt x="245" y="31"/>
                  <a:pt x="245" y="34"/>
                </a:cubicBezTo>
                <a:cubicBezTo>
                  <a:pt x="245" y="37"/>
                  <a:pt x="243" y="38"/>
                  <a:pt x="240" y="38"/>
                </a:cubicBezTo>
                <a:cubicBezTo>
                  <a:pt x="170" y="38"/>
                  <a:pt x="170" y="38"/>
                  <a:pt x="170" y="38"/>
                </a:cubicBezTo>
                <a:cubicBezTo>
                  <a:pt x="167" y="38"/>
                  <a:pt x="165" y="37"/>
                  <a:pt x="165" y="34"/>
                </a:cubicBezTo>
                <a:moveTo>
                  <a:pt x="167" y="738"/>
                </a:moveTo>
                <a:cubicBezTo>
                  <a:pt x="168" y="738"/>
                  <a:pt x="168" y="738"/>
                  <a:pt x="168" y="738"/>
                </a:cubicBezTo>
                <a:cubicBezTo>
                  <a:pt x="169" y="738"/>
                  <a:pt x="169" y="738"/>
                  <a:pt x="169" y="738"/>
                </a:cubicBezTo>
                <a:cubicBezTo>
                  <a:pt x="174" y="738"/>
                  <a:pt x="174" y="738"/>
                  <a:pt x="174" y="738"/>
                </a:cubicBezTo>
                <a:cubicBezTo>
                  <a:pt x="236" y="738"/>
                  <a:pt x="236" y="738"/>
                  <a:pt x="236" y="738"/>
                </a:cubicBezTo>
                <a:cubicBezTo>
                  <a:pt x="241" y="738"/>
                  <a:pt x="241" y="738"/>
                  <a:pt x="241" y="738"/>
                </a:cubicBezTo>
                <a:cubicBezTo>
                  <a:pt x="242" y="738"/>
                  <a:pt x="242" y="738"/>
                  <a:pt x="242" y="738"/>
                </a:cubicBezTo>
                <a:cubicBezTo>
                  <a:pt x="243" y="738"/>
                  <a:pt x="243" y="738"/>
                  <a:pt x="243" y="738"/>
                </a:cubicBezTo>
                <a:cubicBezTo>
                  <a:pt x="243" y="739"/>
                  <a:pt x="243" y="739"/>
                  <a:pt x="243" y="739"/>
                </a:cubicBezTo>
                <a:cubicBezTo>
                  <a:pt x="244" y="739"/>
                  <a:pt x="246" y="741"/>
                  <a:pt x="246" y="744"/>
                </a:cubicBezTo>
                <a:cubicBezTo>
                  <a:pt x="246" y="754"/>
                  <a:pt x="246" y="754"/>
                  <a:pt x="246" y="754"/>
                </a:cubicBezTo>
                <a:cubicBezTo>
                  <a:pt x="246" y="754"/>
                  <a:pt x="245" y="765"/>
                  <a:pt x="233" y="766"/>
                </a:cubicBezTo>
                <a:cubicBezTo>
                  <a:pt x="234" y="766"/>
                  <a:pt x="234" y="766"/>
                  <a:pt x="234" y="766"/>
                </a:cubicBezTo>
                <a:cubicBezTo>
                  <a:pt x="233" y="766"/>
                  <a:pt x="233" y="766"/>
                  <a:pt x="233" y="766"/>
                </a:cubicBezTo>
                <a:cubicBezTo>
                  <a:pt x="232" y="766"/>
                  <a:pt x="232" y="766"/>
                  <a:pt x="232" y="766"/>
                </a:cubicBezTo>
                <a:cubicBezTo>
                  <a:pt x="178" y="766"/>
                  <a:pt x="178" y="766"/>
                  <a:pt x="178" y="766"/>
                </a:cubicBezTo>
                <a:cubicBezTo>
                  <a:pt x="177" y="766"/>
                  <a:pt x="177" y="766"/>
                  <a:pt x="177" y="766"/>
                </a:cubicBezTo>
                <a:cubicBezTo>
                  <a:pt x="176" y="766"/>
                  <a:pt x="176" y="766"/>
                  <a:pt x="176" y="766"/>
                </a:cubicBezTo>
                <a:cubicBezTo>
                  <a:pt x="176" y="766"/>
                  <a:pt x="176" y="766"/>
                  <a:pt x="176" y="766"/>
                </a:cubicBezTo>
                <a:cubicBezTo>
                  <a:pt x="164" y="765"/>
                  <a:pt x="162" y="754"/>
                  <a:pt x="162" y="754"/>
                </a:cubicBezTo>
                <a:cubicBezTo>
                  <a:pt x="162" y="744"/>
                  <a:pt x="162" y="744"/>
                  <a:pt x="162" y="744"/>
                </a:cubicBezTo>
                <a:cubicBezTo>
                  <a:pt x="162" y="741"/>
                  <a:pt x="165" y="739"/>
                  <a:pt x="166" y="739"/>
                </a:cubicBezTo>
                <a:cubicBezTo>
                  <a:pt x="167" y="738"/>
                  <a:pt x="167" y="738"/>
                  <a:pt x="167" y="738"/>
                </a:cubicBezTo>
                <a:moveTo>
                  <a:pt x="382" y="694"/>
                </a:moveTo>
                <a:cubicBezTo>
                  <a:pt x="342" y="694"/>
                  <a:pt x="342" y="694"/>
                  <a:pt x="342" y="694"/>
                </a:cubicBezTo>
                <a:cubicBezTo>
                  <a:pt x="106" y="694"/>
                  <a:pt x="106" y="694"/>
                  <a:pt x="106" y="694"/>
                </a:cubicBezTo>
                <a:cubicBezTo>
                  <a:pt x="28" y="694"/>
                  <a:pt x="28" y="694"/>
                  <a:pt x="28" y="694"/>
                </a:cubicBezTo>
                <a:cubicBezTo>
                  <a:pt x="28" y="78"/>
                  <a:pt x="28" y="78"/>
                  <a:pt x="28" y="78"/>
                </a:cubicBezTo>
                <a:cubicBezTo>
                  <a:pt x="106" y="78"/>
                  <a:pt x="106" y="78"/>
                  <a:pt x="106" y="78"/>
                </a:cubicBezTo>
                <a:cubicBezTo>
                  <a:pt x="342" y="78"/>
                  <a:pt x="342" y="78"/>
                  <a:pt x="342" y="78"/>
                </a:cubicBezTo>
                <a:cubicBezTo>
                  <a:pt x="382" y="78"/>
                  <a:pt x="382" y="78"/>
                  <a:pt x="382" y="78"/>
                </a:cubicBezTo>
                <a:lnTo>
                  <a:pt x="382" y="694"/>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Freeform 2307"/>
          <p:cNvSpPr>
            <a:spLocks noEditPoints="1"/>
          </p:cNvSpPr>
          <p:nvPr/>
        </p:nvSpPr>
        <p:spPr bwMode="auto">
          <a:xfrm>
            <a:off x="6672837" y="3291830"/>
            <a:ext cx="247233" cy="500555"/>
          </a:xfrm>
          <a:custGeom>
            <a:avLst/>
            <a:gdLst>
              <a:gd name="T0" fmla="*/ 376 w 376"/>
              <a:gd name="T1" fmla="*/ 40 h 760"/>
              <a:gd name="T2" fmla="*/ 336 w 376"/>
              <a:gd name="T3" fmla="*/ 0 h 760"/>
              <a:gd name="T4" fmla="*/ 40 w 376"/>
              <a:gd name="T5" fmla="*/ 0 h 760"/>
              <a:gd name="T6" fmla="*/ 0 w 376"/>
              <a:gd name="T7" fmla="*/ 40 h 760"/>
              <a:gd name="T8" fmla="*/ 0 w 376"/>
              <a:gd name="T9" fmla="*/ 720 h 760"/>
              <a:gd name="T10" fmla="*/ 40 w 376"/>
              <a:gd name="T11" fmla="*/ 760 h 760"/>
              <a:gd name="T12" fmla="*/ 336 w 376"/>
              <a:gd name="T13" fmla="*/ 760 h 760"/>
              <a:gd name="T14" fmla="*/ 376 w 376"/>
              <a:gd name="T15" fmla="*/ 720 h 760"/>
              <a:gd name="T16" fmla="*/ 376 w 376"/>
              <a:gd name="T17" fmla="*/ 40 h 760"/>
              <a:gd name="T18" fmla="*/ 368 w 376"/>
              <a:gd name="T19" fmla="*/ 720 h 760"/>
              <a:gd name="T20" fmla="*/ 335 w 376"/>
              <a:gd name="T21" fmla="*/ 752 h 760"/>
              <a:gd name="T22" fmla="*/ 39 w 376"/>
              <a:gd name="T23" fmla="*/ 752 h 760"/>
              <a:gd name="T24" fmla="*/ 8 w 376"/>
              <a:gd name="T25" fmla="*/ 720 h 760"/>
              <a:gd name="T26" fmla="*/ 8 w 376"/>
              <a:gd name="T27" fmla="*/ 700 h 760"/>
              <a:gd name="T28" fmla="*/ 368 w 376"/>
              <a:gd name="T29" fmla="*/ 700 h 760"/>
              <a:gd name="T30" fmla="*/ 368 w 376"/>
              <a:gd name="T31" fmla="*/ 720 h 760"/>
              <a:gd name="T32" fmla="*/ 24 w 376"/>
              <a:gd name="T33" fmla="*/ 72 h 760"/>
              <a:gd name="T34" fmla="*/ 352 w 376"/>
              <a:gd name="T35" fmla="*/ 72 h 760"/>
              <a:gd name="T36" fmla="*/ 352 w 376"/>
              <a:gd name="T37" fmla="*/ 656 h 760"/>
              <a:gd name="T38" fmla="*/ 24 w 376"/>
              <a:gd name="T39" fmla="*/ 656 h 760"/>
              <a:gd name="T40" fmla="*/ 24 w 376"/>
              <a:gd name="T41" fmla="*/ 72 h 760"/>
              <a:gd name="T42" fmla="*/ 368 w 376"/>
              <a:gd name="T43" fmla="*/ 56 h 760"/>
              <a:gd name="T44" fmla="*/ 8 w 376"/>
              <a:gd name="T45" fmla="*/ 56 h 760"/>
              <a:gd name="T46" fmla="*/ 8 w 376"/>
              <a:gd name="T47" fmla="*/ 40 h 760"/>
              <a:gd name="T48" fmla="*/ 39 w 376"/>
              <a:gd name="T49" fmla="*/ 8 h 760"/>
              <a:gd name="T50" fmla="*/ 335 w 376"/>
              <a:gd name="T51" fmla="*/ 8 h 760"/>
              <a:gd name="T52" fmla="*/ 368 w 376"/>
              <a:gd name="T53" fmla="*/ 40 h 760"/>
              <a:gd name="T54" fmla="*/ 368 w 376"/>
              <a:gd name="T55" fmla="*/ 56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6" h="760">
                <a:moveTo>
                  <a:pt x="376" y="40"/>
                </a:moveTo>
                <a:cubicBezTo>
                  <a:pt x="376" y="18"/>
                  <a:pt x="358" y="0"/>
                  <a:pt x="336" y="0"/>
                </a:cubicBezTo>
                <a:cubicBezTo>
                  <a:pt x="40" y="0"/>
                  <a:pt x="40" y="0"/>
                  <a:pt x="40" y="0"/>
                </a:cubicBezTo>
                <a:cubicBezTo>
                  <a:pt x="18" y="0"/>
                  <a:pt x="0" y="18"/>
                  <a:pt x="0" y="40"/>
                </a:cubicBezTo>
                <a:cubicBezTo>
                  <a:pt x="0" y="720"/>
                  <a:pt x="0" y="720"/>
                  <a:pt x="0" y="720"/>
                </a:cubicBezTo>
                <a:cubicBezTo>
                  <a:pt x="0" y="742"/>
                  <a:pt x="18" y="760"/>
                  <a:pt x="40" y="760"/>
                </a:cubicBezTo>
                <a:cubicBezTo>
                  <a:pt x="336" y="760"/>
                  <a:pt x="336" y="760"/>
                  <a:pt x="336" y="760"/>
                </a:cubicBezTo>
                <a:cubicBezTo>
                  <a:pt x="358" y="760"/>
                  <a:pt x="376" y="742"/>
                  <a:pt x="376" y="720"/>
                </a:cubicBezTo>
                <a:lnTo>
                  <a:pt x="376" y="40"/>
                </a:lnTo>
                <a:close/>
                <a:moveTo>
                  <a:pt x="368" y="720"/>
                </a:moveTo>
                <a:cubicBezTo>
                  <a:pt x="368" y="738"/>
                  <a:pt x="353" y="752"/>
                  <a:pt x="335" y="752"/>
                </a:cubicBezTo>
                <a:cubicBezTo>
                  <a:pt x="39" y="752"/>
                  <a:pt x="39" y="752"/>
                  <a:pt x="39" y="752"/>
                </a:cubicBezTo>
                <a:cubicBezTo>
                  <a:pt x="22" y="752"/>
                  <a:pt x="8" y="738"/>
                  <a:pt x="8" y="720"/>
                </a:cubicBezTo>
                <a:cubicBezTo>
                  <a:pt x="8" y="700"/>
                  <a:pt x="8" y="700"/>
                  <a:pt x="8" y="700"/>
                </a:cubicBezTo>
                <a:cubicBezTo>
                  <a:pt x="368" y="700"/>
                  <a:pt x="368" y="700"/>
                  <a:pt x="368" y="700"/>
                </a:cubicBezTo>
                <a:lnTo>
                  <a:pt x="368" y="720"/>
                </a:lnTo>
                <a:close/>
                <a:moveTo>
                  <a:pt x="24" y="72"/>
                </a:moveTo>
                <a:cubicBezTo>
                  <a:pt x="352" y="72"/>
                  <a:pt x="352" y="72"/>
                  <a:pt x="352" y="72"/>
                </a:cubicBezTo>
                <a:cubicBezTo>
                  <a:pt x="352" y="656"/>
                  <a:pt x="352" y="656"/>
                  <a:pt x="352" y="656"/>
                </a:cubicBezTo>
                <a:cubicBezTo>
                  <a:pt x="24" y="656"/>
                  <a:pt x="24" y="656"/>
                  <a:pt x="24" y="656"/>
                </a:cubicBezTo>
                <a:lnTo>
                  <a:pt x="24" y="72"/>
                </a:lnTo>
                <a:close/>
                <a:moveTo>
                  <a:pt x="368" y="56"/>
                </a:moveTo>
                <a:cubicBezTo>
                  <a:pt x="8" y="56"/>
                  <a:pt x="8" y="56"/>
                  <a:pt x="8" y="56"/>
                </a:cubicBezTo>
                <a:cubicBezTo>
                  <a:pt x="8" y="40"/>
                  <a:pt x="8" y="40"/>
                  <a:pt x="8" y="40"/>
                </a:cubicBezTo>
                <a:cubicBezTo>
                  <a:pt x="8" y="22"/>
                  <a:pt x="22" y="8"/>
                  <a:pt x="39" y="8"/>
                </a:cubicBezTo>
                <a:cubicBezTo>
                  <a:pt x="335" y="8"/>
                  <a:pt x="335" y="8"/>
                  <a:pt x="335" y="8"/>
                </a:cubicBezTo>
                <a:cubicBezTo>
                  <a:pt x="353" y="8"/>
                  <a:pt x="368" y="22"/>
                  <a:pt x="368" y="40"/>
                </a:cubicBezTo>
                <a:lnTo>
                  <a:pt x="368" y="5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Freeform 2308"/>
          <p:cNvSpPr>
            <a:spLocks noEditPoints="1"/>
          </p:cNvSpPr>
          <p:nvPr/>
        </p:nvSpPr>
        <p:spPr bwMode="auto">
          <a:xfrm>
            <a:off x="7547036" y="3291830"/>
            <a:ext cx="304473" cy="576064"/>
          </a:xfrm>
          <a:custGeom>
            <a:avLst/>
            <a:gdLst>
              <a:gd name="T0" fmla="*/ 464 w 464"/>
              <a:gd name="T1" fmla="*/ 74 h 876"/>
              <a:gd name="T2" fmla="*/ 390 w 464"/>
              <a:gd name="T3" fmla="*/ 0 h 876"/>
              <a:gd name="T4" fmla="*/ 74 w 464"/>
              <a:gd name="T5" fmla="*/ 0 h 876"/>
              <a:gd name="T6" fmla="*/ 0 w 464"/>
              <a:gd name="T7" fmla="*/ 74 h 876"/>
              <a:gd name="T8" fmla="*/ 0 w 464"/>
              <a:gd name="T9" fmla="*/ 802 h 876"/>
              <a:gd name="T10" fmla="*/ 74 w 464"/>
              <a:gd name="T11" fmla="*/ 876 h 876"/>
              <a:gd name="T12" fmla="*/ 390 w 464"/>
              <a:gd name="T13" fmla="*/ 876 h 876"/>
              <a:gd name="T14" fmla="*/ 464 w 464"/>
              <a:gd name="T15" fmla="*/ 802 h 876"/>
              <a:gd name="T16" fmla="*/ 464 w 464"/>
              <a:gd name="T17" fmla="*/ 74 h 876"/>
              <a:gd name="T18" fmla="*/ 193 w 464"/>
              <a:gd name="T19" fmla="*/ 20 h 876"/>
              <a:gd name="T20" fmla="*/ 276 w 464"/>
              <a:gd name="T21" fmla="*/ 20 h 876"/>
              <a:gd name="T22" fmla="*/ 282 w 464"/>
              <a:gd name="T23" fmla="*/ 26 h 876"/>
              <a:gd name="T24" fmla="*/ 276 w 464"/>
              <a:gd name="T25" fmla="*/ 32 h 876"/>
              <a:gd name="T26" fmla="*/ 193 w 464"/>
              <a:gd name="T27" fmla="*/ 32 h 876"/>
              <a:gd name="T28" fmla="*/ 188 w 464"/>
              <a:gd name="T29" fmla="*/ 26 h 876"/>
              <a:gd name="T30" fmla="*/ 193 w 464"/>
              <a:gd name="T31" fmla="*/ 20 h 876"/>
              <a:gd name="T32" fmla="*/ 267 w 464"/>
              <a:gd name="T33" fmla="*/ 848 h 876"/>
              <a:gd name="T34" fmla="*/ 201 w 464"/>
              <a:gd name="T35" fmla="*/ 848 h 876"/>
              <a:gd name="T36" fmla="*/ 184 w 464"/>
              <a:gd name="T37" fmla="*/ 832 h 876"/>
              <a:gd name="T38" fmla="*/ 201 w 464"/>
              <a:gd name="T39" fmla="*/ 816 h 876"/>
              <a:gd name="T40" fmla="*/ 267 w 464"/>
              <a:gd name="T41" fmla="*/ 816 h 876"/>
              <a:gd name="T42" fmla="*/ 285 w 464"/>
              <a:gd name="T43" fmla="*/ 832 h 876"/>
              <a:gd name="T44" fmla="*/ 267 w 464"/>
              <a:gd name="T45" fmla="*/ 848 h 876"/>
              <a:gd name="T46" fmla="*/ 440 w 464"/>
              <a:gd name="T47" fmla="*/ 800 h 876"/>
              <a:gd name="T48" fmla="*/ 28 w 464"/>
              <a:gd name="T49" fmla="*/ 800 h 876"/>
              <a:gd name="T50" fmla="*/ 28 w 464"/>
              <a:gd name="T51" fmla="*/ 76 h 876"/>
              <a:gd name="T52" fmla="*/ 440 w 464"/>
              <a:gd name="T53" fmla="*/ 76 h 876"/>
              <a:gd name="T54" fmla="*/ 440 w 464"/>
              <a:gd name="T55" fmla="*/ 800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4" h="876">
                <a:moveTo>
                  <a:pt x="464" y="74"/>
                </a:moveTo>
                <a:cubicBezTo>
                  <a:pt x="464" y="33"/>
                  <a:pt x="431" y="0"/>
                  <a:pt x="390" y="0"/>
                </a:cubicBezTo>
                <a:cubicBezTo>
                  <a:pt x="74" y="0"/>
                  <a:pt x="74" y="0"/>
                  <a:pt x="74" y="0"/>
                </a:cubicBezTo>
                <a:cubicBezTo>
                  <a:pt x="33" y="0"/>
                  <a:pt x="0" y="33"/>
                  <a:pt x="0" y="74"/>
                </a:cubicBezTo>
                <a:cubicBezTo>
                  <a:pt x="0" y="802"/>
                  <a:pt x="0" y="802"/>
                  <a:pt x="0" y="802"/>
                </a:cubicBezTo>
                <a:cubicBezTo>
                  <a:pt x="0" y="843"/>
                  <a:pt x="33" y="876"/>
                  <a:pt x="74" y="876"/>
                </a:cubicBezTo>
                <a:cubicBezTo>
                  <a:pt x="390" y="876"/>
                  <a:pt x="390" y="876"/>
                  <a:pt x="390" y="876"/>
                </a:cubicBezTo>
                <a:cubicBezTo>
                  <a:pt x="431" y="876"/>
                  <a:pt x="464" y="843"/>
                  <a:pt x="464" y="802"/>
                </a:cubicBezTo>
                <a:lnTo>
                  <a:pt x="464" y="74"/>
                </a:lnTo>
                <a:close/>
                <a:moveTo>
                  <a:pt x="193" y="20"/>
                </a:moveTo>
                <a:cubicBezTo>
                  <a:pt x="276" y="20"/>
                  <a:pt x="276" y="20"/>
                  <a:pt x="276" y="20"/>
                </a:cubicBezTo>
                <a:cubicBezTo>
                  <a:pt x="279" y="20"/>
                  <a:pt x="282" y="23"/>
                  <a:pt x="282" y="26"/>
                </a:cubicBezTo>
                <a:cubicBezTo>
                  <a:pt x="282" y="29"/>
                  <a:pt x="279" y="32"/>
                  <a:pt x="276" y="32"/>
                </a:cubicBezTo>
                <a:cubicBezTo>
                  <a:pt x="193" y="32"/>
                  <a:pt x="193" y="32"/>
                  <a:pt x="193" y="32"/>
                </a:cubicBezTo>
                <a:cubicBezTo>
                  <a:pt x="190" y="32"/>
                  <a:pt x="188" y="29"/>
                  <a:pt x="188" y="26"/>
                </a:cubicBezTo>
                <a:cubicBezTo>
                  <a:pt x="188" y="23"/>
                  <a:pt x="190" y="20"/>
                  <a:pt x="193" y="20"/>
                </a:cubicBezTo>
                <a:moveTo>
                  <a:pt x="267" y="848"/>
                </a:moveTo>
                <a:cubicBezTo>
                  <a:pt x="201" y="848"/>
                  <a:pt x="201" y="848"/>
                  <a:pt x="201" y="848"/>
                </a:cubicBezTo>
                <a:cubicBezTo>
                  <a:pt x="191" y="848"/>
                  <a:pt x="184" y="842"/>
                  <a:pt x="184" y="832"/>
                </a:cubicBezTo>
                <a:cubicBezTo>
                  <a:pt x="184" y="822"/>
                  <a:pt x="191" y="816"/>
                  <a:pt x="201" y="816"/>
                </a:cubicBezTo>
                <a:cubicBezTo>
                  <a:pt x="267" y="816"/>
                  <a:pt x="267" y="816"/>
                  <a:pt x="267" y="816"/>
                </a:cubicBezTo>
                <a:cubicBezTo>
                  <a:pt x="277" y="816"/>
                  <a:pt x="285" y="822"/>
                  <a:pt x="285" y="832"/>
                </a:cubicBezTo>
                <a:cubicBezTo>
                  <a:pt x="285" y="842"/>
                  <a:pt x="277" y="848"/>
                  <a:pt x="267" y="848"/>
                </a:cubicBezTo>
                <a:moveTo>
                  <a:pt x="440" y="800"/>
                </a:moveTo>
                <a:cubicBezTo>
                  <a:pt x="28" y="800"/>
                  <a:pt x="28" y="800"/>
                  <a:pt x="28" y="800"/>
                </a:cubicBezTo>
                <a:cubicBezTo>
                  <a:pt x="28" y="76"/>
                  <a:pt x="28" y="76"/>
                  <a:pt x="28" y="76"/>
                </a:cubicBezTo>
                <a:cubicBezTo>
                  <a:pt x="440" y="76"/>
                  <a:pt x="440" y="76"/>
                  <a:pt x="440" y="76"/>
                </a:cubicBezTo>
                <a:lnTo>
                  <a:pt x="440" y="80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Content Placeholder 2"/>
          <p:cNvSpPr txBox="1">
            <a:spLocks/>
          </p:cNvSpPr>
          <p:nvPr/>
        </p:nvSpPr>
        <p:spPr>
          <a:xfrm>
            <a:off x="824246" y="3867894"/>
            <a:ext cx="1285735" cy="288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smtClean="0">
                <a:solidFill>
                  <a:schemeClr val="tx1"/>
                </a:solidFill>
                <a:cs typeface="+mn-ea"/>
                <a:sym typeface="+mn-lt"/>
              </a:rPr>
              <a:t>Ip2</a:t>
            </a:r>
            <a:endParaRPr lang="en-US" sz="1200" b="1" dirty="0" smtClean="0">
              <a:solidFill>
                <a:schemeClr val="tx1"/>
              </a:solidFill>
              <a:cs typeface="+mn-ea"/>
              <a:sym typeface="+mn-lt"/>
            </a:endParaRPr>
          </a:p>
        </p:txBody>
      </p:sp>
      <p:sp>
        <p:nvSpPr>
          <p:cNvPr id="25" name="Content Placeholder 2"/>
          <p:cNvSpPr txBox="1">
            <a:spLocks/>
          </p:cNvSpPr>
          <p:nvPr/>
        </p:nvSpPr>
        <p:spPr>
          <a:xfrm>
            <a:off x="1738646" y="3867894"/>
            <a:ext cx="1285735" cy="288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smtClean="0">
                <a:solidFill>
                  <a:schemeClr val="tx1"/>
                </a:solidFill>
                <a:cs typeface="+mn-ea"/>
                <a:sym typeface="+mn-lt"/>
              </a:rPr>
              <a:t>Ip2</a:t>
            </a:r>
            <a:endParaRPr lang="en-US" sz="1200" b="1" dirty="0" smtClean="0">
              <a:solidFill>
                <a:schemeClr val="tx1"/>
              </a:solidFill>
              <a:cs typeface="+mn-ea"/>
              <a:sym typeface="+mn-lt"/>
            </a:endParaRPr>
          </a:p>
        </p:txBody>
      </p:sp>
      <p:sp>
        <p:nvSpPr>
          <p:cNvPr id="26" name="Content Placeholder 2"/>
          <p:cNvSpPr txBox="1">
            <a:spLocks/>
          </p:cNvSpPr>
          <p:nvPr/>
        </p:nvSpPr>
        <p:spPr>
          <a:xfrm>
            <a:off x="2645550" y="3867894"/>
            <a:ext cx="1285735" cy="288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smtClean="0">
                <a:solidFill>
                  <a:schemeClr val="tx1"/>
                </a:solidFill>
                <a:cs typeface="+mn-ea"/>
                <a:sym typeface="+mn-lt"/>
              </a:rPr>
              <a:t>X11</a:t>
            </a:r>
            <a:endParaRPr lang="en-US" sz="1200" b="1" dirty="0" smtClean="0">
              <a:solidFill>
                <a:schemeClr val="tx1"/>
              </a:solidFill>
              <a:cs typeface="+mn-ea"/>
              <a:sym typeface="+mn-lt"/>
            </a:endParaRPr>
          </a:p>
        </p:txBody>
      </p:sp>
      <p:sp>
        <p:nvSpPr>
          <p:cNvPr id="27" name="Content Placeholder 2"/>
          <p:cNvSpPr txBox="1">
            <a:spLocks/>
          </p:cNvSpPr>
          <p:nvPr/>
        </p:nvSpPr>
        <p:spPr>
          <a:xfrm>
            <a:off x="3492495" y="3867894"/>
            <a:ext cx="1285735" cy="288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smtClean="0">
                <a:solidFill>
                  <a:schemeClr val="tx1"/>
                </a:solidFill>
                <a:cs typeface="+mn-ea"/>
                <a:sym typeface="+mn-lt"/>
              </a:rPr>
              <a:t>T5</a:t>
            </a:r>
            <a:endParaRPr lang="en-US" sz="1200" b="1" dirty="0" smtClean="0">
              <a:solidFill>
                <a:schemeClr val="tx1"/>
              </a:solidFill>
              <a:cs typeface="+mn-ea"/>
              <a:sym typeface="+mn-lt"/>
            </a:endParaRPr>
          </a:p>
        </p:txBody>
      </p:sp>
      <p:sp>
        <p:nvSpPr>
          <p:cNvPr id="28" name="Content Placeholder 2"/>
          <p:cNvSpPr txBox="1">
            <a:spLocks/>
          </p:cNvSpPr>
          <p:nvPr/>
        </p:nvSpPr>
        <p:spPr>
          <a:xfrm>
            <a:off x="4399400" y="3867894"/>
            <a:ext cx="1285735" cy="288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smtClean="0">
                <a:solidFill>
                  <a:schemeClr val="tx1"/>
                </a:solidFill>
                <a:cs typeface="+mn-ea"/>
                <a:sym typeface="+mn-lt"/>
              </a:rPr>
              <a:t>S2</a:t>
            </a:r>
            <a:endParaRPr lang="en-US" sz="1200" b="1" dirty="0" smtClean="0">
              <a:solidFill>
                <a:schemeClr val="tx1"/>
              </a:solidFill>
              <a:cs typeface="+mn-ea"/>
              <a:sym typeface="+mn-lt"/>
            </a:endParaRPr>
          </a:p>
        </p:txBody>
      </p:sp>
      <p:sp>
        <p:nvSpPr>
          <p:cNvPr id="29" name="Content Placeholder 2"/>
          <p:cNvSpPr txBox="1">
            <a:spLocks/>
          </p:cNvSpPr>
          <p:nvPr/>
        </p:nvSpPr>
        <p:spPr>
          <a:xfrm>
            <a:off x="5291315" y="3867894"/>
            <a:ext cx="1285735" cy="288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smtClean="0">
                <a:solidFill>
                  <a:schemeClr val="tx1"/>
                </a:solidFill>
                <a:cs typeface="+mn-ea"/>
                <a:sym typeface="+mn-lt"/>
              </a:rPr>
              <a:t>S3</a:t>
            </a:r>
            <a:endParaRPr lang="en-US" sz="1200" b="1" dirty="0" smtClean="0">
              <a:solidFill>
                <a:schemeClr val="tx1"/>
              </a:solidFill>
              <a:cs typeface="+mn-ea"/>
              <a:sym typeface="+mn-lt"/>
            </a:endParaRPr>
          </a:p>
        </p:txBody>
      </p:sp>
      <p:sp>
        <p:nvSpPr>
          <p:cNvPr id="30" name="Content Placeholder 2"/>
          <p:cNvSpPr txBox="1">
            <a:spLocks/>
          </p:cNvSpPr>
          <p:nvPr/>
        </p:nvSpPr>
        <p:spPr>
          <a:xfrm>
            <a:off x="6183229" y="3867894"/>
            <a:ext cx="1285735" cy="288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smtClean="0">
                <a:solidFill>
                  <a:schemeClr val="tx1"/>
                </a:solidFill>
                <a:cs typeface="+mn-ea"/>
                <a:sym typeface="+mn-lt"/>
              </a:rPr>
              <a:t>S4</a:t>
            </a:r>
            <a:endParaRPr lang="en-US" sz="1200" b="1" dirty="0" smtClean="0">
              <a:solidFill>
                <a:schemeClr val="tx1"/>
              </a:solidFill>
              <a:cs typeface="+mn-ea"/>
              <a:sym typeface="+mn-lt"/>
            </a:endParaRPr>
          </a:p>
        </p:txBody>
      </p:sp>
      <p:sp>
        <p:nvSpPr>
          <p:cNvPr id="31" name="Content Placeholder 2"/>
          <p:cNvSpPr txBox="1">
            <a:spLocks/>
          </p:cNvSpPr>
          <p:nvPr/>
        </p:nvSpPr>
        <p:spPr>
          <a:xfrm>
            <a:off x="7105124" y="3867894"/>
            <a:ext cx="1285735" cy="288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smtClean="0">
                <a:solidFill>
                  <a:schemeClr val="tx1"/>
                </a:solidFill>
                <a:cs typeface="+mn-ea"/>
                <a:sym typeface="+mn-lt"/>
              </a:rPr>
              <a:t>S5</a:t>
            </a:r>
            <a:endParaRPr lang="en-US" sz="1200" b="1" dirty="0" smtClean="0">
              <a:solidFill>
                <a:schemeClr val="tx1"/>
              </a:solidFill>
              <a:cs typeface="+mn-ea"/>
              <a:sym typeface="+mn-lt"/>
            </a:endParaRPr>
          </a:p>
        </p:txBody>
      </p:sp>
      <p:cxnSp>
        <p:nvCxnSpPr>
          <p:cNvPr id="32" name="直接连接符 31"/>
          <p:cNvCxnSpPr/>
          <p:nvPr/>
        </p:nvCxnSpPr>
        <p:spPr>
          <a:xfrm>
            <a:off x="0" y="3147814"/>
            <a:ext cx="9144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Content Placeholder 2"/>
          <p:cNvSpPr txBox="1">
            <a:spLocks/>
          </p:cNvSpPr>
          <p:nvPr/>
        </p:nvSpPr>
        <p:spPr>
          <a:xfrm>
            <a:off x="1003795" y="483518"/>
            <a:ext cx="3375992" cy="5114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2400" b="1" dirty="0" smtClean="0">
                <a:solidFill>
                  <a:schemeClr val="bg1"/>
                </a:solidFill>
                <a:cs typeface="+mn-ea"/>
                <a:sym typeface="+mn-lt"/>
              </a:rPr>
              <a:t>销量冠军</a:t>
            </a:r>
            <a:endParaRPr lang="en-US" sz="2400" b="1" dirty="0">
              <a:solidFill>
                <a:schemeClr val="bg1"/>
              </a:solidFill>
              <a:cs typeface="+mn-ea"/>
              <a:sym typeface="+mn-lt"/>
            </a:endParaRPr>
          </a:p>
        </p:txBody>
      </p:sp>
      <p:sp>
        <p:nvSpPr>
          <p:cNvPr id="34" name="Content Placeholder 2"/>
          <p:cNvSpPr txBox="1">
            <a:spLocks/>
          </p:cNvSpPr>
          <p:nvPr/>
        </p:nvSpPr>
        <p:spPr>
          <a:xfrm>
            <a:off x="5364088" y="4314622"/>
            <a:ext cx="2764694" cy="4527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000" i="1" dirty="0" err="1" smtClean="0">
                <a:solidFill>
                  <a:schemeClr val="tx1"/>
                </a:solidFill>
                <a:cs typeface="+mn-ea"/>
                <a:sym typeface="+mn-lt"/>
              </a:rPr>
              <a:t>Quisque</a:t>
            </a:r>
            <a:r>
              <a:rPr lang="en-US" sz="1000" i="1" dirty="0" smtClean="0">
                <a:solidFill>
                  <a:schemeClr val="tx1"/>
                </a:solidFill>
                <a:cs typeface="+mn-ea"/>
                <a:sym typeface="+mn-lt"/>
              </a:rPr>
              <a:t> </a:t>
            </a:r>
            <a:r>
              <a:rPr lang="en-US" sz="1000" i="1" dirty="0" err="1" smtClean="0">
                <a:solidFill>
                  <a:schemeClr val="tx1"/>
                </a:solidFill>
                <a:cs typeface="+mn-ea"/>
                <a:sym typeface="+mn-lt"/>
              </a:rPr>
              <a:t>nibh</a:t>
            </a:r>
            <a:r>
              <a:rPr lang="en-US" sz="1000" i="1" dirty="0" smtClean="0">
                <a:solidFill>
                  <a:schemeClr val="tx1"/>
                </a:solidFill>
                <a:cs typeface="+mn-ea"/>
                <a:sym typeface="+mn-lt"/>
              </a:rPr>
              <a:t> dolor, dignissim ac dignissim ut, luctus ac urna. Aliquam aliquet non </a:t>
            </a:r>
            <a:r>
              <a:rPr lang="en-US" sz="1000" i="1" dirty="0" err="1" smtClean="0">
                <a:solidFill>
                  <a:schemeClr val="tx1"/>
                </a:solidFill>
                <a:cs typeface="+mn-ea"/>
                <a:sym typeface="+mn-lt"/>
              </a:rPr>
              <a:t>massa</a:t>
            </a:r>
            <a:r>
              <a:rPr lang="en-US" sz="1000" i="1" dirty="0" smtClean="0">
                <a:solidFill>
                  <a:schemeClr val="tx1"/>
                </a:solidFill>
                <a:cs typeface="+mn-ea"/>
                <a:sym typeface="+mn-lt"/>
              </a:rPr>
              <a:t>.</a:t>
            </a:r>
            <a:endParaRPr lang="en-US" sz="1000" i="1" dirty="0">
              <a:solidFill>
                <a:schemeClr val="tx1"/>
              </a:solidFill>
              <a:cs typeface="+mn-ea"/>
              <a:sym typeface="+mn-lt"/>
            </a:endParaRPr>
          </a:p>
        </p:txBody>
      </p:sp>
      <p:sp>
        <p:nvSpPr>
          <p:cNvPr id="23" name="矩形 22"/>
          <p:cNvSpPr/>
          <p:nvPr/>
        </p:nvSpPr>
        <p:spPr>
          <a:xfrm flipV="1">
            <a:off x="1008080" y="411161"/>
            <a:ext cx="1423273" cy="603755"/>
          </a:xfrm>
          <a:prstGeom prst="rect">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2"/>
              </a:solidFill>
              <a:cs typeface="+mn-ea"/>
              <a:sym typeface="+mn-lt"/>
            </a:endParaRPr>
          </a:p>
        </p:txBody>
      </p:sp>
    </p:spTree>
    <p:extLst>
      <p:ext uri="{BB962C8B-B14F-4D97-AF65-F5344CB8AC3E}">
        <p14:creationId xmlns:p14="http://schemas.microsoft.com/office/powerpoint/2010/main" val="36854645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cxnSp>
        <p:nvCxnSpPr>
          <p:cNvPr id="35" name="直接连接符 34"/>
          <p:cNvCxnSpPr/>
          <p:nvPr/>
        </p:nvCxnSpPr>
        <p:spPr>
          <a:xfrm>
            <a:off x="1745940" y="3132667"/>
            <a:ext cx="0" cy="2121127"/>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5630335" y="3507854"/>
            <a:ext cx="349188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3824688" y="3256308"/>
            <a:ext cx="2098882" cy="523220"/>
          </a:xfrm>
          <a:prstGeom prst="rect">
            <a:avLst/>
          </a:prstGeom>
        </p:spPr>
        <p:txBody>
          <a:bodyPr wrap="square">
            <a:spAutoFit/>
          </a:bodyPr>
          <a:lstStyle/>
          <a:p>
            <a:r>
              <a:rPr lang="zh-CN" altLang="en-US" sz="2800" b="1" dirty="0">
                <a:solidFill>
                  <a:schemeClr val="bg2"/>
                </a:solidFill>
                <a:cs typeface="+mn-ea"/>
                <a:sym typeface="+mn-lt"/>
              </a:rPr>
              <a:t>章节提要</a:t>
            </a:r>
            <a:endParaRPr lang="en-US" altLang="zh-CN" sz="2800" b="1" dirty="0">
              <a:solidFill>
                <a:schemeClr val="bg2"/>
              </a:solidFill>
              <a:cs typeface="+mn-ea"/>
              <a:sym typeface="+mn-lt"/>
            </a:endParaRPr>
          </a:p>
        </p:txBody>
      </p:sp>
      <p:sp>
        <p:nvSpPr>
          <p:cNvPr id="40" name="Content Placeholder 2"/>
          <p:cNvSpPr txBox="1">
            <a:spLocks/>
          </p:cNvSpPr>
          <p:nvPr/>
        </p:nvSpPr>
        <p:spPr>
          <a:xfrm>
            <a:off x="1907704" y="3946378"/>
            <a:ext cx="5689527" cy="6327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accent3"/>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a:t>
            </a:r>
            <a:endParaRPr lang="en-US" sz="1200" dirty="0">
              <a:solidFill>
                <a:schemeClr val="accent3"/>
              </a:solidFill>
              <a:cs typeface="+mn-ea"/>
              <a:sym typeface="+mn-lt"/>
            </a:endParaRPr>
          </a:p>
        </p:txBody>
      </p:sp>
      <p:cxnSp>
        <p:nvCxnSpPr>
          <p:cNvPr id="7" name="直接连接符 6"/>
          <p:cNvCxnSpPr/>
          <p:nvPr/>
        </p:nvCxnSpPr>
        <p:spPr>
          <a:xfrm flipH="1">
            <a:off x="0" y="3122662"/>
            <a:ext cx="2843808"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 name="Title 13"/>
          <p:cNvSpPr txBox="1">
            <a:spLocks/>
          </p:cNvSpPr>
          <p:nvPr/>
        </p:nvSpPr>
        <p:spPr>
          <a:xfrm>
            <a:off x="1289142" y="1293863"/>
            <a:ext cx="1008113" cy="1224136"/>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1500" b="1" dirty="0" smtClean="0">
                <a:solidFill>
                  <a:schemeClr val="bg2"/>
                </a:solidFill>
                <a:latin typeface="+mn-lt"/>
                <a:ea typeface="+mn-ea"/>
                <a:cs typeface="+mn-ea"/>
                <a:sym typeface="+mn-lt"/>
              </a:rPr>
              <a:t>2</a:t>
            </a:r>
            <a:endParaRPr lang="en-US" sz="5400" b="1" dirty="0">
              <a:solidFill>
                <a:schemeClr val="bg2"/>
              </a:solidFill>
              <a:latin typeface="+mn-lt"/>
              <a:ea typeface="+mn-ea"/>
              <a:cs typeface="+mn-ea"/>
              <a:sym typeface="+mn-lt"/>
            </a:endParaRPr>
          </a:p>
        </p:txBody>
      </p:sp>
      <p:sp>
        <p:nvSpPr>
          <p:cNvPr id="14" name="矩形 13"/>
          <p:cNvSpPr/>
          <p:nvPr/>
        </p:nvSpPr>
        <p:spPr>
          <a:xfrm>
            <a:off x="1217146" y="1253365"/>
            <a:ext cx="1080109" cy="1305132"/>
          </a:xfrm>
          <a:prstGeom prst="rect">
            <a:avLst/>
          </a:prstGeom>
          <a:ln>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2"/>
              </a:solidFill>
              <a:cs typeface="+mn-ea"/>
              <a:sym typeface="+mn-lt"/>
            </a:endParaRPr>
          </a:p>
        </p:txBody>
      </p:sp>
    </p:spTree>
    <p:extLst>
      <p:ext uri="{BB962C8B-B14F-4D97-AF65-F5344CB8AC3E}">
        <p14:creationId xmlns:p14="http://schemas.microsoft.com/office/powerpoint/2010/main" val="24258406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AR01_C2">
      <a:dk1>
        <a:srgbClr val="8A8D8A"/>
      </a:dk1>
      <a:lt1>
        <a:srgbClr val="292929"/>
      </a:lt1>
      <a:dk2>
        <a:srgbClr val="272727"/>
      </a:dk2>
      <a:lt2>
        <a:srgbClr val="F9F9F9"/>
      </a:lt2>
      <a:accent1>
        <a:srgbClr val="ECB415"/>
      </a:accent1>
      <a:accent2>
        <a:srgbClr val="575A53"/>
      </a:accent2>
      <a:accent3>
        <a:srgbClr val="926F0C"/>
      </a:accent3>
      <a:accent4>
        <a:srgbClr val="F5D98B"/>
      </a:accent4>
      <a:accent5>
        <a:srgbClr val="CECECE"/>
      </a:accent5>
      <a:accent6>
        <a:srgbClr val="E9EAE2"/>
      </a:accent6>
      <a:hlink>
        <a:srgbClr val="0563C1"/>
      </a:hlink>
      <a:folHlink>
        <a:srgbClr val="954F72"/>
      </a:folHlink>
    </a:clrScheme>
    <a:fontScheme name="Temp">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1028</Words>
  <Application>Microsoft Office PowerPoint</Application>
  <PresentationFormat>全屏显示(16:9)</PresentationFormat>
  <Paragraphs>204</Paragraphs>
  <Slides>30</Slides>
  <Notes>2</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30</vt:i4>
      </vt:variant>
    </vt:vector>
  </HeadingPairs>
  <TitlesOfParts>
    <vt:vector size="35" baseType="lpstr">
      <vt:lpstr>宋体</vt:lpstr>
      <vt:lpstr>Arial</vt:lpstr>
      <vt:lpstr>Calibri</vt:lpstr>
      <vt:lpstr>Source Sans Pro Light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www.51pptmoban.com</cp:keywords>
  <dc:description/>
  <cp:lastModifiedBy/>
  <cp:revision>1</cp:revision>
  <dcterms:created xsi:type="dcterms:W3CDTF">2015-10-08T06:58:35Z</dcterms:created>
  <dcterms:modified xsi:type="dcterms:W3CDTF">2017-12-24T13:38:45Z</dcterms:modified>
  <cp:category/>
</cp:coreProperties>
</file>