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086" r:id="rId2"/>
    <p:sldId id="3108" r:id="rId3"/>
    <p:sldId id="3113" r:id="rId4"/>
    <p:sldId id="3097" r:id="rId5"/>
    <p:sldId id="3101" r:id="rId6"/>
    <p:sldId id="3089" r:id="rId7"/>
    <p:sldId id="3087" r:id="rId8"/>
    <p:sldId id="3114" r:id="rId9"/>
    <p:sldId id="3096" r:id="rId10"/>
    <p:sldId id="3088" r:id="rId11"/>
    <p:sldId id="3095" r:id="rId12"/>
    <p:sldId id="3094" r:id="rId13"/>
    <p:sldId id="3115" r:id="rId14"/>
    <p:sldId id="3093" r:id="rId15"/>
    <p:sldId id="3090" r:id="rId16"/>
    <p:sldId id="3098" r:id="rId17"/>
    <p:sldId id="3100" r:id="rId18"/>
    <p:sldId id="3116" r:id="rId19"/>
    <p:sldId id="3092" r:id="rId20"/>
    <p:sldId id="3099" r:id="rId21"/>
    <p:sldId id="3091" r:id="rId22"/>
    <p:sldId id="3117" r:id="rId23"/>
    <p:sldId id="3118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56" autoAdjust="0"/>
    <p:restoredTop sz="92986" autoAdjust="0"/>
  </p:normalViewPr>
  <p:slideViewPr>
    <p:cSldViewPr>
      <p:cViewPr varScale="1">
        <p:scale>
          <a:sx n="70" d="100"/>
          <a:sy n="70" d="100"/>
        </p:scale>
        <p:origin x="672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EF-44C9-86E0-19DEE770D49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EF-44C9-86E0-19DEE770D49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0EF-44C9-86E0-19DEE770D49E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0EF-44C9-86E0-19DEE770D49E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0EF-44C9-86E0-19DEE770D49E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0EF-44C9-86E0-19DEE770D49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75D-4798-AAB8-B2DCFB8078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75D-4798-AAB8-B2DCFB80784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75D-4798-AAB8-B2DCFB807849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75D-4798-AAB8-B2DCFB80784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75D-4798-AAB8-B2DCFB807849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75D-4798-AAB8-B2DCFB807849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75D-4798-AAB8-B2DCFB80784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C75D-4798-AAB8-B2DCFB80784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B5-4184-A27C-3A48A61475E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B5-4184-A27C-3A48A61475E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FB5-4184-A27C-3A48A61475EC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B5-4184-A27C-3A48A61475EC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FB5-4184-A27C-3A48A61475EC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FB5-4184-A27C-3A48A61475EC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FB5-4184-A27C-3A48A61475EC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FB5-4184-A27C-3A48A61475EC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BFB5-4184-A27C-3A48A61475E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430-4FCA-ADF1-3FDA4F84A98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0-4FCA-ADF1-3FDA4F84A98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430-4FCA-ADF1-3FDA4F84A98B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430-4FCA-ADF1-3FDA4F84A98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430-4FCA-ADF1-3FDA4F84A98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879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480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01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100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959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836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771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107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759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13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86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338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028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223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643766"/>
            <a:ext cx="12858750" cy="1"/>
          </a:xfrm>
          <a:prstGeom prst="line">
            <a:avLst/>
          </a:prstGeom>
          <a:ln w="571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516714" y="187358"/>
            <a:ext cx="303705" cy="303705"/>
            <a:chOff x="624979" y="908720"/>
            <a:chExt cx="288032" cy="28803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96900" y="2292886"/>
            <a:ext cx="648054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我的</a:t>
            </a:r>
            <a:r>
              <a:rPr lang="en-US" altLang="zh-CN" sz="80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2018</a:t>
            </a:r>
            <a:endParaRPr lang="zh-CN" altLang="en-US" sz="80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96900" y="3544317"/>
            <a:ext cx="71286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summary of New Year Plan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template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96900" y="385305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个人总结 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 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新年计划 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96900" y="1312069"/>
            <a:ext cx="4248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cap="all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Arial" panose="020B0604020202020204" pitchFamily="34" charset="0"/>
              </a:rPr>
              <a:t>合作共赢</a:t>
            </a:r>
            <a:endParaRPr lang="zh-CN" altLang="en-US" sz="7200" cap="all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7" grpId="0"/>
          <p:bldP spid="18" grpId="0"/>
          <p:bldP spid="18" grpId="1"/>
          <p:bldP spid="19" grpId="0"/>
          <p:bldP spid="19" grpId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7" grpId="0"/>
          <p:bldP spid="18" grpId="0"/>
          <p:bldP spid="18" grpId="1"/>
          <p:bldP spid="19" grpId="0"/>
          <p:bldP spid="19" grpId="1"/>
          <p:bldP spid="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21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  <a:solidFill>
            <a:schemeClr val="accent1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  <a:solidFill>
            <a:schemeClr val="accent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49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06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1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1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35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8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22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62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9" y="2130821"/>
            <a:ext cx="12855223" cy="5101383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71508" y="695641"/>
            <a:ext cx="2515737" cy="647764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881562" y="678789"/>
            <a:ext cx="3095272" cy="64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</a:t>
            </a:r>
            <a:r>
              <a:rPr lang="en-US" altLang="zh-HK" sz="36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ectory</a:t>
            </a:r>
            <a:endParaRPr lang="zh-HK" altLang="en-US" sz="36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42" y="7066496"/>
            <a:ext cx="12854870" cy="1657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1942" y="2047965"/>
            <a:ext cx="12854870" cy="1657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678023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椭圆 26"/>
          <p:cNvSpPr/>
          <p:nvPr/>
        </p:nvSpPr>
        <p:spPr>
          <a:xfrm>
            <a:off x="1927558" y="3688324"/>
            <a:ext cx="1209938" cy="1209938"/>
          </a:xfrm>
          <a:prstGeom prst="ellipse">
            <a:avLst/>
          </a:prstGeom>
          <a:solidFill>
            <a:schemeClr val="accent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218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9521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椭圆 17"/>
          <p:cNvSpPr/>
          <p:nvPr/>
        </p:nvSpPr>
        <p:spPr>
          <a:xfrm>
            <a:off x="4489055" y="3688324"/>
            <a:ext cx="1209938" cy="1209938"/>
          </a:xfrm>
          <a:prstGeom prst="ellipse">
            <a:avLst/>
          </a:prstGeom>
          <a:solidFill>
            <a:schemeClr val="accent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218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55763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椭圆 19"/>
          <p:cNvSpPr/>
          <p:nvPr/>
        </p:nvSpPr>
        <p:spPr>
          <a:xfrm>
            <a:off x="7005298" y="3688324"/>
            <a:ext cx="1209938" cy="1209938"/>
          </a:xfrm>
          <a:prstGeom prst="ellipse">
            <a:avLst/>
          </a:prstGeom>
          <a:solidFill>
            <a:schemeClr val="accent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218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17261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椭圆 22"/>
          <p:cNvSpPr/>
          <p:nvPr/>
        </p:nvSpPr>
        <p:spPr>
          <a:xfrm>
            <a:off x="9566795" y="3688324"/>
            <a:ext cx="1209938" cy="1209938"/>
          </a:xfrm>
          <a:prstGeom prst="ellipse">
            <a:avLst/>
          </a:prstGeom>
          <a:solidFill>
            <a:schemeClr val="accent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18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HK" altLang="en-US" sz="4218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30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5" grpId="0" animBg="1"/>
      <p:bldP spid="15" grpId="0" animBg="1"/>
      <p:bldP spid="32" grpId="0"/>
      <p:bldP spid="27" grpId="0" animBg="1"/>
      <p:bldP spid="17" grpId="0"/>
      <p:bldP spid="18" grpId="0" animBg="1"/>
      <p:bldP spid="19" grpId="0"/>
      <p:bldP spid="20" grpId="0" animBg="1"/>
      <p:bldP spid="22" grpId="0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65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68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96900" y="2292886"/>
            <a:ext cx="648054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THANKS</a:t>
            </a:r>
            <a:endParaRPr lang="zh-CN" altLang="en-US" sz="80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96900" y="3544317"/>
            <a:ext cx="71286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summary of New Year Plan </a:t>
            </a:r>
            <a:r>
              <a:rPr lang="en-US" altLang="zh-CN" sz="2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template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96900" y="385305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个人总结 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工作总结 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新年计划 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 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96900" y="1312069"/>
            <a:ext cx="42482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cap="all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Arial" panose="020B0604020202020204" pitchFamily="34" charset="0"/>
              </a:rPr>
              <a:t>谢谢聆听</a:t>
            </a:r>
            <a:endParaRPr lang="zh-CN" altLang="en-US" sz="7200" cap="all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36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7" grpId="0"/>
          <p:bldP spid="18" grpId="0"/>
          <p:bldP spid="18" grpId="1"/>
          <p:bldP spid="19" grpId="0"/>
          <p:bldP spid="19" grpId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7" grpId="0"/>
          <p:bldP spid="18" grpId="0"/>
          <p:bldP spid="18" grpId="1"/>
          <p:bldP spid="19" grpId="0"/>
          <p:bldP spid="19" grpId="1"/>
          <p:bldP spid="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3071" y="3904357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39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505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98106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5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686389">
            <a:off x="4518694" y="2369091"/>
            <a:ext cx="3821365" cy="3829652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5886762" y="3534678"/>
            <a:ext cx="1061068" cy="12000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67121" y="4793051"/>
            <a:ext cx="130035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SUCCESS</a:t>
            </a:r>
            <a:endParaRPr lang="en-GB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892872" y="2631041"/>
            <a:ext cx="2416350" cy="766104"/>
            <a:chOff x="1753214" y="2748563"/>
            <a:chExt cx="2321808" cy="726460"/>
          </a:xfrm>
        </p:grpSpPr>
        <p:sp>
          <p:nvSpPr>
            <p:cNvPr id="40" name="TextBox 39"/>
            <p:cNvSpPr txBox="1"/>
            <p:nvPr/>
          </p:nvSpPr>
          <p:spPr>
            <a:xfrm>
              <a:off x="1760542" y="27485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92872" y="5207932"/>
            <a:ext cx="2416350" cy="785403"/>
            <a:chOff x="1753214" y="2730263"/>
            <a:chExt cx="2321808" cy="744760"/>
          </a:xfrm>
        </p:grpSpPr>
        <p:sp>
          <p:nvSpPr>
            <p:cNvPr id="44" name="TextBox 43"/>
            <p:cNvSpPr txBox="1"/>
            <p:nvPr/>
          </p:nvSpPr>
          <p:spPr>
            <a:xfrm>
              <a:off x="1760542" y="2730263"/>
              <a:ext cx="1385023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8301583" y="5157491"/>
            <a:ext cx="2349427" cy="829715"/>
            <a:chOff x="1753214" y="2688244"/>
            <a:chExt cx="2321808" cy="786779"/>
          </a:xfrm>
        </p:grpSpPr>
        <p:sp>
          <p:nvSpPr>
            <p:cNvPr id="47" name="TextBox 46"/>
            <p:cNvSpPr txBox="1"/>
            <p:nvPr/>
          </p:nvSpPr>
          <p:spPr>
            <a:xfrm>
              <a:off x="1825346" y="2688244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8301583" y="2631040"/>
            <a:ext cx="2349427" cy="766104"/>
            <a:chOff x="1753214" y="2748563"/>
            <a:chExt cx="2321808" cy="726460"/>
          </a:xfrm>
        </p:grpSpPr>
        <p:sp>
          <p:nvSpPr>
            <p:cNvPr id="50" name="TextBox 49"/>
            <p:cNvSpPr txBox="1"/>
            <p:nvPr/>
          </p:nvSpPr>
          <p:spPr>
            <a:xfrm>
              <a:off x="1753214" y="2748563"/>
              <a:ext cx="142447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4"/>
              <a:ext cx="2321808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9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8" y="2176525"/>
            <a:ext cx="12862718" cy="2927939"/>
          </a:xfrm>
          <a:prstGeom prst="rect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5774836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>
                  <a:solidFill>
                    <a:schemeClr val="accent2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5061" dirty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5249193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922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59455" y="2464197"/>
            <a:ext cx="2183543" cy="686389"/>
            <a:chOff x="897773" y="2357290"/>
            <a:chExt cx="2384237" cy="749476"/>
          </a:xfrm>
        </p:grpSpPr>
        <p:sp>
          <p:nvSpPr>
            <p:cNvPr id="154" name="TextBox 153"/>
            <p:cNvSpPr txBox="1"/>
            <p:nvPr/>
          </p:nvSpPr>
          <p:spPr>
            <a:xfrm>
              <a:off x="1403756" y="2357290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024087" y="2054325"/>
            <a:ext cx="254276" cy="2535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59455" y="3871296"/>
            <a:ext cx="2183543" cy="693353"/>
            <a:chOff x="897773" y="3893722"/>
            <a:chExt cx="2384237" cy="757081"/>
          </a:xfrm>
        </p:grpSpPr>
        <p:sp>
          <p:nvSpPr>
            <p:cNvPr id="159" name="TextBox 158"/>
            <p:cNvSpPr txBox="1"/>
            <p:nvPr/>
          </p:nvSpPr>
          <p:spPr>
            <a:xfrm>
              <a:off x="1403762" y="3893722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24087" y="3468393"/>
            <a:ext cx="254276" cy="2535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59455" y="5252265"/>
            <a:ext cx="2183543" cy="725132"/>
            <a:chOff x="897773" y="5401618"/>
            <a:chExt cx="2384237" cy="791781"/>
          </a:xfrm>
        </p:grpSpPr>
        <p:sp>
          <p:nvSpPr>
            <p:cNvPr id="164" name="TextBox 163"/>
            <p:cNvSpPr txBox="1"/>
            <p:nvPr/>
          </p:nvSpPr>
          <p:spPr>
            <a:xfrm>
              <a:off x="1403762" y="5401618"/>
              <a:ext cx="1372265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8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24087" y="4881139"/>
            <a:ext cx="254276" cy="2535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07702" y="5021843"/>
            <a:ext cx="294728" cy="2207531"/>
            <a:chOff x="4980416" y="5038865"/>
            <a:chExt cx="321817" cy="1816442"/>
          </a:xfrm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solidFill>
              <a:srgbClr val="ABA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86169" y="5313816"/>
            <a:ext cx="294727" cy="1911955"/>
            <a:chOff x="5502862" y="5357314"/>
            <a:chExt cx="321816" cy="1497993"/>
          </a:xfrm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B59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220445" y="5313820"/>
            <a:ext cx="294727" cy="1915388"/>
            <a:chOff x="6959786" y="5357314"/>
            <a:chExt cx="321816" cy="1497993"/>
          </a:xfrm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solidFill>
              <a:srgbClr val="F77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48611" y="4316489"/>
            <a:ext cx="294110" cy="2907935"/>
            <a:chOff x="6007804" y="4268661"/>
            <a:chExt cx="321142" cy="2586646"/>
          </a:xfrm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solidFill>
              <a:srgbClr val="FFB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81442" y="3808853"/>
            <a:ext cx="294727" cy="3417770"/>
            <a:chOff x="6480429" y="3714572"/>
            <a:chExt cx="321816" cy="3140735"/>
          </a:xfrm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solidFill>
              <a:srgbClr val="3D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C2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18909" y="2976232"/>
            <a:ext cx="1035243" cy="1079022"/>
            <a:chOff x="4883468" y="2805677"/>
            <a:chExt cx="1130395" cy="1178197"/>
          </a:xfrm>
        </p:grpSpPr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883468" y="2805677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517446" y="4164392"/>
            <a:ext cx="652961" cy="763948"/>
            <a:chOff x="5100256" y="4103040"/>
            <a:chExt cx="712977" cy="834163"/>
          </a:xfrm>
        </p:grpSpPr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00256" y="4103040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213054" y="2630944"/>
            <a:ext cx="1210354" cy="1294210"/>
            <a:chOff x="6951707" y="2428654"/>
            <a:chExt cx="1321600" cy="1413163"/>
          </a:xfrm>
        </p:grpSpPr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51707" y="2428654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1144" y="4196452"/>
            <a:ext cx="749765" cy="877400"/>
            <a:chOff x="7004221" y="4138049"/>
            <a:chExt cx="818678" cy="958042"/>
          </a:xfrm>
        </p:grpSpPr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04221" y="4138049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216039" y="2301072"/>
            <a:ext cx="895279" cy="1048192"/>
            <a:chOff x="5863054" y="2068463"/>
            <a:chExt cx="977566" cy="1144534"/>
          </a:xfrm>
        </p:grpSpPr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863054" y="2068463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9972" y="4316070"/>
            <a:ext cx="813891" cy="952006"/>
            <a:chOff x="4098452" y="4268661"/>
            <a:chExt cx="888697" cy="1039506"/>
          </a:xfrm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098452" y="4268661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35345" y="3037274"/>
            <a:ext cx="722020" cy="842870"/>
            <a:chOff x="3918693" y="2872329"/>
            <a:chExt cx="788382" cy="920340"/>
          </a:xfrm>
        </p:grpSpPr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18693" y="2872329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01371" y="2202421"/>
            <a:ext cx="654196" cy="763331"/>
            <a:chOff x="4536741" y="1960742"/>
            <a:chExt cx="714324" cy="833490"/>
          </a:xfrm>
        </p:grpSpPr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36741" y="1960742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09655" y="2455132"/>
            <a:ext cx="2183543" cy="695451"/>
            <a:chOff x="8854418" y="2347395"/>
            <a:chExt cx="2384237" cy="759371"/>
          </a:xfrm>
        </p:grpSpPr>
        <p:sp>
          <p:nvSpPr>
            <p:cNvPr id="287" name="TextBox 286"/>
            <p:cNvSpPr txBox="1"/>
            <p:nvPr/>
          </p:nvSpPr>
          <p:spPr>
            <a:xfrm>
              <a:off x="9360407" y="2347395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5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9574287" y="2054325"/>
            <a:ext cx="254276" cy="2535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09655" y="3839220"/>
            <a:ext cx="2183543" cy="725430"/>
            <a:chOff x="8854418" y="3858698"/>
            <a:chExt cx="2384237" cy="792106"/>
          </a:xfrm>
        </p:grpSpPr>
        <p:sp>
          <p:nvSpPr>
            <p:cNvPr id="292" name="TextBox 291"/>
            <p:cNvSpPr txBox="1"/>
            <p:nvPr/>
          </p:nvSpPr>
          <p:spPr>
            <a:xfrm>
              <a:off x="9360407" y="3858698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3"/>
              <a:ext cx="2384237" cy="46909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9574287" y="3468393"/>
            <a:ext cx="254276" cy="253518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标题 4"/>
          <p:cNvSpPr txBox="1">
            <a:spLocks/>
          </p:cNvSpPr>
          <p:nvPr/>
        </p:nvSpPr>
        <p:spPr>
          <a:xfrm>
            <a:off x="886763" y="139598"/>
            <a:ext cx="2158236" cy="428243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2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98855"/>
      </a:accent1>
      <a:accent2>
        <a:srgbClr val="0474AD"/>
      </a:accent2>
      <a:accent3>
        <a:srgbClr val="A98855"/>
      </a:accent3>
      <a:accent4>
        <a:srgbClr val="0474AD"/>
      </a:accent4>
      <a:accent5>
        <a:srgbClr val="A98855"/>
      </a:accent5>
      <a:accent6>
        <a:srgbClr val="0474AD"/>
      </a:accent6>
      <a:hlink>
        <a:srgbClr val="A98855"/>
      </a:hlink>
      <a:folHlink>
        <a:srgbClr val="0474AD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2401</Words>
  <Application>Microsoft Office PowerPoint</Application>
  <PresentationFormat>自定义</PresentationFormat>
  <Paragraphs>224</Paragraphs>
  <Slides>23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新細明體</vt:lpstr>
      <vt:lpstr>方正正准黑简体</vt:lpstr>
      <vt:lpstr>华文细黑</vt:lpstr>
      <vt:lpstr>宋体</vt:lpstr>
      <vt:lpstr>微软雅黑</vt:lpstr>
      <vt:lpstr>叶根友毛笔行书2.0版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新年工作计划</dc:title>
  <dc:creator/>
  <cp:keywords>user</cp:keywords>
  <cp:lastModifiedBy/>
  <cp:revision>1</cp:revision>
  <dcterms:created xsi:type="dcterms:W3CDTF">2016-10-17T14:00:15Z</dcterms:created>
  <dcterms:modified xsi:type="dcterms:W3CDTF">2017-12-24T14:12:06Z</dcterms:modified>
</cp:coreProperties>
</file>