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2" r:id="rId2"/>
  </p:sldMasterIdLst>
  <p:notesMasterIdLst>
    <p:notesMasterId r:id="rId43"/>
  </p:notesMasterIdLst>
  <p:sldIdLst>
    <p:sldId id="267" r:id="rId3"/>
    <p:sldId id="381" r:id="rId4"/>
    <p:sldId id="401" r:id="rId5"/>
    <p:sldId id="402" r:id="rId6"/>
    <p:sldId id="304" r:id="rId7"/>
    <p:sldId id="384" r:id="rId8"/>
    <p:sldId id="408" r:id="rId9"/>
    <p:sldId id="266" r:id="rId10"/>
    <p:sldId id="305" r:id="rId11"/>
    <p:sldId id="370" r:id="rId12"/>
    <p:sldId id="405" r:id="rId13"/>
    <p:sldId id="323" r:id="rId14"/>
    <p:sldId id="382" r:id="rId15"/>
    <p:sldId id="388" r:id="rId16"/>
    <p:sldId id="400" r:id="rId17"/>
    <p:sldId id="363" r:id="rId18"/>
    <p:sldId id="325" r:id="rId19"/>
    <p:sldId id="380" r:id="rId20"/>
    <p:sldId id="324" r:id="rId21"/>
    <p:sldId id="407" r:id="rId22"/>
    <p:sldId id="306" r:id="rId23"/>
    <p:sldId id="321" r:id="rId24"/>
    <p:sldId id="383" r:id="rId25"/>
    <p:sldId id="376" r:id="rId26"/>
    <p:sldId id="404" r:id="rId27"/>
    <p:sldId id="391" r:id="rId28"/>
    <p:sldId id="314" r:id="rId29"/>
    <p:sldId id="307" r:id="rId30"/>
    <p:sldId id="406" r:id="rId31"/>
    <p:sldId id="353" r:id="rId32"/>
    <p:sldId id="379" r:id="rId33"/>
    <p:sldId id="373" r:id="rId34"/>
    <p:sldId id="374" r:id="rId35"/>
    <p:sldId id="390" r:id="rId36"/>
    <p:sldId id="377" r:id="rId37"/>
    <p:sldId id="385" r:id="rId38"/>
    <p:sldId id="389" r:id="rId39"/>
    <p:sldId id="386" r:id="rId40"/>
    <p:sldId id="409" r:id="rId41"/>
    <p:sldId id="410" r:id="rId4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3" pos="295">
          <p15:clr>
            <a:srgbClr val="A4A3A4"/>
          </p15:clr>
        </p15:guide>
        <p15:guide id="4" pos="546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0099"/>
    <a:srgbClr val="00558E"/>
    <a:srgbClr val="FFFFFF"/>
    <a:srgbClr val="007CD0"/>
    <a:srgbClr val="0099FF"/>
    <a:srgbClr val="006F96"/>
    <a:srgbClr val="0077C8"/>
    <a:srgbClr val="3399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44" autoAdjust="0"/>
    <p:restoredTop sz="94584" autoAdjust="0"/>
  </p:normalViewPr>
  <p:slideViewPr>
    <p:cSldViewPr>
      <p:cViewPr varScale="1">
        <p:scale>
          <a:sx n="98" d="100"/>
          <a:sy n="98" d="100"/>
        </p:scale>
        <p:origin x="666" y="78"/>
      </p:cViewPr>
      <p:guideLst>
        <p:guide orient="horz" pos="1620"/>
        <p:guide pos="2880"/>
        <p:guide pos="295"/>
        <p:guide pos="5465"/>
      </p:guideLst>
    </p:cSldViewPr>
  </p:slideViewPr>
  <p:notesTextViewPr>
    <p:cViewPr>
      <p:scale>
        <a:sx n="100" d="100"/>
        <a:sy n="100" d="100"/>
      </p:scale>
      <p:origin x="0" y="0"/>
    </p:cViewPr>
  </p:notesTextViewPr>
  <p:sorterViewPr>
    <p:cViewPr>
      <p:scale>
        <a:sx n="140" d="100"/>
        <a:sy n="14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80FE7A-E46C-481B-A474-94F0023DF0EB}" type="datetimeFigureOut">
              <a:rPr lang="zh-CN" altLang="en-US" smtClean="0"/>
              <a:t>2017/12/25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16D6A01-66A6-41DB-92CC-920FC3B03F6E}" type="slidenum">
              <a:rPr lang="zh-CN" altLang="en-US" smtClean="0"/>
              <a:t>‹#›</a:t>
            </a:fld>
            <a:endParaRPr lang="zh-CN" altLang="en-US"/>
          </a:p>
        </p:txBody>
      </p:sp>
    </p:spTree>
    <p:extLst>
      <p:ext uri="{BB962C8B-B14F-4D97-AF65-F5344CB8AC3E}">
        <p14:creationId xmlns:p14="http://schemas.microsoft.com/office/powerpoint/2010/main" val="3844418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1</a:t>
            </a:fld>
            <a:endParaRPr lang="zh-CN" altLang="en-US"/>
          </a:p>
        </p:txBody>
      </p:sp>
    </p:spTree>
    <p:extLst>
      <p:ext uri="{BB962C8B-B14F-4D97-AF65-F5344CB8AC3E}">
        <p14:creationId xmlns:p14="http://schemas.microsoft.com/office/powerpoint/2010/main" val="27624951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10</a:t>
            </a:fld>
            <a:endParaRPr lang="zh-CN" altLang="en-US"/>
          </a:p>
        </p:txBody>
      </p:sp>
    </p:spTree>
    <p:extLst>
      <p:ext uri="{BB962C8B-B14F-4D97-AF65-F5344CB8AC3E}">
        <p14:creationId xmlns:p14="http://schemas.microsoft.com/office/powerpoint/2010/main" val="21855504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11</a:t>
            </a:fld>
            <a:endParaRPr lang="zh-CN" altLang="en-US"/>
          </a:p>
        </p:txBody>
      </p:sp>
    </p:spTree>
    <p:extLst>
      <p:ext uri="{BB962C8B-B14F-4D97-AF65-F5344CB8AC3E}">
        <p14:creationId xmlns:p14="http://schemas.microsoft.com/office/powerpoint/2010/main" val="9180021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12</a:t>
            </a:fld>
            <a:endParaRPr lang="zh-CN" altLang="en-US"/>
          </a:p>
        </p:txBody>
      </p:sp>
    </p:spTree>
    <p:extLst>
      <p:ext uri="{BB962C8B-B14F-4D97-AF65-F5344CB8AC3E}">
        <p14:creationId xmlns:p14="http://schemas.microsoft.com/office/powerpoint/2010/main" val="21912787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13</a:t>
            </a:fld>
            <a:endParaRPr lang="zh-CN" altLang="en-US"/>
          </a:p>
        </p:txBody>
      </p:sp>
    </p:spTree>
    <p:extLst>
      <p:ext uri="{BB962C8B-B14F-4D97-AF65-F5344CB8AC3E}">
        <p14:creationId xmlns:p14="http://schemas.microsoft.com/office/powerpoint/2010/main" val="21326213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14</a:t>
            </a:fld>
            <a:endParaRPr lang="zh-CN" altLang="en-US"/>
          </a:p>
        </p:txBody>
      </p:sp>
    </p:spTree>
    <p:extLst>
      <p:ext uri="{BB962C8B-B14F-4D97-AF65-F5344CB8AC3E}">
        <p14:creationId xmlns:p14="http://schemas.microsoft.com/office/powerpoint/2010/main" val="38566580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15</a:t>
            </a:fld>
            <a:endParaRPr lang="zh-CN" altLang="en-US"/>
          </a:p>
        </p:txBody>
      </p:sp>
    </p:spTree>
    <p:extLst>
      <p:ext uri="{BB962C8B-B14F-4D97-AF65-F5344CB8AC3E}">
        <p14:creationId xmlns:p14="http://schemas.microsoft.com/office/powerpoint/2010/main" val="8265608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16</a:t>
            </a:fld>
            <a:endParaRPr lang="zh-CN" altLang="en-US"/>
          </a:p>
        </p:txBody>
      </p:sp>
    </p:spTree>
    <p:extLst>
      <p:ext uri="{BB962C8B-B14F-4D97-AF65-F5344CB8AC3E}">
        <p14:creationId xmlns:p14="http://schemas.microsoft.com/office/powerpoint/2010/main" val="24199242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17</a:t>
            </a:fld>
            <a:endParaRPr lang="zh-CN" altLang="en-US"/>
          </a:p>
        </p:txBody>
      </p:sp>
    </p:spTree>
    <p:extLst>
      <p:ext uri="{BB962C8B-B14F-4D97-AF65-F5344CB8AC3E}">
        <p14:creationId xmlns:p14="http://schemas.microsoft.com/office/powerpoint/2010/main" val="261443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18</a:t>
            </a:fld>
            <a:endParaRPr lang="zh-CN" altLang="en-US"/>
          </a:p>
        </p:txBody>
      </p:sp>
    </p:spTree>
    <p:extLst>
      <p:ext uri="{BB962C8B-B14F-4D97-AF65-F5344CB8AC3E}">
        <p14:creationId xmlns:p14="http://schemas.microsoft.com/office/powerpoint/2010/main" val="26581984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19</a:t>
            </a:fld>
            <a:endParaRPr lang="zh-CN" altLang="en-US"/>
          </a:p>
        </p:txBody>
      </p:sp>
    </p:spTree>
    <p:extLst>
      <p:ext uri="{BB962C8B-B14F-4D97-AF65-F5344CB8AC3E}">
        <p14:creationId xmlns:p14="http://schemas.microsoft.com/office/powerpoint/2010/main" val="3192213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2</a:t>
            </a:fld>
            <a:endParaRPr lang="zh-CN" altLang="en-US"/>
          </a:p>
        </p:txBody>
      </p:sp>
    </p:spTree>
    <p:extLst>
      <p:ext uri="{BB962C8B-B14F-4D97-AF65-F5344CB8AC3E}">
        <p14:creationId xmlns:p14="http://schemas.microsoft.com/office/powerpoint/2010/main" val="1937727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20</a:t>
            </a:fld>
            <a:endParaRPr lang="zh-CN" altLang="en-US"/>
          </a:p>
        </p:txBody>
      </p:sp>
    </p:spTree>
    <p:extLst>
      <p:ext uri="{BB962C8B-B14F-4D97-AF65-F5344CB8AC3E}">
        <p14:creationId xmlns:p14="http://schemas.microsoft.com/office/powerpoint/2010/main" val="18025550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21</a:t>
            </a:fld>
            <a:endParaRPr lang="zh-CN" altLang="en-US"/>
          </a:p>
        </p:txBody>
      </p:sp>
    </p:spTree>
    <p:extLst>
      <p:ext uri="{BB962C8B-B14F-4D97-AF65-F5344CB8AC3E}">
        <p14:creationId xmlns:p14="http://schemas.microsoft.com/office/powerpoint/2010/main" val="20510951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16D6A01-66A6-41DB-92CC-920FC3B03F6E}" type="slidenum">
              <a:rPr lang="zh-CN" altLang="en-US" smtClean="0"/>
              <a:t>22</a:t>
            </a:fld>
            <a:endParaRPr lang="zh-CN" altLang="en-US"/>
          </a:p>
        </p:txBody>
      </p:sp>
    </p:spTree>
    <p:extLst>
      <p:ext uri="{BB962C8B-B14F-4D97-AF65-F5344CB8AC3E}">
        <p14:creationId xmlns:p14="http://schemas.microsoft.com/office/powerpoint/2010/main" val="17740316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23</a:t>
            </a:fld>
            <a:endParaRPr lang="zh-CN" altLang="en-US"/>
          </a:p>
        </p:txBody>
      </p:sp>
    </p:spTree>
    <p:extLst>
      <p:ext uri="{BB962C8B-B14F-4D97-AF65-F5344CB8AC3E}">
        <p14:creationId xmlns:p14="http://schemas.microsoft.com/office/powerpoint/2010/main" val="4637037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24</a:t>
            </a:fld>
            <a:endParaRPr lang="zh-CN" altLang="en-US"/>
          </a:p>
        </p:txBody>
      </p:sp>
    </p:spTree>
    <p:extLst>
      <p:ext uri="{BB962C8B-B14F-4D97-AF65-F5344CB8AC3E}">
        <p14:creationId xmlns:p14="http://schemas.microsoft.com/office/powerpoint/2010/main" val="27506637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25</a:t>
            </a:fld>
            <a:endParaRPr lang="zh-CN" altLang="en-US"/>
          </a:p>
        </p:txBody>
      </p:sp>
    </p:spTree>
    <p:extLst>
      <p:ext uri="{BB962C8B-B14F-4D97-AF65-F5344CB8AC3E}">
        <p14:creationId xmlns:p14="http://schemas.microsoft.com/office/powerpoint/2010/main" val="16929049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26</a:t>
            </a:fld>
            <a:endParaRPr lang="zh-CN" altLang="en-US"/>
          </a:p>
        </p:txBody>
      </p:sp>
    </p:spTree>
    <p:extLst>
      <p:ext uri="{BB962C8B-B14F-4D97-AF65-F5344CB8AC3E}">
        <p14:creationId xmlns:p14="http://schemas.microsoft.com/office/powerpoint/2010/main" val="21618490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27</a:t>
            </a:fld>
            <a:endParaRPr lang="zh-CN" altLang="en-US"/>
          </a:p>
        </p:txBody>
      </p:sp>
    </p:spTree>
    <p:extLst>
      <p:ext uri="{BB962C8B-B14F-4D97-AF65-F5344CB8AC3E}">
        <p14:creationId xmlns:p14="http://schemas.microsoft.com/office/powerpoint/2010/main" val="33550612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28</a:t>
            </a:fld>
            <a:endParaRPr lang="zh-CN" altLang="en-US"/>
          </a:p>
        </p:txBody>
      </p:sp>
    </p:spTree>
    <p:extLst>
      <p:ext uri="{BB962C8B-B14F-4D97-AF65-F5344CB8AC3E}">
        <p14:creationId xmlns:p14="http://schemas.microsoft.com/office/powerpoint/2010/main" val="12410242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29</a:t>
            </a:fld>
            <a:endParaRPr lang="zh-CN" altLang="en-US"/>
          </a:p>
        </p:txBody>
      </p:sp>
    </p:spTree>
    <p:extLst>
      <p:ext uri="{BB962C8B-B14F-4D97-AF65-F5344CB8AC3E}">
        <p14:creationId xmlns:p14="http://schemas.microsoft.com/office/powerpoint/2010/main" val="3004932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3</a:t>
            </a:fld>
            <a:endParaRPr lang="zh-CN" altLang="en-US"/>
          </a:p>
        </p:txBody>
      </p:sp>
    </p:spTree>
    <p:extLst>
      <p:ext uri="{BB962C8B-B14F-4D97-AF65-F5344CB8AC3E}">
        <p14:creationId xmlns:p14="http://schemas.microsoft.com/office/powerpoint/2010/main" val="25620021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30</a:t>
            </a:fld>
            <a:endParaRPr lang="zh-CN" altLang="en-US"/>
          </a:p>
        </p:txBody>
      </p:sp>
    </p:spTree>
    <p:extLst>
      <p:ext uri="{BB962C8B-B14F-4D97-AF65-F5344CB8AC3E}">
        <p14:creationId xmlns:p14="http://schemas.microsoft.com/office/powerpoint/2010/main" val="23156048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31</a:t>
            </a:fld>
            <a:endParaRPr lang="zh-CN" altLang="en-US"/>
          </a:p>
        </p:txBody>
      </p:sp>
    </p:spTree>
    <p:extLst>
      <p:ext uri="{BB962C8B-B14F-4D97-AF65-F5344CB8AC3E}">
        <p14:creationId xmlns:p14="http://schemas.microsoft.com/office/powerpoint/2010/main" val="12127272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32</a:t>
            </a:fld>
            <a:endParaRPr lang="zh-CN" altLang="en-US"/>
          </a:p>
        </p:txBody>
      </p:sp>
    </p:spTree>
    <p:extLst>
      <p:ext uri="{BB962C8B-B14F-4D97-AF65-F5344CB8AC3E}">
        <p14:creationId xmlns:p14="http://schemas.microsoft.com/office/powerpoint/2010/main" val="20491098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33</a:t>
            </a:fld>
            <a:endParaRPr lang="zh-CN" altLang="en-US"/>
          </a:p>
        </p:txBody>
      </p:sp>
    </p:spTree>
    <p:extLst>
      <p:ext uri="{BB962C8B-B14F-4D97-AF65-F5344CB8AC3E}">
        <p14:creationId xmlns:p14="http://schemas.microsoft.com/office/powerpoint/2010/main" val="3017305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34</a:t>
            </a:fld>
            <a:endParaRPr lang="zh-CN" altLang="en-US"/>
          </a:p>
        </p:txBody>
      </p:sp>
    </p:spTree>
    <p:extLst>
      <p:ext uri="{BB962C8B-B14F-4D97-AF65-F5344CB8AC3E}">
        <p14:creationId xmlns:p14="http://schemas.microsoft.com/office/powerpoint/2010/main" val="139833475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35</a:t>
            </a:fld>
            <a:endParaRPr lang="zh-CN" altLang="en-US"/>
          </a:p>
        </p:txBody>
      </p:sp>
    </p:spTree>
    <p:extLst>
      <p:ext uri="{BB962C8B-B14F-4D97-AF65-F5344CB8AC3E}">
        <p14:creationId xmlns:p14="http://schemas.microsoft.com/office/powerpoint/2010/main" val="39890678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36</a:t>
            </a:fld>
            <a:endParaRPr lang="zh-CN" altLang="en-US"/>
          </a:p>
        </p:txBody>
      </p:sp>
    </p:spTree>
    <p:extLst>
      <p:ext uri="{BB962C8B-B14F-4D97-AF65-F5344CB8AC3E}">
        <p14:creationId xmlns:p14="http://schemas.microsoft.com/office/powerpoint/2010/main" val="5257524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37</a:t>
            </a:fld>
            <a:endParaRPr lang="zh-CN" altLang="en-US"/>
          </a:p>
        </p:txBody>
      </p:sp>
    </p:spTree>
    <p:extLst>
      <p:ext uri="{BB962C8B-B14F-4D97-AF65-F5344CB8AC3E}">
        <p14:creationId xmlns:p14="http://schemas.microsoft.com/office/powerpoint/2010/main" val="18904236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38</a:t>
            </a:fld>
            <a:endParaRPr lang="zh-CN" altLang="en-US"/>
          </a:p>
        </p:txBody>
      </p:sp>
    </p:spTree>
    <p:extLst>
      <p:ext uri="{BB962C8B-B14F-4D97-AF65-F5344CB8AC3E}">
        <p14:creationId xmlns:p14="http://schemas.microsoft.com/office/powerpoint/2010/main" val="42810388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39</a:t>
            </a:fld>
            <a:endParaRPr lang="zh-CN" altLang="en-US"/>
          </a:p>
        </p:txBody>
      </p:sp>
    </p:spTree>
    <p:extLst>
      <p:ext uri="{BB962C8B-B14F-4D97-AF65-F5344CB8AC3E}">
        <p14:creationId xmlns:p14="http://schemas.microsoft.com/office/powerpoint/2010/main" val="27624951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4</a:t>
            </a:fld>
            <a:endParaRPr lang="zh-CN" altLang="en-US"/>
          </a:p>
        </p:txBody>
      </p:sp>
    </p:spTree>
    <p:extLst>
      <p:ext uri="{BB962C8B-B14F-4D97-AF65-F5344CB8AC3E}">
        <p14:creationId xmlns:p14="http://schemas.microsoft.com/office/powerpoint/2010/main" val="26720178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5</a:t>
            </a:fld>
            <a:endParaRPr lang="zh-CN" altLang="en-US"/>
          </a:p>
        </p:txBody>
      </p:sp>
    </p:spTree>
    <p:extLst>
      <p:ext uri="{BB962C8B-B14F-4D97-AF65-F5344CB8AC3E}">
        <p14:creationId xmlns:p14="http://schemas.microsoft.com/office/powerpoint/2010/main" val="21818013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6</a:t>
            </a:fld>
            <a:endParaRPr lang="zh-CN" altLang="en-US"/>
          </a:p>
        </p:txBody>
      </p:sp>
    </p:spTree>
    <p:extLst>
      <p:ext uri="{BB962C8B-B14F-4D97-AF65-F5344CB8AC3E}">
        <p14:creationId xmlns:p14="http://schemas.microsoft.com/office/powerpoint/2010/main" val="29390524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7</a:t>
            </a:fld>
            <a:endParaRPr lang="zh-CN" altLang="en-US"/>
          </a:p>
        </p:txBody>
      </p:sp>
    </p:spTree>
    <p:extLst>
      <p:ext uri="{BB962C8B-B14F-4D97-AF65-F5344CB8AC3E}">
        <p14:creationId xmlns:p14="http://schemas.microsoft.com/office/powerpoint/2010/main" val="3908525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8</a:t>
            </a:fld>
            <a:endParaRPr lang="zh-CN" altLang="en-US"/>
          </a:p>
        </p:txBody>
      </p:sp>
    </p:spTree>
    <p:extLst>
      <p:ext uri="{BB962C8B-B14F-4D97-AF65-F5344CB8AC3E}">
        <p14:creationId xmlns:p14="http://schemas.microsoft.com/office/powerpoint/2010/main" val="34844106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6D6A01-66A6-41DB-92CC-920FC3B03F6E}" type="slidenum">
              <a:rPr lang="zh-CN" altLang="en-US" smtClean="0"/>
              <a:t>9</a:t>
            </a:fld>
            <a:endParaRPr lang="zh-CN" altLang="en-US"/>
          </a:p>
        </p:txBody>
      </p:sp>
    </p:spTree>
    <p:extLst>
      <p:ext uri="{BB962C8B-B14F-4D97-AF65-F5344CB8AC3E}">
        <p14:creationId xmlns:p14="http://schemas.microsoft.com/office/powerpoint/2010/main" val="2362305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490155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3" name="Rectangle 9"/>
          <p:cNvSpPr>
            <a:spLocks noChangeArrowheads="1"/>
          </p:cNvSpPr>
          <p:nvPr userDrawn="1"/>
        </p:nvSpPr>
        <p:spPr bwMode="auto">
          <a:xfrm>
            <a:off x="0" y="5019088"/>
            <a:ext cx="9145616" cy="126000"/>
          </a:xfrm>
          <a:prstGeom prst="rect">
            <a:avLst/>
          </a:prstGeom>
          <a:solidFill>
            <a:srgbClr val="007CD0"/>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cSld>
  <p:clrMap bg1="lt1" tx1="dk1" bg2="lt2" tx2="dk2" accent1="accent1" accent2="accent2" accent3="accent3" accent4="accent4" accent5="accent5" accent6="accent6" hlink="hlink" folHlink="folHlink"/>
  <p:sldLayoutIdLst>
    <p:sldLayoutId id="2147483651" r:id="rId1"/>
  </p:sldLayoutIdLst>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3"/>
                                        </p:tgtEl>
                                        <p:attrNameLst>
                                          <p:attrName>style.visibility</p:attrName>
                                        </p:attrNameLst>
                                      </p:cBhvr>
                                      <p:to>
                                        <p:strVal val="visible"/>
                                      </p:to>
                                    </p:set>
                                    <p:anim calcmode="lin" valueType="num">
                                      <p:cBhvr additive="base">
                                        <p:cTn id="7" dur="500" fill="hold"/>
                                        <p:tgtEl>
                                          <p:spTgt spid="113"/>
                                        </p:tgtEl>
                                        <p:attrNameLst>
                                          <p:attrName>ppt_x</p:attrName>
                                        </p:attrNameLst>
                                      </p:cBhvr>
                                      <p:tavLst>
                                        <p:tav tm="0">
                                          <p:val>
                                            <p:strVal val="0-#ppt_w/2"/>
                                          </p:val>
                                        </p:tav>
                                        <p:tav tm="100000">
                                          <p:val>
                                            <p:strVal val="#ppt_x"/>
                                          </p:val>
                                        </p:tav>
                                      </p:tavLst>
                                    </p:anim>
                                    <p:anim calcmode="lin" valueType="num">
                                      <p:cBhvr additive="base">
                                        <p:cTn id="8" dur="500" fill="hold"/>
                                        <p:tgtEl>
                                          <p:spTgt spid="1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4523713"/>
      </p:ext>
    </p:extLst>
  </p:cSld>
  <p:clrMap bg1="lt1" tx1="dk1" bg2="lt2" tx2="dk2" accent1="accent1" accent2="accent2" accent3="accent3" accent4="accent4" accent5="accent5" accent6="accent6" hlink="hlink" folHlink="folHlink"/>
  <p:sldLayoutIdLst>
    <p:sldLayoutId id="2147483653" r:id="rId1"/>
  </p:sldLayoutIdLst>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7.png"/><Relationship Id="rId5" Type="http://schemas.microsoft.com/office/2007/relationships/hdphoto" Target="../media/hdphoto1.wdp"/><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19" name="组合 18"/>
          <p:cNvGrpSpPr/>
          <p:nvPr/>
        </p:nvGrpSpPr>
        <p:grpSpPr>
          <a:xfrm>
            <a:off x="5041281" y="1470348"/>
            <a:ext cx="864652" cy="864650"/>
            <a:chOff x="3402224" y="483518"/>
            <a:chExt cx="864652" cy="864650"/>
          </a:xfrm>
        </p:grpSpPr>
        <p:grpSp>
          <p:nvGrpSpPr>
            <p:cNvPr id="20" name="组合 19"/>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sp>
            <p:nvSpPr>
              <p:cNvPr id="23" name="椭圆 2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grpSp>
        <p:sp>
          <p:nvSpPr>
            <p:cNvPr id="21" name="TextBox 20"/>
            <p:cNvSpPr txBox="1"/>
            <p:nvPr/>
          </p:nvSpPr>
          <p:spPr>
            <a:xfrm>
              <a:off x="3552171" y="627534"/>
              <a:ext cx="586298" cy="615553"/>
            </a:xfrm>
            <a:prstGeom prst="rect">
              <a:avLst/>
            </a:prstGeom>
            <a:noFill/>
          </p:spPr>
          <p:txBody>
            <a:bodyPr wrap="square" lIns="0" tIns="0" rIns="0" bIns="0" rtlCol="0">
              <a:spAutoFit/>
            </a:bodyPr>
            <a:lstStyle/>
            <a:p>
              <a:pPr algn="ctr"/>
              <a:r>
                <a:rPr lang="zh-CN" altLang="en-US" sz="4000" b="1" dirty="0" smtClean="0">
                  <a:solidFill>
                    <a:srgbClr val="007CD0"/>
                  </a:solidFill>
                  <a:latin typeface="微软雅黑" pitchFamily="34" charset="-122"/>
                  <a:ea typeface="微软雅黑" pitchFamily="34" charset="-122"/>
                </a:rPr>
                <a:t>工</a:t>
              </a:r>
              <a:endParaRPr lang="zh-CN" altLang="en-US" sz="4000" b="1" dirty="0">
                <a:solidFill>
                  <a:srgbClr val="007CD0"/>
                </a:solidFill>
                <a:latin typeface="微软雅黑" pitchFamily="34" charset="-122"/>
                <a:ea typeface="微软雅黑" pitchFamily="34" charset="-122"/>
              </a:endParaRPr>
            </a:p>
          </p:txBody>
        </p:sp>
      </p:grpSp>
      <p:grpSp>
        <p:nvGrpSpPr>
          <p:cNvPr id="24" name="组合 23"/>
          <p:cNvGrpSpPr/>
          <p:nvPr/>
        </p:nvGrpSpPr>
        <p:grpSpPr>
          <a:xfrm>
            <a:off x="5993550" y="1517667"/>
            <a:ext cx="864652" cy="864650"/>
            <a:chOff x="3402224" y="483518"/>
            <a:chExt cx="864652" cy="864650"/>
          </a:xfrm>
        </p:grpSpPr>
        <p:grpSp>
          <p:nvGrpSpPr>
            <p:cNvPr id="25" name="组合 24"/>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sp>
            <p:nvSpPr>
              <p:cNvPr id="28" name="椭圆 2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grpSp>
        <p:sp>
          <p:nvSpPr>
            <p:cNvPr id="26" name="TextBox 25"/>
            <p:cNvSpPr txBox="1"/>
            <p:nvPr/>
          </p:nvSpPr>
          <p:spPr>
            <a:xfrm>
              <a:off x="3552171" y="627534"/>
              <a:ext cx="586298" cy="615553"/>
            </a:xfrm>
            <a:prstGeom prst="rect">
              <a:avLst/>
            </a:prstGeom>
            <a:noFill/>
          </p:spPr>
          <p:txBody>
            <a:bodyPr wrap="square" lIns="0" tIns="0" rIns="0" bIns="0" rtlCol="0">
              <a:spAutoFit/>
            </a:bodyPr>
            <a:lstStyle/>
            <a:p>
              <a:pPr algn="ctr"/>
              <a:r>
                <a:rPr lang="zh-CN" altLang="en-US" sz="4000" b="1" dirty="0" smtClean="0">
                  <a:solidFill>
                    <a:srgbClr val="007CD0"/>
                  </a:solidFill>
                  <a:latin typeface="微软雅黑" pitchFamily="34" charset="-122"/>
                  <a:ea typeface="微软雅黑" pitchFamily="34" charset="-122"/>
                </a:rPr>
                <a:t>作</a:t>
              </a:r>
              <a:endParaRPr lang="zh-CN" altLang="en-US" sz="4000" b="1" dirty="0">
                <a:solidFill>
                  <a:srgbClr val="007CD0"/>
                </a:solidFill>
                <a:latin typeface="微软雅黑" pitchFamily="34" charset="-122"/>
                <a:ea typeface="微软雅黑" pitchFamily="34" charset="-122"/>
              </a:endParaRPr>
            </a:p>
          </p:txBody>
        </p:sp>
      </p:grpSp>
      <p:grpSp>
        <p:nvGrpSpPr>
          <p:cNvPr id="29" name="组合 28"/>
          <p:cNvGrpSpPr/>
          <p:nvPr/>
        </p:nvGrpSpPr>
        <p:grpSpPr>
          <a:xfrm>
            <a:off x="6929654" y="1489815"/>
            <a:ext cx="864652" cy="864650"/>
            <a:chOff x="3402224" y="483518"/>
            <a:chExt cx="864652" cy="864650"/>
          </a:xfrm>
        </p:grpSpPr>
        <p:grpSp>
          <p:nvGrpSpPr>
            <p:cNvPr id="30" name="组合 29"/>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grpSp>
        <p:sp>
          <p:nvSpPr>
            <p:cNvPr id="31" name="TextBox 30"/>
            <p:cNvSpPr txBox="1"/>
            <p:nvPr/>
          </p:nvSpPr>
          <p:spPr>
            <a:xfrm>
              <a:off x="3552171" y="627534"/>
              <a:ext cx="586298" cy="615553"/>
            </a:xfrm>
            <a:prstGeom prst="rect">
              <a:avLst/>
            </a:prstGeom>
            <a:noFill/>
          </p:spPr>
          <p:txBody>
            <a:bodyPr wrap="square" lIns="0" tIns="0" rIns="0" bIns="0" rtlCol="0">
              <a:spAutoFit/>
            </a:bodyPr>
            <a:lstStyle/>
            <a:p>
              <a:pPr algn="ctr"/>
              <a:r>
                <a:rPr lang="zh-CN" altLang="en-US" sz="4000" b="1" dirty="0" smtClean="0">
                  <a:solidFill>
                    <a:srgbClr val="007CD0"/>
                  </a:solidFill>
                  <a:latin typeface="微软雅黑" pitchFamily="34" charset="-122"/>
                  <a:ea typeface="微软雅黑" pitchFamily="34" charset="-122"/>
                </a:rPr>
                <a:t>总</a:t>
              </a:r>
              <a:endParaRPr lang="zh-CN" altLang="en-US" sz="4000" b="1" dirty="0">
                <a:solidFill>
                  <a:srgbClr val="007CD0"/>
                </a:solidFill>
                <a:latin typeface="微软雅黑" pitchFamily="34" charset="-122"/>
                <a:ea typeface="微软雅黑" pitchFamily="34" charset="-122"/>
              </a:endParaRPr>
            </a:p>
          </p:txBody>
        </p:sp>
      </p:grpSp>
      <p:grpSp>
        <p:nvGrpSpPr>
          <p:cNvPr id="34" name="组合 33"/>
          <p:cNvGrpSpPr/>
          <p:nvPr/>
        </p:nvGrpSpPr>
        <p:grpSpPr>
          <a:xfrm>
            <a:off x="7899421" y="1470348"/>
            <a:ext cx="864652" cy="864650"/>
            <a:chOff x="3402224" y="483518"/>
            <a:chExt cx="864652" cy="864650"/>
          </a:xfrm>
        </p:grpSpPr>
        <p:grpSp>
          <p:nvGrpSpPr>
            <p:cNvPr id="35" name="组合 34"/>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grpSp>
        <p:sp>
          <p:nvSpPr>
            <p:cNvPr id="36" name="TextBox 35"/>
            <p:cNvSpPr txBox="1"/>
            <p:nvPr/>
          </p:nvSpPr>
          <p:spPr>
            <a:xfrm>
              <a:off x="3552171" y="627534"/>
              <a:ext cx="586298" cy="615553"/>
            </a:xfrm>
            <a:prstGeom prst="rect">
              <a:avLst/>
            </a:prstGeom>
            <a:noFill/>
          </p:spPr>
          <p:txBody>
            <a:bodyPr wrap="square" lIns="0" tIns="0" rIns="0" bIns="0" rtlCol="0">
              <a:spAutoFit/>
            </a:bodyPr>
            <a:lstStyle/>
            <a:p>
              <a:pPr algn="ctr"/>
              <a:r>
                <a:rPr lang="zh-CN" altLang="en-US" sz="4000" b="1" dirty="0">
                  <a:solidFill>
                    <a:srgbClr val="007CD0"/>
                  </a:solidFill>
                  <a:latin typeface="微软雅黑" pitchFamily="34" charset="-122"/>
                  <a:ea typeface="微软雅黑" pitchFamily="34" charset="-122"/>
                </a:rPr>
                <a:t>结</a:t>
              </a:r>
            </a:p>
          </p:txBody>
        </p:sp>
      </p:grpSp>
      <p:pic>
        <p:nvPicPr>
          <p:cNvPr id="16" name="图片 1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5576" y="771550"/>
            <a:ext cx="4929391" cy="3412782"/>
          </a:xfrm>
          <a:prstGeom prst="rect">
            <a:avLst/>
          </a:prstGeom>
        </p:spPr>
      </p:pic>
      <p:cxnSp>
        <p:nvCxnSpPr>
          <p:cNvPr id="40" name="直接连接符 39"/>
          <p:cNvCxnSpPr/>
          <p:nvPr/>
        </p:nvCxnSpPr>
        <p:spPr bwMode="auto">
          <a:xfrm flipH="1">
            <a:off x="5016286" y="2519776"/>
            <a:ext cx="3747787"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3" name="TextBox 42"/>
          <p:cNvSpPr txBox="1"/>
          <p:nvPr/>
        </p:nvSpPr>
        <p:spPr>
          <a:xfrm>
            <a:off x="5004048" y="2598341"/>
            <a:ext cx="3832033" cy="302671"/>
          </a:xfrm>
          <a:prstGeom prst="rect">
            <a:avLst/>
          </a:prstGeom>
          <a:solidFill>
            <a:srgbClr val="000066"/>
          </a:solidFill>
        </p:spPr>
        <p:txBody>
          <a:bodyPr wrap="square" lIns="86383" tIns="43192" rIns="86383" bIns="43192" rtlCol="0">
            <a:spAutoFit/>
          </a:bodyPr>
          <a:lstStyle/>
          <a:p>
            <a:r>
              <a:rPr lang="zh-CN" altLang="en-US" sz="1400" b="1" dirty="0" smtClean="0">
                <a:solidFill>
                  <a:schemeClr val="bg1"/>
                </a:solidFill>
                <a:latin typeface="微软雅黑" pitchFamily="34" charset="-122"/>
                <a:ea typeface="微软雅黑" panose="020B0503020204020204" pitchFamily="34" charset="-122"/>
              </a:rPr>
              <a:t>汇报人</a:t>
            </a:r>
            <a:r>
              <a:rPr lang="zh-CN" altLang="en-US" sz="1400" b="1" dirty="0" smtClean="0">
                <a:solidFill>
                  <a:schemeClr val="bg1"/>
                </a:solidFill>
                <a:latin typeface="微软雅黑" pitchFamily="34" charset="-122"/>
                <a:ea typeface="微软雅黑" panose="020B0503020204020204" pitchFamily="34" charset="-122"/>
              </a:rPr>
              <a:t>：</a:t>
            </a:r>
            <a:r>
              <a:rPr lang="en-US" altLang="zh-CN" sz="1400" b="1" dirty="0" smtClean="0">
                <a:solidFill>
                  <a:schemeClr val="bg1"/>
                </a:solidFill>
                <a:latin typeface="微软雅黑" pitchFamily="34" charset="-122"/>
                <a:ea typeface="微软雅黑" panose="020B0503020204020204" pitchFamily="34" charset="-122"/>
              </a:rPr>
              <a:t>XXX   </a:t>
            </a:r>
            <a:r>
              <a:rPr lang="zh-CN" altLang="en-US" sz="1400" b="1" dirty="0" smtClean="0">
                <a:solidFill>
                  <a:schemeClr val="bg1"/>
                </a:solidFill>
                <a:latin typeface="微软雅黑" pitchFamily="34" charset="-122"/>
                <a:ea typeface="微软雅黑" panose="020B0503020204020204" pitchFamily="34" charset="-122"/>
              </a:rPr>
              <a:t>汇</a:t>
            </a:r>
            <a:r>
              <a:rPr lang="zh-CN" altLang="en-US" sz="1400" b="1" dirty="0" smtClean="0">
                <a:solidFill>
                  <a:schemeClr val="bg1"/>
                </a:solidFill>
                <a:latin typeface="微软雅黑" pitchFamily="34" charset="-122"/>
                <a:ea typeface="微软雅黑" panose="020B0503020204020204" pitchFamily="34" charset="-122"/>
              </a:rPr>
              <a:t>报时间：</a:t>
            </a:r>
            <a:r>
              <a:rPr lang="en-US" altLang="zh-CN" sz="1400" b="1" dirty="0" smtClean="0">
                <a:solidFill>
                  <a:schemeClr val="bg1"/>
                </a:solidFill>
                <a:latin typeface="微软雅黑" pitchFamily="34" charset="-122"/>
                <a:ea typeface="微软雅黑" panose="020B0503020204020204" pitchFamily="34" charset="-122"/>
              </a:rPr>
              <a:t>2017</a:t>
            </a:r>
            <a:r>
              <a:rPr lang="zh-CN" altLang="en-US" sz="1400" b="1" dirty="0" smtClean="0">
                <a:solidFill>
                  <a:schemeClr val="bg1"/>
                </a:solidFill>
                <a:latin typeface="微软雅黑" pitchFamily="34" charset="-122"/>
                <a:ea typeface="微软雅黑" panose="020B0503020204020204" pitchFamily="34" charset="-122"/>
              </a:rPr>
              <a:t>年</a:t>
            </a:r>
            <a:r>
              <a:rPr lang="en-US" altLang="zh-CN" sz="1400" b="1" dirty="0" smtClean="0">
                <a:solidFill>
                  <a:schemeClr val="bg1"/>
                </a:solidFill>
                <a:latin typeface="微软雅黑" pitchFamily="34" charset="-122"/>
                <a:ea typeface="微软雅黑" panose="020B0503020204020204" pitchFamily="34" charset="-122"/>
              </a:rPr>
              <a:t>12</a:t>
            </a:r>
            <a:r>
              <a:rPr lang="zh-CN" altLang="en-US" sz="1400" b="1" dirty="0" smtClean="0">
                <a:solidFill>
                  <a:schemeClr val="bg1"/>
                </a:solidFill>
                <a:latin typeface="微软雅黑" pitchFamily="34" charset="-122"/>
                <a:ea typeface="微软雅黑" panose="020B0503020204020204" pitchFamily="34" charset="-122"/>
              </a:rPr>
              <a:t>月</a:t>
            </a:r>
            <a:endParaRPr lang="en-US" altLang="zh-CN" sz="1400" b="1" dirty="0" smtClean="0">
              <a:solidFill>
                <a:schemeClr val="bg1"/>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175480329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100" fill="hold"/>
                                        <p:tgtEl>
                                          <p:spTgt spid="19"/>
                                        </p:tgtEl>
                                        <p:attrNameLst>
                                          <p:attrName>ppt_w</p:attrName>
                                        </p:attrNameLst>
                                      </p:cBhvr>
                                      <p:tavLst>
                                        <p:tav tm="0">
                                          <p:val>
                                            <p:fltVal val="0"/>
                                          </p:val>
                                        </p:tav>
                                        <p:tav tm="100000">
                                          <p:val>
                                            <p:strVal val="#ppt_w"/>
                                          </p:val>
                                        </p:tav>
                                      </p:tavLst>
                                    </p:anim>
                                    <p:anim calcmode="lin" valueType="num">
                                      <p:cBhvr>
                                        <p:cTn id="14" dur="100" fill="hold"/>
                                        <p:tgtEl>
                                          <p:spTgt spid="19"/>
                                        </p:tgtEl>
                                        <p:attrNameLst>
                                          <p:attrName>ppt_h</p:attrName>
                                        </p:attrNameLst>
                                      </p:cBhvr>
                                      <p:tavLst>
                                        <p:tav tm="0">
                                          <p:val>
                                            <p:fltVal val="0"/>
                                          </p:val>
                                        </p:tav>
                                        <p:tav tm="100000">
                                          <p:val>
                                            <p:strVal val="#ppt_h"/>
                                          </p:val>
                                        </p:tav>
                                      </p:tavLst>
                                    </p:anim>
                                    <p:animEffect transition="in" filter="fade">
                                      <p:cBhvr>
                                        <p:cTn id="15" dur="100"/>
                                        <p:tgtEl>
                                          <p:spTgt spid="19"/>
                                        </p:tgtEl>
                                      </p:cBhvr>
                                    </p:animEffect>
                                  </p:childTnLst>
                                </p:cTn>
                              </p:par>
                              <p:par>
                                <p:cTn id="16" presetID="6" presetClass="emph" presetSubtype="0" fill="hold" nodeType="withEffect">
                                  <p:stCondLst>
                                    <p:cond delay="100"/>
                                  </p:stCondLst>
                                  <p:childTnLst>
                                    <p:animScale>
                                      <p:cBhvr>
                                        <p:cTn id="17" dur="100" fill="hold"/>
                                        <p:tgtEl>
                                          <p:spTgt spid="19"/>
                                        </p:tgtEl>
                                      </p:cBhvr>
                                      <p:by x="110000" y="110000"/>
                                    </p:animScale>
                                  </p:childTnLst>
                                </p:cTn>
                              </p:par>
                              <p:par>
                                <p:cTn id="18" presetID="6" presetClass="emph" presetSubtype="0" fill="hold" nodeType="withEffect">
                                  <p:stCondLst>
                                    <p:cond delay="200"/>
                                  </p:stCondLst>
                                  <p:childTnLst>
                                    <p:animScale>
                                      <p:cBhvr>
                                        <p:cTn id="19" dur="200" fill="hold"/>
                                        <p:tgtEl>
                                          <p:spTgt spid="19"/>
                                        </p:tgtEl>
                                      </p:cBhvr>
                                      <p:by x="90000" y="90000"/>
                                    </p:animScale>
                                  </p:childTnLst>
                                </p:cTn>
                              </p:par>
                              <p:par>
                                <p:cTn id="20" presetID="6" presetClass="emph" presetSubtype="0" fill="hold" nodeType="withEffect">
                                  <p:stCondLst>
                                    <p:cond delay="400"/>
                                  </p:stCondLst>
                                  <p:childTnLst>
                                    <p:animScale>
                                      <p:cBhvr>
                                        <p:cTn id="21" dur="100" fill="hold"/>
                                        <p:tgtEl>
                                          <p:spTgt spid="19"/>
                                        </p:tgtEl>
                                      </p:cBhvr>
                                      <p:by x="105000" y="105000"/>
                                    </p:animScale>
                                  </p:childTnLst>
                                </p:cTn>
                              </p:par>
                              <p:par>
                                <p:cTn id="22" presetID="6" presetClass="emph" presetSubtype="0" fill="hold" nodeType="withEffect">
                                  <p:stCondLst>
                                    <p:cond delay="500"/>
                                  </p:stCondLst>
                                  <p:childTnLst>
                                    <p:animScale>
                                      <p:cBhvr>
                                        <p:cTn id="23" dur="200" fill="hold"/>
                                        <p:tgtEl>
                                          <p:spTgt spid="19"/>
                                        </p:tgtEl>
                                      </p:cBhvr>
                                      <p:by x="95000" y="95000"/>
                                    </p:animScale>
                                  </p:childTnLst>
                                </p:cTn>
                              </p:par>
                            </p:childTnLst>
                          </p:cTn>
                        </p:par>
                        <p:par>
                          <p:cTn id="24" fill="hold">
                            <p:stCondLst>
                              <p:cond delay="1700"/>
                            </p:stCondLst>
                            <p:childTnLst>
                              <p:par>
                                <p:cTn id="25" presetID="53" presetClass="entr" presetSubtype="16"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100" fill="hold"/>
                                        <p:tgtEl>
                                          <p:spTgt spid="24"/>
                                        </p:tgtEl>
                                        <p:attrNameLst>
                                          <p:attrName>ppt_w</p:attrName>
                                        </p:attrNameLst>
                                      </p:cBhvr>
                                      <p:tavLst>
                                        <p:tav tm="0">
                                          <p:val>
                                            <p:fltVal val="0"/>
                                          </p:val>
                                        </p:tav>
                                        <p:tav tm="100000">
                                          <p:val>
                                            <p:strVal val="#ppt_w"/>
                                          </p:val>
                                        </p:tav>
                                      </p:tavLst>
                                    </p:anim>
                                    <p:anim calcmode="lin" valueType="num">
                                      <p:cBhvr>
                                        <p:cTn id="28" dur="100" fill="hold"/>
                                        <p:tgtEl>
                                          <p:spTgt spid="24"/>
                                        </p:tgtEl>
                                        <p:attrNameLst>
                                          <p:attrName>ppt_h</p:attrName>
                                        </p:attrNameLst>
                                      </p:cBhvr>
                                      <p:tavLst>
                                        <p:tav tm="0">
                                          <p:val>
                                            <p:fltVal val="0"/>
                                          </p:val>
                                        </p:tav>
                                        <p:tav tm="100000">
                                          <p:val>
                                            <p:strVal val="#ppt_h"/>
                                          </p:val>
                                        </p:tav>
                                      </p:tavLst>
                                    </p:anim>
                                    <p:animEffect transition="in" filter="fade">
                                      <p:cBhvr>
                                        <p:cTn id="29" dur="100"/>
                                        <p:tgtEl>
                                          <p:spTgt spid="24"/>
                                        </p:tgtEl>
                                      </p:cBhvr>
                                    </p:animEffect>
                                  </p:childTnLst>
                                </p:cTn>
                              </p:par>
                              <p:par>
                                <p:cTn id="30" presetID="6" presetClass="emph" presetSubtype="0" fill="hold" nodeType="withEffect">
                                  <p:stCondLst>
                                    <p:cond delay="100"/>
                                  </p:stCondLst>
                                  <p:childTnLst>
                                    <p:animScale>
                                      <p:cBhvr>
                                        <p:cTn id="31" dur="100" fill="hold"/>
                                        <p:tgtEl>
                                          <p:spTgt spid="24"/>
                                        </p:tgtEl>
                                      </p:cBhvr>
                                      <p:by x="110000" y="110000"/>
                                    </p:animScale>
                                  </p:childTnLst>
                                </p:cTn>
                              </p:par>
                              <p:par>
                                <p:cTn id="32" presetID="6" presetClass="emph" presetSubtype="0" fill="hold" nodeType="withEffect">
                                  <p:stCondLst>
                                    <p:cond delay="200"/>
                                  </p:stCondLst>
                                  <p:childTnLst>
                                    <p:animScale>
                                      <p:cBhvr>
                                        <p:cTn id="33" dur="200" fill="hold"/>
                                        <p:tgtEl>
                                          <p:spTgt spid="24"/>
                                        </p:tgtEl>
                                      </p:cBhvr>
                                      <p:by x="90000" y="90000"/>
                                    </p:animScale>
                                  </p:childTnLst>
                                </p:cTn>
                              </p:par>
                              <p:par>
                                <p:cTn id="34" presetID="6" presetClass="emph" presetSubtype="0" fill="hold" nodeType="withEffect">
                                  <p:stCondLst>
                                    <p:cond delay="400"/>
                                  </p:stCondLst>
                                  <p:childTnLst>
                                    <p:animScale>
                                      <p:cBhvr>
                                        <p:cTn id="35" dur="100" fill="hold"/>
                                        <p:tgtEl>
                                          <p:spTgt spid="24"/>
                                        </p:tgtEl>
                                      </p:cBhvr>
                                      <p:by x="105000" y="105000"/>
                                    </p:animScale>
                                  </p:childTnLst>
                                </p:cTn>
                              </p:par>
                              <p:par>
                                <p:cTn id="36" presetID="6" presetClass="emph" presetSubtype="0" fill="hold" nodeType="withEffect">
                                  <p:stCondLst>
                                    <p:cond delay="500"/>
                                  </p:stCondLst>
                                  <p:childTnLst>
                                    <p:animScale>
                                      <p:cBhvr>
                                        <p:cTn id="37" dur="200" fill="hold"/>
                                        <p:tgtEl>
                                          <p:spTgt spid="24"/>
                                        </p:tgtEl>
                                      </p:cBhvr>
                                      <p:by x="95000" y="95000"/>
                                    </p:animScale>
                                  </p:childTnLst>
                                </p:cTn>
                              </p:par>
                            </p:childTnLst>
                          </p:cTn>
                        </p:par>
                        <p:par>
                          <p:cTn id="38" fill="hold">
                            <p:stCondLst>
                              <p:cond delay="2400"/>
                            </p:stCondLst>
                            <p:childTnLst>
                              <p:par>
                                <p:cTn id="39" presetID="53" presetClass="entr" presetSubtype="16"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100" fill="hold"/>
                                        <p:tgtEl>
                                          <p:spTgt spid="29"/>
                                        </p:tgtEl>
                                        <p:attrNameLst>
                                          <p:attrName>ppt_w</p:attrName>
                                        </p:attrNameLst>
                                      </p:cBhvr>
                                      <p:tavLst>
                                        <p:tav tm="0">
                                          <p:val>
                                            <p:fltVal val="0"/>
                                          </p:val>
                                        </p:tav>
                                        <p:tav tm="100000">
                                          <p:val>
                                            <p:strVal val="#ppt_w"/>
                                          </p:val>
                                        </p:tav>
                                      </p:tavLst>
                                    </p:anim>
                                    <p:anim calcmode="lin" valueType="num">
                                      <p:cBhvr>
                                        <p:cTn id="42" dur="100" fill="hold"/>
                                        <p:tgtEl>
                                          <p:spTgt spid="29"/>
                                        </p:tgtEl>
                                        <p:attrNameLst>
                                          <p:attrName>ppt_h</p:attrName>
                                        </p:attrNameLst>
                                      </p:cBhvr>
                                      <p:tavLst>
                                        <p:tav tm="0">
                                          <p:val>
                                            <p:fltVal val="0"/>
                                          </p:val>
                                        </p:tav>
                                        <p:tav tm="100000">
                                          <p:val>
                                            <p:strVal val="#ppt_h"/>
                                          </p:val>
                                        </p:tav>
                                      </p:tavLst>
                                    </p:anim>
                                    <p:animEffect transition="in" filter="fade">
                                      <p:cBhvr>
                                        <p:cTn id="43" dur="100"/>
                                        <p:tgtEl>
                                          <p:spTgt spid="29"/>
                                        </p:tgtEl>
                                      </p:cBhvr>
                                    </p:animEffect>
                                  </p:childTnLst>
                                </p:cTn>
                              </p:par>
                              <p:par>
                                <p:cTn id="44" presetID="6" presetClass="emph" presetSubtype="0" fill="hold" nodeType="withEffect">
                                  <p:stCondLst>
                                    <p:cond delay="100"/>
                                  </p:stCondLst>
                                  <p:childTnLst>
                                    <p:animScale>
                                      <p:cBhvr>
                                        <p:cTn id="45" dur="100" fill="hold"/>
                                        <p:tgtEl>
                                          <p:spTgt spid="29"/>
                                        </p:tgtEl>
                                      </p:cBhvr>
                                      <p:by x="110000" y="110000"/>
                                    </p:animScale>
                                  </p:childTnLst>
                                </p:cTn>
                              </p:par>
                              <p:par>
                                <p:cTn id="46" presetID="6" presetClass="emph" presetSubtype="0" fill="hold" nodeType="withEffect">
                                  <p:stCondLst>
                                    <p:cond delay="200"/>
                                  </p:stCondLst>
                                  <p:childTnLst>
                                    <p:animScale>
                                      <p:cBhvr>
                                        <p:cTn id="47" dur="200" fill="hold"/>
                                        <p:tgtEl>
                                          <p:spTgt spid="29"/>
                                        </p:tgtEl>
                                      </p:cBhvr>
                                      <p:by x="90000" y="90000"/>
                                    </p:animScale>
                                  </p:childTnLst>
                                </p:cTn>
                              </p:par>
                              <p:par>
                                <p:cTn id="48" presetID="6" presetClass="emph" presetSubtype="0" fill="hold" nodeType="withEffect">
                                  <p:stCondLst>
                                    <p:cond delay="400"/>
                                  </p:stCondLst>
                                  <p:childTnLst>
                                    <p:animScale>
                                      <p:cBhvr>
                                        <p:cTn id="49" dur="100" fill="hold"/>
                                        <p:tgtEl>
                                          <p:spTgt spid="29"/>
                                        </p:tgtEl>
                                      </p:cBhvr>
                                      <p:by x="105000" y="105000"/>
                                    </p:animScale>
                                  </p:childTnLst>
                                </p:cTn>
                              </p:par>
                              <p:par>
                                <p:cTn id="50" presetID="6" presetClass="emph" presetSubtype="0" fill="hold" nodeType="withEffect">
                                  <p:stCondLst>
                                    <p:cond delay="500"/>
                                  </p:stCondLst>
                                  <p:childTnLst>
                                    <p:animScale>
                                      <p:cBhvr>
                                        <p:cTn id="51" dur="200" fill="hold"/>
                                        <p:tgtEl>
                                          <p:spTgt spid="29"/>
                                        </p:tgtEl>
                                      </p:cBhvr>
                                      <p:by x="95000" y="95000"/>
                                    </p:animScale>
                                  </p:childTnLst>
                                </p:cTn>
                              </p:par>
                            </p:childTnLst>
                          </p:cTn>
                        </p:par>
                        <p:par>
                          <p:cTn id="52" fill="hold">
                            <p:stCondLst>
                              <p:cond delay="3100"/>
                            </p:stCondLst>
                            <p:childTnLst>
                              <p:par>
                                <p:cTn id="53" presetID="53" presetClass="entr" presetSubtype="16"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p:cTn id="55" dur="100" fill="hold"/>
                                        <p:tgtEl>
                                          <p:spTgt spid="34"/>
                                        </p:tgtEl>
                                        <p:attrNameLst>
                                          <p:attrName>ppt_w</p:attrName>
                                        </p:attrNameLst>
                                      </p:cBhvr>
                                      <p:tavLst>
                                        <p:tav tm="0">
                                          <p:val>
                                            <p:fltVal val="0"/>
                                          </p:val>
                                        </p:tav>
                                        <p:tav tm="100000">
                                          <p:val>
                                            <p:strVal val="#ppt_w"/>
                                          </p:val>
                                        </p:tav>
                                      </p:tavLst>
                                    </p:anim>
                                    <p:anim calcmode="lin" valueType="num">
                                      <p:cBhvr>
                                        <p:cTn id="56" dur="100" fill="hold"/>
                                        <p:tgtEl>
                                          <p:spTgt spid="34"/>
                                        </p:tgtEl>
                                        <p:attrNameLst>
                                          <p:attrName>ppt_h</p:attrName>
                                        </p:attrNameLst>
                                      </p:cBhvr>
                                      <p:tavLst>
                                        <p:tav tm="0">
                                          <p:val>
                                            <p:fltVal val="0"/>
                                          </p:val>
                                        </p:tav>
                                        <p:tav tm="100000">
                                          <p:val>
                                            <p:strVal val="#ppt_h"/>
                                          </p:val>
                                        </p:tav>
                                      </p:tavLst>
                                    </p:anim>
                                    <p:animEffect transition="in" filter="fade">
                                      <p:cBhvr>
                                        <p:cTn id="57" dur="100"/>
                                        <p:tgtEl>
                                          <p:spTgt spid="34"/>
                                        </p:tgtEl>
                                      </p:cBhvr>
                                    </p:animEffect>
                                  </p:childTnLst>
                                </p:cTn>
                              </p:par>
                              <p:par>
                                <p:cTn id="58" presetID="6" presetClass="emph" presetSubtype="0" fill="hold" nodeType="withEffect">
                                  <p:stCondLst>
                                    <p:cond delay="100"/>
                                  </p:stCondLst>
                                  <p:childTnLst>
                                    <p:animScale>
                                      <p:cBhvr>
                                        <p:cTn id="59" dur="100" fill="hold"/>
                                        <p:tgtEl>
                                          <p:spTgt spid="34"/>
                                        </p:tgtEl>
                                      </p:cBhvr>
                                      <p:by x="110000" y="110000"/>
                                    </p:animScale>
                                  </p:childTnLst>
                                </p:cTn>
                              </p:par>
                              <p:par>
                                <p:cTn id="60" presetID="6" presetClass="emph" presetSubtype="0" fill="hold" nodeType="withEffect">
                                  <p:stCondLst>
                                    <p:cond delay="200"/>
                                  </p:stCondLst>
                                  <p:childTnLst>
                                    <p:animScale>
                                      <p:cBhvr>
                                        <p:cTn id="61" dur="200" fill="hold"/>
                                        <p:tgtEl>
                                          <p:spTgt spid="34"/>
                                        </p:tgtEl>
                                      </p:cBhvr>
                                      <p:by x="90000" y="90000"/>
                                    </p:animScale>
                                  </p:childTnLst>
                                </p:cTn>
                              </p:par>
                              <p:par>
                                <p:cTn id="62" presetID="6" presetClass="emph" presetSubtype="0" fill="hold" nodeType="withEffect">
                                  <p:stCondLst>
                                    <p:cond delay="400"/>
                                  </p:stCondLst>
                                  <p:childTnLst>
                                    <p:animScale>
                                      <p:cBhvr>
                                        <p:cTn id="63" dur="100" fill="hold"/>
                                        <p:tgtEl>
                                          <p:spTgt spid="34"/>
                                        </p:tgtEl>
                                      </p:cBhvr>
                                      <p:by x="105000" y="105000"/>
                                    </p:animScale>
                                  </p:childTnLst>
                                </p:cTn>
                              </p:par>
                              <p:par>
                                <p:cTn id="64" presetID="6" presetClass="emph" presetSubtype="0" fill="hold" nodeType="withEffect">
                                  <p:stCondLst>
                                    <p:cond delay="500"/>
                                  </p:stCondLst>
                                  <p:childTnLst>
                                    <p:animScale>
                                      <p:cBhvr>
                                        <p:cTn id="65" dur="200" fill="hold"/>
                                        <p:tgtEl>
                                          <p:spTgt spid="34"/>
                                        </p:tgtEl>
                                      </p:cBhvr>
                                      <p:by x="95000" y="95000"/>
                                    </p:animScale>
                                  </p:childTnLst>
                                </p:cTn>
                              </p:par>
                              <p:par>
                                <p:cTn id="66" presetID="22" presetClass="entr" presetSubtype="2" fill="hold" nodeType="withEffect">
                                  <p:stCondLst>
                                    <p:cond delay="100"/>
                                  </p:stCondLst>
                                  <p:childTnLst>
                                    <p:set>
                                      <p:cBhvr>
                                        <p:cTn id="67" dur="1" fill="hold">
                                          <p:stCondLst>
                                            <p:cond delay="0"/>
                                          </p:stCondLst>
                                        </p:cTn>
                                        <p:tgtEl>
                                          <p:spTgt spid="40"/>
                                        </p:tgtEl>
                                        <p:attrNameLst>
                                          <p:attrName>style.visibility</p:attrName>
                                        </p:attrNameLst>
                                      </p:cBhvr>
                                      <p:to>
                                        <p:strVal val="visible"/>
                                      </p:to>
                                    </p:set>
                                    <p:animEffect transition="in" filter="wipe(right)">
                                      <p:cBhvr>
                                        <p:cTn id="68" dur="500"/>
                                        <p:tgtEl>
                                          <p:spTgt spid="40"/>
                                        </p:tgtEl>
                                      </p:cBhvr>
                                    </p:animEffect>
                                  </p:childTnLst>
                                </p:cTn>
                              </p:par>
                            </p:childTnLst>
                          </p:cTn>
                        </p:par>
                        <p:par>
                          <p:cTn id="69" fill="hold">
                            <p:stCondLst>
                              <p:cond delay="3800"/>
                            </p:stCondLst>
                            <p:childTnLst>
                              <p:par>
                                <p:cTn id="70" presetID="22" presetClass="entr" presetSubtype="8" fill="hold" grpId="0" nodeType="after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wipe(left)">
                                      <p:cBhvr>
                                        <p:cTn id="72" dur="500"/>
                                        <p:tgtEl>
                                          <p:spTgt spid="43"/>
                                        </p:tgtEl>
                                      </p:cBhvr>
                                    </p:animEffect>
                                  </p:childTnLst>
                                </p:cTn>
                              </p:par>
                              <p:par>
                                <p:cTn id="73" presetID="26" presetClass="emph" presetSubtype="0" fill="hold" grpId="1" nodeType="withEffect">
                                  <p:stCondLst>
                                    <p:cond delay="0"/>
                                  </p:stCondLst>
                                  <p:childTnLst>
                                    <p:animEffect transition="out" filter="fade">
                                      <p:cBhvr>
                                        <p:cTn id="74" dur="500" tmFilter="0, 0; .2, .5; .8, .5; 1, 0"/>
                                        <p:tgtEl>
                                          <p:spTgt spid="43"/>
                                        </p:tgtEl>
                                      </p:cBhvr>
                                    </p:animEffect>
                                    <p:animScale>
                                      <p:cBhvr>
                                        <p:cTn id="75" dur="250" autoRev="1" fill="hold"/>
                                        <p:tgtEl>
                                          <p:spTgt spid="4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3"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TextBox 4"/>
          <p:cNvSpPr txBox="1"/>
          <p:nvPr/>
        </p:nvSpPr>
        <p:spPr>
          <a:xfrm>
            <a:off x="904733" y="3363838"/>
            <a:ext cx="1409353" cy="66531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smtClean="0">
                <a:solidFill>
                  <a:schemeClr val="tx1">
                    <a:lumMod val="75000"/>
                    <a:lumOff val="25000"/>
                  </a:schemeClr>
                </a:solidFill>
              </a:rPr>
              <a:t>这里是您自己填充文本文字！这里是您自己填充文本文字！</a:t>
            </a:r>
            <a:endParaRPr lang="en-US" altLang="zh-CN" dirty="0">
              <a:solidFill>
                <a:schemeClr val="tx1">
                  <a:lumMod val="75000"/>
                  <a:lumOff val="25000"/>
                </a:schemeClr>
              </a:solidFill>
            </a:endParaRPr>
          </a:p>
        </p:txBody>
      </p:sp>
      <p:sp>
        <p:nvSpPr>
          <p:cNvPr id="6" name="TextBox 5"/>
          <p:cNvSpPr txBox="1"/>
          <p:nvPr/>
        </p:nvSpPr>
        <p:spPr>
          <a:xfrm>
            <a:off x="2912509" y="3363838"/>
            <a:ext cx="1409353" cy="66531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smtClean="0">
                <a:solidFill>
                  <a:schemeClr val="tx1">
                    <a:lumMod val="75000"/>
                    <a:lumOff val="25000"/>
                  </a:schemeClr>
                </a:solidFill>
              </a:rPr>
              <a:t>这里是您自己填充文本文字！这里是您自己填充文本文字！</a:t>
            </a:r>
            <a:endParaRPr lang="en-US" altLang="zh-CN" dirty="0">
              <a:solidFill>
                <a:schemeClr val="tx1">
                  <a:lumMod val="75000"/>
                  <a:lumOff val="25000"/>
                </a:schemeClr>
              </a:solidFill>
            </a:endParaRPr>
          </a:p>
        </p:txBody>
      </p:sp>
      <p:sp>
        <p:nvSpPr>
          <p:cNvPr id="7" name="TextBox 6"/>
          <p:cNvSpPr txBox="1"/>
          <p:nvPr/>
        </p:nvSpPr>
        <p:spPr>
          <a:xfrm>
            <a:off x="4907111" y="3371803"/>
            <a:ext cx="1409353" cy="66531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smtClean="0">
                <a:solidFill>
                  <a:schemeClr val="tx1">
                    <a:lumMod val="75000"/>
                    <a:lumOff val="25000"/>
                  </a:schemeClr>
                </a:solidFill>
              </a:rPr>
              <a:t>这里是您自己填充文本文字！这里是您自己填充文本文字！</a:t>
            </a:r>
            <a:endParaRPr lang="en-US" altLang="zh-CN" dirty="0">
              <a:solidFill>
                <a:schemeClr val="tx1">
                  <a:lumMod val="75000"/>
                  <a:lumOff val="25000"/>
                </a:schemeClr>
              </a:solidFill>
            </a:endParaRPr>
          </a:p>
        </p:txBody>
      </p:sp>
      <p:sp>
        <p:nvSpPr>
          <p:cNvPr id="8" name="TextBox 7"/>
          <p:cNvSpPr txBox="1"/>
          <p:nvPr/>
        </p:nvSpPr>
        <p:spPr>
          <a:xfrm>
            <a:off x="6870379" y="3371803"/>
            <a:ext cx="1409353" cy="66531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smtClean="0">
                <a:solidFill>
                  <a:schemeClr val="tx1">
                    <a:lumMod val="75000"/>
                    <a:lumOff val="25000"/>
                  </a:schemeClr>
                </a:solidFill>
              </a:rPr>
              <a:t>这里是您自己填充文本文字！这里是您自己填充文本文字！</a:t>
            </a:r>
            <a:endParaRPr lang="en-US" altLang="zh-CN" dirty="0">
              <a:solidFill>
                <a:schemeClr val="tx1">
                  <a:lumMod val="75000"/>
                  <a:lumOff val="25000"/>
                </a:schemeClr>
              </a:solidFill>
            </a:endParaRPr>
          </a:p>
        </p:txBody>
      </p:sp>
      <p:grpSp>
        <p:nvGrpSpPr>
          <p:cNvPr id="9" name="组合 8"/>
          <p:cNvGrpSpPr/>
          <p:nvPr/>
        </p:nvGrpSpPr>
        <p:grpSpPr>
          <a:xfrm>
            <a:off x="783076" y="1419622"/>
            <a:ext cx="1697385" cy="1697385"/>
            <a:chOff x="1278794" y="3334906"/>
            <a:chExt cx="914014" cy="914014"/>
          </a:xfrm>
        </p:grpSpPr>
        <p:grpSp>
          <p:nvGrpSpPr>
            <p:cNvPr id="10" name="组合 9"/>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007CD0"/>
                  </a:solidFill>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007CD0"/>
                  </a:solidFill>
                </a:endParaRPr>
              </a:p>
            </p:txBody>
          </p:sp>
        </p:grpSp>
        <p:sp>
          <p:nvSpPr>
            <p:cNvPr id="11" name="TextBox 10"/>
            <p:cNvSpPr txBox="1"/>
            <p:nvPr/>
          </p:nvSpPr>
          <p:spPr>
            <a:xfrm>
              <a:off x="1519371" y="3585380"/>
              <a:ext cx="430905" cy="447478"/>
            </a:xfrm>
            <a:prstGeom prst="rect">
              <a:avLst/>
            </a:prstGeom>
            <a:noFill/>
          </p:spPr>
          <p:txBody>
            <a:bodyPr wrap="none" rtlCol="0">
              <a:spAutoFit/>
            </a:bodyPr>
            <a:lstStyle/>
            <a:p>
              <a:pPr algn="ctr"/>
              <a:r>
                <a:rPr lang="zh-CN" altLang="en-US" sz="2400" b="1" dirty="0">
                  <a:solidFill>
                    <a:srgbClr val="007CD0"/>
                  </a:solidFill>
                  <a:latin typeface="微软雅黑" pitchFamily="34" charset="-122"/>
                  <a:ea typeface="微软雅黑" pitchFamily="34" charset="-122"/>
                </a:rPr>
                <a:t>标</a:t>
              </a:r>
              <a:r>
                <a:rPr lang="zh-CN" altLang="en-US" sz="2400" b="1" dirty="0" smtClean="0">
                  <a:solidFill>
                    <a:srgbClr val="007CD0"/>
                  </a:solidFill>
                  <a:latin typeface="微软雅黑" pitchFamily="34" charset="-122"/>
                  <a:ea typeface="微软雅黑" pitchFamily="34" charset="-122"/>
                </a:rPr>
                <a:t>题</a:t>
              </a:r>
              <a:endParaRPr lang="en-US" altLang="zh-CN" sz="2400" b="1" dirty="0" smtClean="0">
                <a:solidFill>
                  <a:srgbClr val="007CD0"/>
                </a:solidFill>
                <a:latin typeface="微软雅黑" pitchFamily="34" charset="-122"/>
                <a:ea typeface="微软雅黑" pitchFamily="34" charset="-122"/>
              </a:endParaRPr>
            </a:p>
            <a:p>
              <a:pPr algn="ctr"/>
              <a:r>
                <a:rPr lang="zh-CN" altLang="en-US" sz="2400" b="1" dirty="0" smtClean="0">
                  <a:solidFill>
                    <a:srgbClr val="007CD0"/>
                  </a:solidFill>
                  <a:latin typeface="微软雅黑" pitchFamily="34" charset="-122"/>
                  <a:ea typeface="微软雅黑" pitchFamily="34" charset="-122"/>
                </a:rPr>
                <a:t>内</a:t>
              </a:r>
              <a:r>
                <a:rPr lang="zh-CN" altLang="en-US" sz="2400" b="1" dirty="0">
                  <a:solidFill>
                    <a:srgbClr val="007CD0"/>
                  </a:solidFill>
                  <a:latin typeface="微软雅黑" pitchFamily="34" charset="-122"/>
                  <a:ea typeface="微软雅黑" pitchFamily="34" charset="-122"/>
                </a:rPr>
                <a:t>容</a:t>
              </a:r>
            </a:p>
          </p:txBody>
        </p:sp>
      </p:grpSp>
      <p:grpSp>
        <p:nvGrpSpPr>
          <p:cNvPr id="14" name="组合 13"/>
          <p:cNvGrpSpPr/>
          <p:nvPr/>
        </p:nvGrpSpPr>
        <p:grpSpPr>
          <a:xfrm>
            <a:off x="2746134" y="1423332"/>
            <a:ext cx="1697385" cy="1697385"/>
            <a:chOff x="1278794" y="3334906"/>
            <a:chExt cx="914014" cy="914014"/>
          </a:xfrm>
        </p:grpSpPr>
        <p:grpSp>
          <p:nvGrpSpPr>
            <p:cNvPr id="15" name="组合 14"/>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007CD0"/>
                  </a:solidFill>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007CD0"/>
                  </a:solidFill>
                </a:endParaRPr>
              </a:p>
            </p:txBody>
          </p:sp>
        </p:grpSp>
        <p:sp>
          <p:nvSpPr>
            <p:cNvPr id="16" name="TextBox 15"/>
            <p:cNvSpPr txBox="1"/>
            <p:nvPr/>
          </p:nvSpPr>
          <p:spPr>
            <a:xfrm>
              <a:off x="1519373" y="3583382"/>
              <a:ext cx="430905" cy="447478"/>
            </a:xfrm>
            <a:prstGeom prst="rect">
              <a:avLst/>
            </a:prstGeom>
            <a:noFill/>
          </p:spPr>
          <p:txBody>
            <a:bodyPr wrap="none" rtlCol="0">
              <a:spAutoFit/>
            </a:bodyPr>
            <a:lstStyle/>
            <a:p>
              <a:pPr algn="ctr"/>
              <a:r>
                <a:rPr lang="zh-CN" altLang="en-US" sz="2400" b="1" dirty="0">
                  <a:solidFill>
                    <a:srgbClr val="007CD0"/>
                  </a:solidFill>
                  <a:latin typeface="微软雅黑" pitchFamily="34" charset="-122"/>
                  <a:ea typeface="微软雅黑" pitchFamily="34" charset="-122"/>
                </a:rPr>
                <a:t>标题</a:t>
              </a:r>
              <a:endParaRPr lang="en-US" altLang="zh-CN" sz="2400" b="1" dirty="0">
                <a:solidFill>
                  <a:srgbClr val="007CD0"/>
                </a:solidFill>
                <a:latin typeface="微软雅黑" pitchFamily="34" charset="-122"/>
                <a:ea typeface="微软雅黑" pitchFamily="34" charset="-122"/>
              </a:endParaRPr>
            </a:p>
            <a:p>
              <a:pPr algn="ctr"/>
              <a:r>
                <a:rPr lang="zh-CN" altLang="en-US" sz="2400" b="1" dirty="0">
                  <a:solidFill>
                    <a:srgbClr val="007CD0"/>
                  </a:solidFill>
                  <a:latin typeface="微软雅黑" pitchFamily="34" charset="-122"/>
                  <a:ea typeface="微软雅黑" pitchFamily="34" charset="-122"/>
                </a:rPr>
                <a:t>内容</a:t>
              </a:r>
            </a:p>
          </p:txBody>
        </p:sp>
      </p:grpSp>
      <p:grpSp>
        <p:nvGrpSpPr>
          <p:cNvPr id="19" name="组合 18"/>
          <p:cNvGrpSpPr/>
          <p:nvPr/>
        </p:nvGrpSpPr>
        <p:grpSpPr>
          <a:xfrm>
            <a:off x="4688516" y="1419622"/>
            <a:ext cx="1697385" cy="1697385"/>
            <a:chOff x="1278794" y="3334906"/>
            <a:chExt cx="914014" cy="914014"/>
          </a:xfrm>
        </p:grpSpPr>
        <p:grpSp>
          <p:nvGrpSpPr>
            <p:cNvPr id="20" name="组合 19"/>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007CD0"/>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007CD0"/>
                  </a:solidFill>
                </a:endParaRPr>
              </a:p>
            </p:txBody>
          </p:sp>
        </p:grpSp>
        <p:sp>
          <p:nvSpPr>
            <p:cNvPr id="21" name="TextBox 20"/>
            <p:cNvSpPr txBox="1"/>
            <p:nvPr/>
          </p:nvSpPr>
          <p:spPr>
            <a:xfrm>
              <a:off x="1519373" y="3585380"/>
              <a:ext cx="430905" cy="447478"/>
            </a:xfrm>
            <a:prstGeom prst="rect">
              <a:avLst/>
            </a:prstGeom>
            <a:noFill/>
          </p:spPr>
          <p:txBody>
            <a:bodyPr wrap="none" rtlCol="0">
              <a:spAutoFit/>
            </a:bodyPr>
            <a:lstStyle/>
            <a:p>
              <a:pPr algn="ctr"/>
              <a:r>
                <a:rPr lang="zh-CN" altLang="en-US" sz="2400" b="1" dirty="0">
                  <a:solidFill>
                    <a:srgbClr val="007CD0"/>
                  </a:solidFill>
                  <a:latin typeface="微软雅黑" pitchFamily="34" charset="-122"/>
                  <a:ea typeface="微软雅黑" pitchFamily="34" charset="-122"/>
                </a:rPr>
                <a:t>标题</a:t>
              </a:r>
              <a:endParaRPr lang="en-US" altLang="zh-CN" sz="2400" b="1" dirty="0">
                <a:solidFill>
                  <a:srgbClr val="007CD0"/>
                </a:solidFill>
                <a:latin typeface="微软雅黑" pitchFamily="34" charset="-122"/>
                <a:ea typeface="微软雅黑" pitchFamily="34" charset="-122"/>
              </a:endParaRPr>
            </a:p>
            <a:p>
              <a:pPr algn="ctr"/>
              <a:r>
                <a:rPr lang="zh-CN" altLang="en-US" sz="2400" b="1" dirty="0">
                  <a:solidFill>
                    <a:srgbClr val="007CD0"/>
                  </a:solidFill>
                  <a:latin typeface="微软雅黑" pitchFamily="34" charset="-122"/>
                  <a:ea typeface="微软雅黑" pitchFamily="34" charset="-122"/>
                </a:rPr>
                <a:t>内容</a:t>
              </a:r>
            </a:p>
          </p:txBody>
        </p:sp>
      </p:grpSp>
      <p:grpSp>
        <p:nvGrpSpPr>
          <p:cNvPr id="24" name="组合 23"/>
          <p:cNvGrpSpPr/>
          <p:nvPr/>
        </p:nvGrpSpPr>
        <p:grpSpPr>
          <a:xfrm>
            <a:off x="6619031" y="1426497"/>
            <a:ext cx="1697385" cy="1697385"/>
            <a:chOff x="1278794" y="3334906"/>
            <a:chExt cx="914014" cy="914014"/>
          </a:xfrm>
        </p:grpSpPr>
        <p:grpSp>
          <p:nvGrpSpPr>
            <p:cNvPr id="25" name="组合 24"/>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007CD0"/>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007CD0"/>
                  </a:solidFill>
                </a:endParaRPr>
              </a:p>
            </p:txBody>
          </p:sp>
        </p:grpSp>
        <p:sp>
          <p:nvSpPr>
            <p:cNvPr id="26" name="TextBox 25"/>
            <p:cNvSpPr txBox="1"/>
            <p:nvPr/>
          </p:nvSpPr>
          <p:spPr>
            <a:xfrm>
              <a:off x="1519373" y="3581678"/>
              <a:ext cx="430905" cy="447478"/>
            </a:xfrm>
            <a:prstGeom prst="rect">
              <a:avLst/>
            </a:prstGeom>
            <a:noFill/>
          </p:spPr>
          <p:txBody>
            <a:bodyPr wrap="none" rtlCol="0">
              <a:spAutoFit/>
            </a:bodyPr>
            <a:lstStyle/>
            <a:p>
              <a:pPr algn="ctr"/>
              <a:r>
                <a:rPr lang="zh-CN" altLang="en-US" sz="2400" b="1" dirty="0">
                  <a:solidFill>
                    <a:srgbClr val="007CD0"/>
                  </a:solidFill>
                  <a:latin typeface="微软雅黑" pitchFamily="34" charset="-122"/>
                  <a:ea typeface="微软雅黑" pitchFamily="34" charset="-122"/>
                </a:rPr>
                <a:t>标题</a:t>
              </a:r>
              <a:endParaRPr lang="en-US" altLang="zh-CN" sz="2400" b="1" dirty="0">
                <a:solidFill>
                  <a:srgbClr val="007CD0"/>
                </a:solidFill>
                <a:latin typeface="微软雅黑" pitchFamily="34" charset="-122"/>
                <a:ea typeface="微软雅黑" pitchFamily="34" charset="-122"/>
              </a:endParaRPr>
            </a:p>
            <a:p>
              <a:pPr algn="ctr"/>
              <a:r>
                <a:rPr lang="zh-CN" altLang="en-US" sz="2400" b="1" dirty="0">
                  <a:solidFill>
                    <a:srgbClr val="007CD0"/>
                  </a:solidFill>
                  <a:latin typeface="微软雅黑" pitchFamily="34" charset="-122"/>
                  <a:ea typeface="微软雅黑" pitchFamily="34" charset="-122"/>
                </a:rPr>
                <a:t>内容</a:t>
              </a:r>
            </a:p>
          </p:txBody>
        </p:sp>
      </p:grpSp>
      <p:sp>
        <p:nvSpPr>
          <p:cNvPr id="29" name="椭圆 28"/>
          <p:cNvSpPr/>
          <p:nvPr/>
        </p:nvSpPr>
        <p:spPr>
          <a:xfrm>
            <a:off x="824277" y="1275606"/>
            <a:ext cx="645364" cy="645364"/>
          </a:xfrm>
          <a:prstGeom prst="ellipse">
            <a:avLst/>
          </a:prstGeom>
          <a:solidFill>
            <a:srgbClr val="007CD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30" name="椭圆 29"/>
          <p:cNvSpPr/>
          <p:nvPr/>
        </p:nvSpPr>
        <p:spPr>
          <a:xfrm>
            <a:off x="2783180" y="1275606"/>
            <a:ext cx="645364" cy="645364"/>
          </a:xfrm>
          <a:prstGeom prst="ellipse">
            <a:avLst/>
          </a:prstGeom>
          <a:solidFill>
            <a:srgbClr val="007CD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31" name="椭圆 30"/>
          <p:cNvSpPr/>
          <p:nvPr/>
        </p:nvSpPr>
        <p:spPr>
          <a:xfrm>
            <a:off x="4760524" y="1282151"/>
            <a:ext cx="645364" cy="645364"/>
          </a:xfrm>
          <a:prstGeom prst="ellipse">
            <a:avLst/>
          </a:prstGeom>
          <a:solidFill>
            <a:srgbClr val="007CD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32" name="椭圆 31"/>
          <p:cNvSpPr/>
          <p:nvPr/>
        </p:nvSpPr>
        <p:spPr>
          <a:xfrm>
            <a:off x="6707078" y="1282151"/>
            <a:ext cx="645364" cy="645364"/>
          </a:xfrm>
          <a:prstGeom prst="ellipse">
            <a:avLst/>
          </a:prstGeom>
          <a:solidFill>
            <a:srgbClr val="007CD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33" name="Freeform 34"/>
          <p:cNvSpPr>
            <a:spLocks noEditPoints="1"/>
          </p:cNvSpPr>
          <p:nvPr/>
        </p:nvSpPr>
        <p:spPr bwMode="auto">
          <a:xfrm>
            <a:off x="1000830" y="1426497"/>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34" name="Freeform 26"/>
          <p:cNvSpPr>
            <a:spLocks noEditPoints="1"/>
          </p:cNvSpPr>
          <p:nvPr/>
        </p:nvSpPr>
        <p:spPr bwMode="auto">
          <a:xfrm>
            <a:off x="2952968" y="1447247"/>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35" name="Freeform 35"/>
          <p:cNvSpPr>
            <a:spLocks noEditPoints="1"/>
          </p:cNvSpPr>
          <p:nvPr/>
        </p:nvSpPr>
        <p:spPr bwMode="auto">
          <a:xfrm>
            <a:off x="6895784" y="1463543"/>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36" name="Freeform 20"/>
          <p:cNvSpPr>
            <a:spLocks noEditPoints="1"/>
          </p:cNvSpPr>
          <p:nvPr/>
        </p:nvSpPr>
        <p:spPr bwMode="auto">
          <a:xfrm>
            <a:off x="4949998" y="1419622"/>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Tree>
    <p:extLst>
      <p:ext uri="{BB962C8B-B14F-4D97-AF65-F5344CB8AC3E}">
        <p14:creationId xmlns:p14="http://schemas.microsoft.com/office/powerpoint/2010/main" val="2355769529"/>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2" presetClass="entr" presetSubtype="4" fill="hold" nodeType="afterEffect" p14:presetBounceEnd="44000">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14:bounceEnd="44000">
                                          <p:cBhvr additive="base">
                                            <p:cTn id="23"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14:presetBounceEnd="44000">
                                      <p:stCondLst>
                                        <p:cond delay="100"/>
                                      </p:stCondLst>
                                      <p:childTnLst>
                                        <p:set>
                                          <p:cBhvr>
                                            <p:cTn id="26" dur="1" fill="hold">
                                              <p:stCondLst>
                                                <p:cond delay="0"/>
                                              </p:stCondLst>
                                            </p:cTn>
                                            <p:tgtEl>
                                              <p:spTgt spid="14"/>
                                            </p:tgtEl>
                                            <p:attrNameLst>
                                              <p:attrName>style.visibility</p:attrName>
                                            </p:attrNameLst>
                                          </p:cBhvr>
                                          <p:to>
                                            <p:strVal val="visible"/>
                                          </p:to>
                                        </p:set>
                                        <p:anim calcmode="lin" valueType="num" p14:bounceEnd="44000">
                                          <p:cBhvr additive="base">
                                            <p:cTn id="27" dur="500" fill="hold"/>
                                            <p:tgtEl>
                                              <p:spTgt spid="14"/>
                                            </p:tgtEl>
                                            <p:attrNameLst>
                                              <p:attrName>ppt_x</p:attrName>
                                            </p:attrNameLst>
                                          </p:cBhvr>
                                          <p:tavLst>
                                            <p:tav tm="0">
                                              <p:val>
                                                <p:strVal val="#ppt_x"/>
                                              </p:val>
                                            </p:tav>
                                            <p:tav tm="100000">
                                              <p:val>
                                                <p:strVal val="#ppt_x"/>
                                              </p:val>
                                            </p:tav>
                                          </p:tavLst>
                                        </p:anim>
                                        <p:anim calcmode="lin" valueType="num" p14:bounceEnd="44000">
                                          <p:cBhvr additive="base">
                                            <p:cTn id="28" dur="5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44000">
                                      <p:stCondLst>
                                        <p:cond delay="200"/>
                                      </p:stCondLst>
                                      <p:childTnLst>
                                        <p:set>
                                          <p:cBhvr>
                                            <p:cTn id="30" dur="1" fill="hold">
                                              <p:stCondLst>
                                                <p:cond delay="0"/>
                                              </p:stCondLst>
                                            </p:cTn>
                                            <p:tgtEl>
                                              <p:spTgt spid="19"/>
                                            </p:tgtEl>
                                            <p:attrNameLst>
                                              <p:attrName>style.visibility</p:attrName>
                                            </p:attrNameLst>
                                          </p:cBhvr>
                                          <p:to>
                                            <p:strVal val="visible"/>
                                          </p:to>
                                        </p:set>
                                        <p:anim calcmode="lin" valueType="num" p14:bounceEnd="44000">
                                          <p:cBhvr additive="base">
                                            <p:cTn id="31" dur="500" fill="hold"/>
                                            <p:tgtEl>
                                              <p:spTgt spid="19"/>
                                            </p:tgtEl>
                                            <p:attrNameLst>
                                              <p:attrName>ppt_x</p:attrName>
                                            </p:attrNameLst>
                                          </p:cBhvr>
                                          <p:tavLst>
                                            <p:tav tm="0">
                                              <p:val>
                                                <p:strVal val="#ppt_x"/>
                                              </p:val>
                                            </p:tav>
                                            <p:tav tm="100000">
                                              <p:val>
                                                <p:strVal val="#ppt_x"/>
                                              </p:val>
                                            </p:tav>
                                          </p:tavLst>
                                        </p:anim>
                                        <p:anim calcmode="lin" valueType="num" p14:bounceEnd="44000">
                                          <p:cBhvr additive="base">
                                            <p:cTn id="32" dur="500" fill="hold"/>
                                            <p:tgtEl>
                                              <p:spTgt spid="19"/>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14:presetBounceEnd="44000">
                                      <p:stCondLst>
                                        <p:cond delay="300"/>
                                      </p:stCondLst>
                                      <p:childTnLst>
                                        <p:set>
                                          <p:cBhvr>
                                            <p:cTn id="34" dur="1" fill="hold">
                                              <p:stCondLst>
                                                <p:cond delay="0"/>
                                              </p:stCondLst>
                                            </p:cTn>
                                            <p:tgtEl>
                                              <p:spTgt spid="24"/>
                                            </p:tgtEl>
                                            <p:attrNameLst>
                                              <p:attrName>style.visibility</p:attrName>
                                            </p:attrNameLst>
                                          </p:cBhvr>
                                          <p:to>
                                            <p:strVal val="visible"/>
                                          </p:to>
                                        </p:set>
                                        <p:anim calcmode="lin" valueType="num" p14:bounceEnd="44000">
                                          <p:cBhvr additive="base">
                                            <p:cTn id="35" dur="500" fill="hold"/>
                                            <p:tgtEl>
                                              <p:spTgt spid="24"/>
                                            </p:tgtEl>
                                            <p:attrNameLst>
                                              <p:attrName>ppt_x</p:attrName>
                                            </p:attrNameLst>
                                          </p:cBhvr>
                                          <p:tavLst>
                                            <p:tav tm="0">
                                              <p:val>
                                                <p:strVal val="#ppt_x"/>
                                              </p:val>
                                            </p:tav>
                                            <p:tav tm="100000">
                                              <p:val>
                                                <p:strVal val="#ppt_x"/>
                                              </p:val>
                                            </p:tav>
                                          </p:tavLst>
                                        </p:anim>
                                        <p:anim calcmode="lin" valueType="num" p14:bounceEnd="44000">
                                          <p:cBhvr additive="base">
                                            <p:cTn id="36" dur="500" fill="hold"/>
                                            <p:tgtEl>
                                              <p:spTgt spid="24"/>
                                            </p:tgtEl>
                                            <p:attrNameLst>
                                              <p:attrName>ppt_y</p:attrName>
                                            </p:attrNameLst>
                                          </p:cBhvr>
                                          <p:tavLst>
                                            <p:tav tm="0">
                                              <p:val>
                                                <p:strVal val="1+#ppt_h/2"/>
                                              </p:val>
                                            </p:tav>
                                            <p:tav tm="100000">
                                              <p:val>
                                                <p:strVal val="#ppt_y"/>
                                              </p:val>
                                            </p:tav>
                                          </p:tavLst>
                                        </p:anim>
                                      </p:childTnLst>
                                    </p:cTn>
                                  </p:par>
                                </p:childTnLst>
                              </p:cTn>
                            </p:par>
                            <p:par>
                              <p:cTn id="37" fill="hold">
                                <p:stCondLst>
                                  <p:cond delay="2160"/>
                                </p:stCondLst>
                                <p:childTnLst>
                                  <p:par>
                                    <p:cTn id="38" presetID="2" presetClass="entr" presetSubtype="4" fill="hold" grpId="0" nodeType="afterEffect" p14:presetBounceEnd="44000">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14:bounceEnd="44000">
                                          <p:cBhvr additive="base">
                                            <p:cTn id="40" dur="500" fill="hold"/>
                                            <p:tgtEl>
                                              <p:spTgt spid="29"/>
                                            </p:tgtEl>
                                            <p:attrNameLst>
                                              <p:attrName>ppt_x</p:attrName>
                                            </p:attrNameLst>
                                          </p:cBhvr>
                                          <p:tavLst>
                                            <p:tav tm="0">
                                              <p:val>
                                                <p:strVal val="#ppt_x"/>
                                              </p:val>
                                            </p:tav>
                                            <p:tav tm="100000">
                                              <p:val>
                                                <p:strVal val="#ppt_x"/>
                                              </p:val>
                                            </p:tav>
                                          </p:tavLst>
                                        </p:anim>
                                        <p:anim calcmode="lin" valueType="num" p14:bounceEnd="44000">
                                          <p:cBhvr additive="base">
                                            <p:cTn id="41" dur="500" fill="hold"/>
                                            <p:tgtEl>
                                              <p:spTgt spid="29"/>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14:presetBounceEnd="44000">
                                      <p:stCondLst>
                                        <p:cond delay="100"/>
                                      </p:stCondLst>
                                      <p:childTnLst>
                                        <p:set>
                                          <p:cBhvr>
                                            <p:cTn id="43" dur="1" fill="hold">
                                              <p:stCondLst>
                                                <p:cond delay="0"/>
                                              </p:stCondLst>
                                            </p:cTn>
                                            <p:tgtEl>
                                              <p:spTgt spid="30"/>
                                            </p:tgtEl>
                                            <p:attrNameLst>
                                              <p:attrName>style.visibility</p:attrName>
                                            </p:attrNameLst>
                                          </p:cBhvr>
                                          <p:to>
                                            <p:strVal val="visible"/>
                                          </p:to>
                                        </p:set>
                                        <p:anim calcmode="lin" valueType="num" p14:bounceEnd="44000">
                                          <p:cBhvr additive="base">
                                            <p:cTn id="44" dur="500" fill="hold"/>
                                            <p:tgtEl>
                                              <p:spTgt spid="30"/>
                                            </p:tgtEl>
                                            <p:attrNameLst>
                                              <p:attrName>ppt_x</p:attrName>
                                            </p:attrNameLst>
                                          </p:cBhvr>
                                          <p:tavLst>
                                            <p:tav tm="0">
                                              <p:val>
                                                <p:strVal val="#ppt_x"/>
                                              </p:val>
                                            </p:tav>
                                            <p:tav tm="100000">
                                              <p:val>
                                                <p:strVal val="#ppt_x"/>
                                              </p:val>
                                            </p:tav>
                                          </p:tavLst>
                                        </p:anim>
                                        <p:anim calcmode="lin" valueType="num" p14:bounceEnd="44000">
                                          <p:cBhvr additive="base">
                                            <p:cTn id="45" dur="500" fill="hold"/>
                                            <p:tgtEl>
                                              <p:spTgt spid="30"/>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14:presetBounceEnd="44000">
                                      <p:stCondLst>
                                        <p:cond delay="200"/>
                                      </p:stCondLst>
                                      <p:childTnLst>
                                        <p:set>
                                          <p:cBhvr>
                                            <p:cTn id="47" dur="1" fill="hold">
                                              <p:stCondLst>
                                                <p:cond delay="0"/>
                                              </p:stCondLst>
                                            </p:cTn>
                                            <p:tgtEl>
                                              <p:spTgt spid="31"/>
                                            </p:tgtEl>
                                            <p:attrNameLst>
                                              <p:attrName>style.visibility</p:attrName>
                                            </p:attrNameLst>
                                          </p:cBhvr>
                                          <p:to>
                                            <p:strVal val="visible"/>
                                          </p:to>
                                        </p:set>
                                        <p:anim calcmode="lin" valueType="num" p14:bounceEnd="44000">
                                          <p:cBhvr additive="base">
                                            <p:cTn id="48" dur="500" fill="hold"/>
                                            <p:tgtEl>
                                              <p:spTgt spid="31"/>
                                            </p:tgtEl>
                                            <p:attrNameLst>
                                              <p:attrName>ppt_x</p:attrName>
                                            </p:attrNameLst>
                                          </p:cBhvr>
                                          <p:tavLst>
                                            <p:tav tm="0">
                                              <p:val>
                                                <p:strVal val="#ppt_x"/>
                                              </p:val>
                                            </p:tav>
                                            <p:tav tm="100000">
                                              <p:val>
                                                <p:strVal val="#ppt_x"/>
                                              </p:val>
                                            </p:tav>
                                          </p:tavLst>
                                        </p:anim>
                                        <p:anim calcmode="lin" valueType="num" p14:bounceEnd="44000">
                                          <p:cBhvr additive="base">
                                            <p:cTn id="49" dur="500" fill="hold"/>
                                            <p:tgtEl>
                                              <p:spTgt spid="31"/>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14:presetBounceEnd="44000">
                                      <p:stCondLst>
                                        <p:cond delay="300"/>
                                      </p:stCondLst>
                                      <p:childTnLst>
                                        <p:set>
                                          <p:cBhvr>
                                            <p:cTn id="51" dur="1" fill="hold">
                                              <p:stCondLst>
                                                <p:cond delay="0"/>
                                              </p:stCondLst>
                                            </p:cTn>
                                            <p:tgtEl>
                                              <p:spTgt spid="32"/>
                                            </p:tgtEl>
                                            <p:attrNameLst>
                                              <p:attrName>style.visibility</p:attrName>
                                            </p:attrNameLst>
                                          </p:cBhvr>
                                          <p:to>
                                            <p:strVal val="visible"/>
                                          </p:to>
                                        </p:set>
                                        <p:anim calcmode="lin" valueType="num" p14:bounceEnd="44000">
                                          <p:cBhvr additive="base">
                                            <p:cTn id="52" dur="500" fill="hold"/>
                                            <p:tgtEl>
                                              <p:spTgt spid="32"/>
                                            </p:tgtEl>
                                            <p:attrNameLst>
                                              <p:attrName>ppt_x</p:attrName>
                                            </p:attrNameLst>
                                          </p:cBhvr>
                                          <p:tavLst>
                                            <p:tav tm="0">
                                              <p:val>
                                                <p:strVal val="#ppt_x"/>
                                              </p:val>
                                            </p:tav>
                                            <p:tav tm="100000">
                                              <p:val>
                                                <p:strVal val="#ppt_x"/>
                                              </p:val>
                                            </p:tav>
                                          </p:tavLst>
                                        </p:anim>
                                        <p:anim calcmode="lin" valueType="num" p14:bounceEnd="44000">
                                          <p:cBhvr additive="base">
                                            <p:cTn id="53" dur="500" fill="hold"/>
                                            <p:tgtEl>
                                              <p:spTgt spid="32"/>
                                            </p:tgtEl>
                                            <p:attrNameLst>
                                              <p:attrName>ppt_y</p:attrName>
                                            </p:attrNameLst>
                                          </p:cBhvr>
                                          <p:tavLst>
                                            <p:tav tm="0">
                                              <p:val>
                                                <p:strVal val="1+#ppt_h/2"/>
                                              </p:val>
                                            </p:tav>
                                            <p:tav tm="100000">
                                              <p:val>
                                                <p:strVal val="#ppt_y"/>
                                              </p:val>
                                            </p:tav>
                                          </p:tavLst>
                                        </p:anim>
                                      </p:childTnLst>
                                    </p:cTn>
                                  </p:par>
                                  <p:par>
                                    <p:cTn id="54" presetID="31" presetClass="entr" presetSubtype="0" fill="hold" grpId="0" nodeType="withEffect">
                                      <p:stCondLst>
                                        <p:cond delay="400"/>
                                      </p:stCondLst>
                                      <p:childTnLst>
                                        <p:set>
                                          <p:cBhvr>
                                            <p:cTn id="55" dur="1" fill="hold">
                                              <p:stCondLst>
                                                <p:cond delay="0"/>
                                              </p:stCondLst>
                                            </p:cTn>
                                            <p:tgtEl>
                                              <p:spTgt spid="33"/>
                                            </p:tgtEl>
                                            <p:attrNameLst>
                                              <p:attrName>style.visibility</p:attrName>
                                            </p:attrNameLst>
                                          </p:cBhvr>
                                          <p:to>
                                            <p:strVal val="visible"/>
                                          </p:to>
                                        </p:set>
                                        <p:anim calcmode="lin" valueType="num">
                                          <p:cBhvr>
                                            <p:cTn id="56" dur="500" fill="hold"/>
                                            <p:tgtEl>
                                              <p:spTgt spid="33"/>
                                            </p:tgtEl>
                                            <p:attrNameLst>
                                              <p:attrName>ppt_w</p:attrName>
                                            </p:attrNameLst>
                                          </p:cBhvr>
                                          <p:tavLst>
                                            <p:tav tm="0">
                                              <p:val>
                                                <p:fltVal val="0"/>
                                              </p:val>
                                            </p:tav>
                                            <p:tav tm="100000">
                                              <p:val>
                                                <p:strVal val="#ppt_w"/>
                                              </p:val>
                                            </p:tav>
                                          </p:tavLst>
                                        </p:anim>
                                        <p:anim calcmode="lin" valueType="num">
                                          <p:cBhvr>
                                            <p:cTn id="57" dur="500" fill="hold"/>
                                            <p:tgtEl>
                                              <p:spTgt spid="33"/>
                                            </p:tgtEl>
                                            <p:attrNameLst>
                                              <p:attrName>ppt_h</p:attrName>
                                            </p:attrNameLst>
                                          </p:cBhvr>
                                          <p:tavLst>
                                            <p:tav tm="0">
                                              <p:val>
                                                <p:fltVal val="0"/>
                                              </p:val>
                                            </p:tav>
                                            <p:tav tm="100000">
                                              <p:val>
                                                <p:strVal val="#ppt_h"/>
                                              </p:val>
                                            </p:tav>
                                          </p:tavLst>
                                        </p:anim>
                                        <p:anim calcmode="lin" valueType="num">
                                          <p:cBhvr>
                                            <p:cTn id="58" dur="500" fill="hold"/>
                                            <p:tgtEl>
                                              <p:spTgt spid="33"/>
                                            </p:tgtEl>
                                            <p:attrNameLst>
                                              <p:attrName>style.rotation</p:attrName>
                                            </p:attrNameLst>
                                          </p:cBhvr>
                                          <p:tavLst>
                                            <p:tav tm="0">
                                              <p:val>
                                                <p:fltVal val="90"/>
                                              </p:val>
                                            </p:tav>
                                            <p:tav tm="100000">
                                              <p:val>
                                                <p:fltVal val="0"/>
                                              </p:val>
                                            </p:tav>
                                          </p:tavLst>
                                        </p:anim>
                                        <p:animEffect transition="in" filter="fade">
                                          <p:cBhvr>
                                            <p:cTn id="59" dur="500"/>
                                            <p:tgtEl>
                                              <p:spTgt spid="33"/>
                                            </p:tgtEl>
                                          </p:cBhvr>
                                        </p:animEffect>
                                      </p:childTnLst>
                                    </p:cTn>
                                  </p:par>
                                  <p:par>
                                    <p:cTn id="60" presetID="31" presetClass="entr" presetSubtype="0" fill="hold" grpId="0" nodeType="withEffect">
                                      <p:stCondLst>
                                        <p:cond delay="500"/>
                                      </p:stCondLst>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ppt_w</p:attrName>
                                            </p:attrNameLst>
                                          </p:cBhvr>
                                          <p:tavLst>
                                            <p:tav tm="0">
                                              <p:val>
                                                <p:fltVal val="0"/>
                                              </p:val>
                                            </p:tav>
                                            <p:tav tm="100000">
                                              <p:val>
                                                <p:strVal val="#ppt_w"/>
                                              </p:val>
                                            </p:tav>
                                          </p:tavLst>
                                        </p:anim>
                                        <p:anim calcmode="lin" valueType="num">
                                          <p:cBhvr>
                                            <p:cTn id="63" dur="500" fill="hold"/>
                                            <p:tgtEl>
                                              <p:spTgt spid="34"/>
                                            </p:tgtEl>
                                            <p:attrNameLst>
                                              <p:attrName>ppt_h</p:attrName>
                                            </p:attrNameLst>
                                          </p:cBhvr>
                                          <p:tavLst>
                                            <p:tav tm="0">
                                              <p:val>
                                                <p:fltVal val="0"/>
                                              </p:val>
                                            </p:tav>
                                            <p:tav tm="100000">
                                              <p:val>
                                                <p:strVal val="#ppt_h"/>
                                              </p:val>
                                            </p:tav>
                                          </p:tavLst>
                                        </p:anim>
                                        <p:anim calcmode="lin" valueType="num">
                                          <p:cBhvr>
                                            <p:cTn id="64" dur="500" fill="hold"/>
                                            <p:tgtEl>
                                              <p:spTgt spid="34"/>
                                            </p:tgtEl>
                                            <p:attrNameLst>
                                              <p:attrName>style.rotation</p:attrName>
                                            </p:attrNameLst>
                                          </p:cBhvr>
                                          <p:tavLst>
                                            <p:tav tm="0">
                                              <p:val>
                                                <p:fltVal val="90"/>
                                              </p:val>
                                            </p:tav>
                                            <p:tav tm="100000">
                                              <p:val>
                                                <p:fltVal val="0"/>
                                              </p:val>
                                            </p:tav>
                                          </p:tavLst>
                                        </p:anim>
                                        <p:animEffect transition="in" filter="fade">
                                          <p:cBhvr>
                                            <p:cTn id="65" dur="500"/>
                                            <p:tgtEl>
                                              <p:spTgt spid="34"/>
                                            </p:tgtEl>
                                          </p:cBhvr>
                                        </p:animEffect>
                                      </p:childTnLst>
                                    </p:cTn>
                                  </p:par>
                                  <p:par>
                                    <p:cTn id="66" presetID="31" presetClass="entr" presetSubtype="0" fill="hold" grpId="0" nodeType="withEffect">
                                      <p:stCondLst>
                                        <p:cond delay="600"/>
                                      </p:stCondLst>
                                      <p:childTnLst>
                                        <p:set>
                                          <p:cBhvr>
                                            <p:cTn id="67" dur="1" fill="hold">
                                              <p:stCondLst>
                                                <p:cond delay="0"/>
                                              </p:stCondLst>
                                            </p:cTn>
                                            <p:tgtEl>
                                              <p:spTgt spid="36"/>
                                            </p:tgtEl>
                                            <p:attrNameLst>
                                              <p:attrName>style.visibility</p:attrName>
                                            </p:attrNameLst>
                                          </p:cBhvr>
                                          <p:to>
                                            <p:strVal val="visible"/>
                                          </p:to>
                                        </p:set>
                                        <p:anim calcmode="lin" valueType="num">
                                          <p:cBhvr>
                                            <p:cTn id="68" dur="500" fill="hold"/>
                                            <p:tgtEl>
                                              <p:spTgt spid="36"/>
                                            </p:tgtEl>
                                            <p:attrNameLst>
                                              <p:attrName>ppt_w</p:attrName>
                                            </p:attrNameLst>
                                          </p:cBhvr>
                                          <p:tavLst>
                                            <p:tav tm="0">
                                              <p:val>
                                                <p:fltVal val="0"/>
                                              </p:val>
                                            </p:tav>
                                            <p:tav tm="100000">
                                              <p:val>
                                                <p:strVal val="#ppt_w"/>
                                              </p:val>
                                            </p:tav>
                                          </p:tavLst>
                                        </p:anim>
                                        <p:anim calcmode="lin" valueType="num">
                                          <p:cBhvr>
                                            <p:cTn id="69" dur="500" fill="hold"/>
                                            <p:tgtEl>
                                              <p:spTgt spid="36"/>
                                            </p:tgtEl>
                                            <p:attrNameLst>
                                              <p:attrName>ppt_h</p:attrName>
                                            </p:attrNameLst>
                                          </p:cBhvr>
                                          <p:tavLst>
                                            <p:tav tm="0">
                                              <p:val>
                                                <p:fltVal val="0"/>
                                              </p:val>
                                            </p:tav>
                                            <p:tav tm="100000">
                                              <p:val>
                                                <p:strVal val="#ppt_h"/>
                                              </p:val>
                                            </p:tav>
                                          </p:tavLst>
                                        </p:anim>
                                        <p:anim calcmode="lin" valueType="num">
                                          <p:cBhvr>
                                            <p:cTn id="70" dur="500" fill="hold"/>
                                            <p:tgtEl>
                                              <p:spTgt spid="36"/>
                                            </p:tgtEl>
                                            <p:attrNameLst>
                                              <p:attrName>style.rotation</p:attrName>
                                            </p:attrNameLst>
                                          </p:cBhvr>
                                          <p:tavLst>
                                            <p:tav tm="0">
                                              <p:val>
                                                <p:fltVal val="90"/>
                                              </p:val>
                                            </p:tav>
                                            <p:tav tm="100000">
                                              <p:val>
                                                <p:fltVal val="0"/>
                                              </p:val>
                                            </p:tav>
                                          </p:tavLst>
                                        </p:anim>
                                        <p:animEffect transition="in" filter="fade">
                                          <p:cBhvr>
                                            <p:cTn id="71" dur="500"/>
                                            <p:tgtEl>
                                              <p:spTgt spid="36"/>
                                            </p:tgtEl>
                                          </p:cBhvr>
                                        </p:animEffect>
                                      </p:childTnLst>
                                    </p:cTn>
                                  </p:par>
                                  <p:par>
                                    <p:cTn id="72" presetID="31" presetClass="entr" presetSubtype="0" fill="hold" grpId="0" nodeType="withEffect">
                                      <p:stCondLst>
                                        <p:cond delay="700"/>
                                      </p:stCondLst>
                                      <p:childTnLst>
                                        <p:set>
                                          <p:cBhvr>
                                            <p:cTn id="73" dur="1" fill="hold">
                                              <p:stCondLst>
                                                <p:cond delay="0"/>
                                              </p:stCondLst>
                                            </p:cTn>
                                            <p:tgtEl>
                                              <p:spTgt spid="35"/>
                                            </p:tgtEl>
                                            <p:attrNameLst>
                                              <p:attrName>style.visibility</p:attrName>
                                            </p:attrNameLst>
                                          </p:cBhvr>
                                          <p:to>
                                            <p:strVal val="visible"/>
                                          </p:to>
                                        </p:set>
                                        <p:anim calcmode="lin" valueType="num">
                                          <p:cBhvr>
                                            <p:cTn id="74" dur="500" fill="hold"/>
                                            <p:tgtEl>
                                              <p:spTgt spid="35"/>
                                            </p:tgtEl>
                                            <p:attrNameLst>
                                              <p:attrName>ppt_w</p:attrName>
                                            </p:attrNameLst>
                                          </p:cBhvr>
                                          <p:tavLst>
                                            <p:tav tm="0">
                                              <p:val>
                                                <p:fltVal val="0"/>
                                              </p:val>
                                            </p:tav>
                                            <p:tav tm="100000">
                                              <p:val>
                                                <p:strVal val="#ppt_w"/>
                                              </p:val>
                                            </p:tav>
                                          </p:tavLst>
                                        </p:anim>
                                        <p:anim calcmode="lin" valueType="num">
                                          <p:cBhvr>
                                            <p:cTn id="75" dur="500" fill="hold"/>
                                            <p:tgtEl>
                                              <p:spTgt spid="35"/>
                                            </p:tgtEl>
                                            <p:attrNameLst>
                                              <p:attrName>ppt_h</p:attrName>
                                            </p:attrNameLst>
                                          </p:cBhvr>
                                          <p:tavLst>
                                            <p:tav tm="0">
                                              <p:val>
                                                <p:fltVal val="0"/>
                                              </p:val>
                                            </p:tav>
                                            <p:tav tm="100000">
                                              <p:val>
                                                <p:strVal val="#ppt_h"/>
                                              </p:val>
                                            </p:tav>
                                          </p:tavLst>
                                        </p:anim>
                                        <p:anim calcmode="lin" valueType="num">
                                          <p:cBhvr>
                                            <p:cTn id="76" dur="500" fill="hold"/>
                                            <p:tgtEl>
                                              <p:spTgt spid="35"/>
                                            </p:tgtEl>
                                            <p:attrNameLst>
                                              <p:attrName>style.rotation</p:attrName>
                                            </p:attrNameLst>
                                          </p:cBhvr>
                                          <p:tavLst>
                                            <p:tav tm="0">
                                              <p:val>
                                                <p:fltVal val="90"/>
                                              </p:val>
                                            </p:tav>
                                            <p:tav tm="100000">
                                              <p:val>
                                                <p:fltVal val="0"/>
                                              </p:val>
                                            </p:tav>
                                          </p:tavLst>
                                        </p:anim>
                                        <p:animEffect transition="in" filter="fade">
                                          <p:cBhvr>
                                            <p:cTn id="77" dur="500"/>
                                            <p:tgtEl>
                                              <p:spTgt spid="35"/>
                                            </p:tgtEl>
                                          </p:cBhvr>
                                        </p:animEffect>
                                      </p:childTnLst>
                                    </p:cTn>
                                  </p:par>
                                </p:childTnLst>
                              </p:cTn>
                            </p:par>
                            <p:par>
                              <p:cTn id="78" fill="hold">
                                <p:stCondLst>
                                  <p:cond delay="3360"/>
                                </p:stCondLst>
                                <p:childTnLst>
                                  <p:par>
                                    <p:cTn id="79" presetID="22" presetClass="entr" presetSubtype="2" fill="hold" grpId="0" nodeType="afterEffect">
                                      <p:stCondLst>
                                        <p:cond delay="0"/>
                                      </p:stCondLst>
                                      <p:childTnLst>
                                        <p:set>
                                          <p:cBhvr>
                                            <p:cTn id="80" dur="1" fill="hold">
                                              <p:stCondLst>
                                                <p:cond delay="0"/>
                                              </p:stCondLst>
                                            </p:cTn>
                                            <p:tgtEl>
                                              <p:spTgt spid="5"/>
                                            </p:tgtEl>
                                            <p:attrNameLst>
                                              <p:attrName>style.visibility</p:attrName>
                                            </p:attrNameLst>
                                          </p:cBhvr>
                                          <p:to>
                                            <p:strVal val="visible"/>
                                          </p:to>
                                        </p:set>
                                        <p:animEffect transition="in" filter="wipe(right)">
                                          <p:cBhvr>
                                            <p:cTn id="81" dur="500"/>
                                            <p:tgtEl>
                                              <p:spTgt spid="5"/>
                                            </p:tgtEl>
                                          </p:cBhvr>
                                        </p:animEffect>
                                      </p:childTnLst>
                                    </p:cTn>
                                  </p:par>
                                  <p:par>
                                    <p:cTn id="82" presetID="22" presetClass="entr" presetSubtype="2" fill="hold" grpId="0" nodeType="withEffect">
                                      <p:stCondLst>
                                        <p:cond delay="200"/>
                                      </p:stCondLst>
                                      <p:childTnLst>
                                        <p:set>
                                          <p:cBhvr>
                                            <p:cTn id="83" dur="1" fill="hold">
                                              <p:stCondLst>
                                                <p:cond delay="0"/>
                                              </p:stCondLst>
                                            </p:cTn>
                                            <p:tgtEl>
                                              <p:spTgt spid="6"/>
                                            </p:tgtEl>
                                            <p:attrNameLst>
                                              <p:attrName>style.visibility</p:attrName>
                                            </p:attrNameLst>
                                          </p:cBhvr>
                                          <p:to>
                                            <p:strVal val="visible"/>
                                          </p:to>
                                        </p:set>
                                        <p:animEffect transition="in" filter="wipe(right)">
                                          <p:cBhvr>
                                            <p:cTn id="84" dur="500"/>
                                            <p:tgtEl>
                                              <p:spTgt spid="6"/>
                                            </p:tgtEl>
                                          </p:cBhvr>
                                        </p:animEffect>
                                      </p:childTnLst>
                                    </p:cTn>
                                  </p:par>
                                  <p:par>
                                    <p:cTn id="85" presetID="22" presetClass="entr" presetSubtype="2" fill="hold" grpId="0" nodeType="withEffect">
                                      <p:stCondLst>
                                        <p:cond delay="400"/>
                                      </p:stCondLst>
                                      <p:childTnLst>
                                        <p:set>
                                          <p:cBhvr>
                                            <p:cTn id="86" dur="1" fill="hold">
                                              <p:stCondLst>
                                                <p:cond delay="0"/>
                                              </p:stCondLst>
                                            </p:cTn>
                                            <p:tgtEl>
                                              <p:spTgt spid="7"/>
                                            </p:tgtEl>
                                            <p:attrNameLst>
                                              <p:attrName>style.visibility</p:attrName>
                                            </p:attrNameLst>
                                          </p:cBhvr>
                                          <p:to>
                                            <p:strVal val="visible"/>
                                          </p:to>
                                        </p:set>
                                        <p:animEffect transition="in" filter="wipe(right)">
                                          <p:cBhvr>
                                            <p:cTn id="87" dur="500"/>
                                            <p:tgtEl>
                                              <p:spTgt spid="7"/>
                                            </p:tgtEl>
                                          </p:cBhvr>
                                        </p:animEffect>
                                      </p:childTnLst>
                                    </p:cTn>
                                  </p:par>
                                  <p:par>
                                    <p:cTn id="88" presetID="22" presetClass="entr" presetSubtype="2" fill="hold" grpId="0" nodeType="withEffect">
                                      <p:stCondLst>
                                        <p:cond delay="600"/>
                                      </p:stCondLst>
                                      <p:childTnLst>
                                        <p:set>
                                          <p:cBhvr>
                                            <p:cTn id="89" dur="1" fill="hold">
                                              <p:stCondLst>
                                                <p:cond delay="0"/>
                                              </p:stCondLst>
                                            </p:cTn>
                                            <p:tgtEl>
                                              <p:spTgt spid="8"/>
                                            </p:tgtEl>
                                            <p:attrNameLst>
                                              <p:attrName>style.visibility</p:attrName>
                                            </p:attrNameLst>
                                          </p:cBhvr>
                                          <p:to>
                                            <p:strVal val="visible"/>
                                          </p:to>
                                        </p:set>
                                        <p:animEffect transition="in" filter="wipe(right)">
                                          <p:cBhvr>
                                            <p:cTn id="9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5" grpId="0"/>
          <p:bldP spid="6" grpId="0"/>
          <p:bldP spid="7" grpId="0"/>
          <p:bldP spid="8" grpId="0"/>
          <p:bldP spid="29" grpId="0" animBg="1"/>
          <p:bldP spid="30" grpId="0" animBg="1"/>
          <p:bldP spid="31" grpId="0" animBg="1"/>
          <p:bldP spid="32" grpId="0" animBg="1"/>
          <p:bldP spid="33" grpId="0" animBg="1"/>
          <p:bldP spid="34" grpId="0" animBg="1"/>
          <p:bldP spid="35" grpId="0" animBg="1"/>
          <p:bldP spid="3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2" presetClass="entr" presetSubtype="4"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10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20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30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childTnLst>
                              </p:cTn>
                            </p:par>
                            <p:par>
                              <p:cTn id="37" fill="hold">
                                <p:stCondLst>
                                  <p:cond delay="2160"/>
                                </p:stCondLst>
                                <p:childTnLst>
                                  <p:par>
                                    <p:cTn id="38" presetID="2" presetClass="entr" presetSubtype="4"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ppt_x"/>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100"/>
                                      </p:stCondLst>
                                      <p:childTnLst>
                                        <p:set>
                                          <p:cBhvr>
                                            <p:cTn id="43" dur="1" fill="hold">
                                              <p:stCondLst>
                                                <p:cond delay="0"/>
                                              </p:stCondLst>
                                            </p:cTn>
                                            <p:tgtEl>
                                              <p:spTgt spid="30"/>
                                            </p:tgtEl>
                                            <p:attrNameLst>
                                              <p:attrName>style.visibility</p:attrName>
                                            </p:attrNameLst>
                                          </p:cBhvr>
                                          <p:to>
                                            <p:strVal val="visible"/>
                                          </p:to>
                                        </p:set>
                                        <p:anim calcmode="lin" valueType="num">
                                          <p:cBhvr additive="base">
                                            <p:cTn id="44" dur="500" fill="hold"/>
                                            <p:tgtEl>
                                              <p:spTgt spid="30"/>
                                            </p:tgtEl>
                                            <p:attrNameLst>
                                              <p:attrName>ppt_x</p:attrName>
                                            </p:attrNameLst>
                                          </p:cBhvr>
                                          <p:tavLst>
                                            <p:tav tm="0">
                                              <p:val>
                                                <p:strVal val="#ppt_x"/>
                                              </p:val>
                                            </p:tav>
                                            <p:tav tm="100000">
                                              <p:val>
                                                <p:strVal val="#ppt_x"/>
                                              </p:val>
                                            </p:tav>
                                          </p:tavLst>
                                        </p:anim>
                                        <p:anim calcmode="lin" valueType="num">
                                          <p:cBhvr additive="base">
                                            <p:cTn id="45" dur="500" fill="hold"/>
                                            <p:tgtEl>
                                              <p:spTgt spid="30"/>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500" fill="hold"/>
                                            <p:tgtEl>
                                              <p:spTgt spid="31"/>
                                            </p:tgtEl>
                                            <p:attrNameLst>
                                              <p:attrName>ppt_x</p:attrName>
                                            </p:attrNameLst>
                                          </p:cBhvr>
                                          <p:tavLst>
                                            <p:tav tm="0">
                                              <p:val>
                                                <p:strVal val="#ppt_x"/>
                                              </p:val>
                                            </p:tav>
                                            <p:tav tm="100000">
                                              <p:val>
                                                <p:strVal val="#ppt_x"/>
                                              </p:val>
                                            </p:tav>
                                          </p:tavLst>
                                        </p:anim>
                                        <p:anim calcmode="lin" valueType="num">
                                          <p:cBhvr additive="base">
                                            <p:cTn id="49" dur="500" fill="hold"/>
                                            <p:tgtEl>
                                              <p:spTgt spid="31"/>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300"/>
                                      </p:stCondLst>
                                      <p:childTnLst>
                                        <p:set>
                                          <p:cBhvr>
                                            <p:cTn id="51" dur="1" fill="hold">
                                              <p:stCondLst>
                                                <p:cond delay="0"/>
                                              </p:stCondLst>
                                            </p:cTn>
                                            <p:tgtEl>
                                              <p:spTgt spid="32"/>
                                            </p:tgtEl>
                                            <p:attrNameLst>
                                              <p:attrName>style.visibility</p:attrName>
                                            </p:attrNameLst>
                                          </p:cBhvr>
                                          <p:to>
                                            <p:strVal val="visible"/>
                                          </p:to>
                                        </p:set>
                                        <p:anim calcmode="lin" valueType="num">
                                          <p:cBhvr additive="base">
                                            <p:cTn id="52" dur="500" fill="hold"/>
                                            <p:tgtEl>
                                              <p:spTgt spid="32"/>
                                            </p:tgtEl>
                                            <p:attrNameLst>
                                              <p:attrName>ppt_x</p:attrName>
                                            </p:attrNameLst>
                                          </p:cBhvr>
                                          <p:tavLst>
                                            <p:tav tm="0">
                                              <p:val>
                                                <p:strVal val="#ppt_x"/>
                                              </p:val>
                                            </p:tav>
                                            <p:tav tm="100000">
                                              <p:val>
                                                <p:strVal val="#ppt_x"/>
                                              </p:val>
                                            </p:tav>
                                          </p:tavLst>
                                        </p:anim>
                                        <p:anim calcmode="lin" valueType="num">
                                          <p:cBhvr additive="base">
                                            <p:cTn id="53" dur="500" fill="hold"/>
                                            <p:tgtEl>
                                              <p:spTgt spid="32"/>
                                            </p:tgtEl>
                                            <p:attrNameLst>
                                              <p:attrName>ppt_y</p:attrName>
                                            </p:attrNameLst>
                                          </p:cBhvr>
                                          <p:tavLst>
                                            <p:tav tm="0">
                                              <p:val>
                                                <p:strVal val="1+#ppt_h/2"/>
                                              </p:val>
                                            </p:tav>
                                            <p:tav tm="100000">
                                              <p:val>
                                                <p:strVal val="#ppt_y"/>
                                              </p:val>
                                            </p:tav>
                                          </p:tavLst>
                                        </p:anim>
                                      </p:childTnLst>
                                    </p:cTn>
                                  </p:par>
                                  <p:par>
                                    <p:cTn id="54" presetID="31" presetClass="entr" presetSubtype="0" fill="hold" grpId="0" nodeType="withEffect">
                                      <p:stCondLst>
                                        <p:cond delay="400"/>
                                      </p:stCondLst>
                                      <p:childTnLst>
                                        <p:set>
                                          <p:cBhvr>
                                            <p:cTn id="55" dur="1" fill="hold">
                                              <p:stCondLst>
                                                <p:cond delay="0"/>
                                              </p:stCondLst>
                                            </p:cTn>
                                            <p:tgtEl>
                                              <p:spTgt spid="33"/>
                                            </p:tgtEl>
                                            <p:attrNameLst>
                                              <p:attrName>style.visibility</p:attrName>
                                            </p:attrNameLst>
                                          </p:cBhvr>
                                          <p:to>
                                            <p:strVal val="visible"/>
                                          </p:to>
                                        </p:set>
                                        <p:anim calcmode="lin" valueType="num">
                                          <p:cBhvr>
                                            <p:cTn id="56" dur="500" fill="hold"/>
                                            <p:tgtEl>
                                              <p:spTgt spid="33"/>
                                            </p:tgtEl>
                                            <p:attrNameLst>
                                              <p:attrName>ppt_w</p:attrName>
                                            </p:attrNameLst>
                                          </p:cBhvr>
                                          <p:tavLst>
                                            <p:tav tm="0">
                                              <p:val>
                                                <p:fltVal val="0"/>
                                              </p:val>
                                            </p:tav>
                                            <p:tav tm="100000">
                                              <p:val>
                                                <p:strVal val="#ppt_w"/>
                                              </p:val>
                                            </p:tav>
                                          </p:tavLst>
                                        </p:anim>
                                        <p:anim calcmode="lin" valueType="num">
                                          <p:cBhvr>
                                            <p:cTn id="57" dur="500" fill="hold"/>
                                            <p:tgtEl>
                                              <p:spTgt spid="33"/>
                                            </p:tgtEl>
                                            <p:attrNameLst>
                                              <p:attrName>ppt_h</p:attrName>
                                            </p:attrNameLst>
                                          </p:cBhvr>
                                          <p:tavLst>
                                            <p:tav tm="0">
                                              <p:val>
                                                <p:fltVal val="0"/>
                                              </p:val>
                                            </p:tav>
                                            <p:tav tm="100000">
                                              <p:val>
                                                <p:strVal val="#ppt_h"/>
                                              </p:val>
                                            </p:tav>
                                          </p:tavLst>
                                        </p:anim>
                                        <p:anim calcmode="lin" valueType="num">
                                          <p:cBhvr>
                                            <p:cTn id="58" dur="500" fill="hold"/>
                                            <p:tgtEl>
                                              <p:spTgt spid="33"/>
                                            </p:tgtEl>
                                            <p:attrNameLst>
                                              <p:attrName>style.rotation</p:attrName>
                                            </p:attrNameLst>
                                          </p:cBhvr>
                                          <p:tavLst>
                                            <p:tav tm="0">
                                              <p:val>
                                                <p:fltVal val="90"/>
                                              </p:val>
                                            </p:tav>
                                            <p:tav tm="100000">
                                              <p:val>
                                                <p:fltVal val="0"/>
                                              </p:val>
                                            </p:tav>
                                          </p:tavLst>
                                        </p:anim>
                                        <p:animEffect transition="in" filter="fade">
                                          <p:cBhvr>
                                            <p:cTn id="59" dur="500"/>
                                            <p:tgtEl>
                                              <p:spTgt spid="33"/>
                                            </p:tgtEl>
                                          </p:cBhvr>
                                        </p:animEffect>
                                      </p:childTnLst>
                                    </p:cTn>
                                  </p:par>
                                  <p:par>
                                    <p:cTn id="60" presetID="31" presetClass="entr" presetSubtype="0" fill="hold" grpId="0" nodeType="withEffect">
                                      <p:stCondLst>
                                        <p:cond delay="500"/>
                                      </p:stCondLst>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ppt_w</p:attrName>
                                            </p:attrNameLst>
                                          </p:cBhvr>
                                          <p:tavLst>
                                            <p:tav tm="0">
                                              <p:val>
                                                <p:fltVal val="0"/>
                                              </p:val>
                                            </p:tav>
                                            <p:tav tm="100000">
                                              <p:val>
                                                <p:strVal val="#ppt_w"/>
                                              </p:val>
                                            </p:tav>
                                          </p:tavLst>
                                        </p:anim>
                                        <p:anim calcmode="lin" valueType="num">
                                          <p:cBhvr>
                                            <p:cTn id="63" dur="500" fill="hold"/>
                                            <p:tgtEl>
                                              <p:spTgt spid="34"/>
                                            </p:tgtEl>
                                            <p:attrNameLst>
                                              <p:attrName>ppt_h</p:attrName>
                                            </p:attrNameLst>
                                          </p:cBhvr>
                                          <p:tavLst>
                                            <p:tav tm="0">
                                              <p:val>
                                                <p:fltVal val="0"/>
                                              </p:val>
                                            </p:tav>
                                            <p:tav tm="100000">
                                              <p:val>
                                                <p:strVal val="#ppt_h"/>
                                              </p:val>
                                            </p:tav>
                                          </p:tavLst>
                                        </p:anim>
                                        <p:anim calcmode="lin" valueType="num">
                                          <p:cBhvr>
                                            <p:cTn id="64" dur="500" fill="hold"/>
                                            <p:tgtEl>
                                              <p:spTgt spid="34"/>
                                            </p:tgtEl>
                                            <p:attrNameLst>
                                              <p:attrName>style.rotation</p:attrName>
                                            </p:attrNameLst>
                                          </p:cBhvr>
                                          <p:tavLst>
                                            <p:tav tm="0">
                                              <p:val>
                                                <p:fltVal val="90"/>
                                              </p:val>
                                            </p:tav>
                                            <p:tav tm="100000">
                                              <p:val>
                                                <p:fltVal val="0"/>
                                              </p:val>
                                            </p:tav>
                                          </p:tavLst>
                                        </p:anim>
                                        <p:animEffect transition="in" filter="fade">
                                          <p:cBhvr>
                                            <p:cTn id="65" dur="500"/>
                                            <p:tgtEl>
                                              <p:spTgt spid="34"/>
                                            </p:tgtEl>
                                          </p:cBhvr>
                                        </p:animEffect>
                                      </p:childTnLst>
                                    </p:cTn>
                                  </p:par>
                                  <p:par>
                                    <p:cTn id="66" presetID="31" presetClass="entr" presetSubtype="0" fill="hold" grpId="0" nodeType="withEffect">
                                      <p:stCondLst>
                                        <p:cond delay="600"/>
                                      </p:stCondLst>
                                      <p:childTnLst>
                                        <p:set>
                                          <p:cBhvr>
                                            <p:cTn id="67" dur="1" fill="hold">
                                              <p:stCondLst>
                                                <p:cond delay="0"/>
                                              </p:stCondLst>
                                            </p:cTn>
                                            <p:tgtEl>
                                              <p:spTgt spid="36"/>
                                            </p:tgtEl>
                                            <p:attrNameLst>
                                              <p:attrName>style.visibility</p:attrName>
                                            </p:attrNameLst>
                                          </p:cBhvr>
                                          <p:to>
                                            <p:strVal val="visible"/>
                                          </p:to>
                                        </p:set>
                                        <p:anim calcmode="lin" valueType="num">
                                          <p:cBhvr>
                                            <p:cTn id="68" dur="500" fill="hold"/>
                                            <p:tgtEl>
                                              <p:spTgt spid="36"/>
                                            </p:tgtEl>
                                            <p:attrNameLst>
                                              <p:attrName>ppt_w</p:attrName>
                                            </p:attrNameLst>
                                          </p:cBhvr>
                                          <p:tavLst>
                                            <p:tav tm="0">
                                              <p:val>
                                                <p:fltVal val="0"/>
                                              </p:val>
                                            </p:tav>
                                            <p:tav tm="100000">
                                              <p:val>
                                                <p:strVal val="#ppt_w"/>
                                              </p:val>
                                            </p:tav>
                                          </p:tavLst>
                                        </p:anim>
                                        <p:anim calcmode="lin" valueType="num">
                                          <p:cBhvr>
                                            <p:cTn id="69" dur="500" fill="hold"/>
                                            <p:tgtEl>
                                              <p:spTgt spid="36"/>
                                            </p:tgtEl>
                                            <p:attrNameLst>
                                              <p:attrName>ppt_h</p:attrName>
                                            </p:attrNameLst>
                                          </p:cBhvr>
                                          <p:tavLst>
                                            <p:tav tm="0">
                                              <p:val>
                                                <p:fltVal val="0"/>
                                              </p:val>
                                            </p:tav>
                                            <p:tav tm="100000">
                                              <p:val>
                                                <p:strVal val="#ppt_h"/>
                                              </p:val>
                                            </p:tav>
                                          </p:tavLst>
                                        </p:anim>
                                        <p:anim calcmode="lin" valueType="num">
                                          <p:cBhvr>
                                            <p:cTn id="70" dur="500" fill="hold"/>
                                            <p:tgtEl>
                                              <p:spTgt spid="36"/>
                                            </p:tgtEl>
                                            <p:attrNameLst>
                                              <p:attrName>style.rotation</p:attrName>
                                            </p:attrNameLst>
                                          </p:cBhvr>
                                          <p:tavLst>
                                            <p:tav tm="0">
                                              <p:val>
                                                <p:fltVal val="90"/>
                                              </p:val>
                                            </p:tav>
                                            <p:tav tm="100000">
                                              <p:val>
                                                <p:fltVal val="0"/>
                                              </p:val>
                                            </p:tav>
                                          </p:tavLst>
                                        </p:anim>
                                        <p:animEffect transition="in" filter="fade">
                                          <p:cBhvr>
                                            <p:cTn id="71" dur="500"/>
                                            <p:tgtEl>
                                              <p:spTgt spid="36"/>
                                            </p:tgtEl>
                                          </p:cBhvr>
                                        </p:animEffect>
                                      </p:childTnLst>
                                    </p:cTn>
                                  </p:par>
                                  <p:par>
                                    <p:cTn id="72" presetID="31" presetClass="entr" presetSubtype="0" fill="hold" grpId="0" nodeType="withEffect">
                                      <p:stCondLst>
                                        <p:cond delay="700"/>
                                      </p:stCondLst>
                                      <p:childTnLst>
                                        <p:set>
                                          <p:cBhvr>
                                            <p:cTn id="73" dur="1" fill="hold">
                                              <p:stCondLst>
                                                <p:cond delay="0"/>
                                              </p:stCondLst>
                                            </p:cTn>
                                            <p:tgtEl>
                                              <p:spTgt spid="35"/>
                                            </p:tgtEl>
                                            <p:attrNameLst>
                                              <p:attrName>style.visibility</p:attrName>
                                            </p:attrNameLst>
                                          </p:cBhvr>
                                          <p:to>
                                            <p:strVal val="visible"/>
                                          </p:to>
                                        </p:set>
                                        <p:anim calcmode="lin" valueType="num">
                                          <p:cBhvr>
                                            <p:cTn id="74" dur="500" fill="hold"/>
                                            <p:tgtEl>
                                              <p:spTgt spid="35"/>
                                            </p:tgtEl>
                                            <p:attrNameLst>
                                              <p:attrName>ppt_w</p:attrName>
                                            </p:attrNameLst>
                                          </p:cBhvr>
                                          <p:tavLst>
                                            <p:tav tm="0">
                                              <p:val>
                                                <p:fltVal val="0"/>
                                              </p:val>
                                            </p:tav>
                                            <p:tav tm="100000">
                                              <p:val>
                                                <p:strVal val="#ppt_w"/>
                                              </p:val>
                                            </p:tav>
                                          </p:tavLst>
                                        </p:anim>
                                        <p:anim calcmode="lin" valueType="num">
                                          <p:cBhvr>
                                            <p:cTn id="75" dur="500" fill="hold"/>
                                            <p:tgtEl>
                                              <p:spTgt spid="35"/>
                                            </p:tgtEl>
                                            <p:attrNameLst>
                                              <p:attrName>ppt_h</p:attrName>
                                            </p:attrNameLst>
                                          </p:cBhvr>
                                          <p:tavLst>
                                            <p:tav tm="0">
                                              <p:val>
                                                <p:fltVal val="0"/>
                                              </p:val>
                                            </p:tav>
                                            <p:tav tm="100000">
                                              <p:val>
                                                <p:strVal val="#ppt_h"/>
                                              </p:val>
                                            </p:tav>
                                          </p:tavLst>
                                        </p:anim>
                                        <p:anim calcmode="lin" valueType="num">
                                          <p:cBhvr>
                                            <p:cTn id="76" dur="500" fill="hold"/>
                                            <p:tgtEl>
                                              <p:spTgt spid="35"/>
                                            </p:tgtEl>
                                            <p:attrNameLst>
                                              <p:attrName>style.rotation</p:attrName>
                                            </p:attrNameLst>
                                          </p:cBhvr>
                                          <p:tavLst>
                                            <p:tav tm="0">
                                              <p:val>
                                                <p:fltVal val="90"/>
                                              </p:val>
                                            </p:tav>
                                            <p:tav tm="100000">
                                              <p:val>
                                                <p:fltVal val="0"/>
                                              </p:val>
                                            </p:tav>
                                          </p:tavLst>
                                        </p:anim>
                                        <p:animEffect transition="in" filter="fade">
                                          <p:cBhvr>
                                            <p:cTn id="77" dur="500"/>
                                            <p:tgtEl>
                                              <p:spTgt spid="35"/>
                                            </p:tgtEl>
                                          </p:cBhvr>
                                        </p:animEffect>
                                      </p:childTnLst>
                                    </p:cTn>
                                  </p:par>
                                </p:childTnLst>
                              </p:cTn>
                            </p:par>
                            <p:par>
                              <p:cTn id="78" fill="hold">
                                <p:stCondLst>
                                  <p:cond delay="3360"/>
                                </p:stCondLst>
                                <p:childTnLst>
                                  <p:par>
                                    <p:cTn id="79" presetID="22" presetClass="entr" presetSubtype="2" fill="hold" grpId="0" nodeType="afterEffect">
                                      <p:stCondLst>
                                        <p:cond delay="0"/>
                                      </p:stCondLst>
                                      <p:childTnLst>
                                        <p:set>
                                          <p:cBhvr>
                                            <p:cTn id="80" dur="1" fill="hold">
                                              <p:stCondLst>
                                                <p:cond delay="0"/>
                                              </p:stCondLst>
                                            </p:cTn>
                                            <p:tgtEl>
                                              <p:spTgt spid="5"/>
                                            </p:tgtEl>
                                            <p:attrNameLst>
                                              <p:attrName>style.visibility</p:attrName>
                                            </p:attrNameLst>
                                          </p:cBhvr>
                                          <p:to>
                                            <p:strVal val="visible"/>
                                          </p:to>
                                        </p:set>
                                        <p:animEffect transition="in" filter="wipe(right)">
                                          <p:cBhvr>
                                            <p:cTn id="81" dur="500"/>
                                            <p:tgtEl>
                                              <p:spTgt spid="5"/>
                                            </p:tgtEl>
                                          </p:cBhvr>
                                        </p:animEffect>
                                      </p:childTnLst>
                                    </p:cTn>
                                  </p:par>
                                  <p:par>
                                    <p:cTn id="82" presetID="22" presetClass="entr" presetSubtype="2" fill="hold" grpId="0" nodeType="withEffect">
                                      <p:stCondLst>
                                        <p:cond delay="200"/>
                                      </p:stCondLst>
                                      <p:childTnLst>
                                        <p:set>
                                          <p:cBhvr>
                                            <p:cTn id="83" dur="1" fill="hold">
                                              <p:stCondLst>
                                                <p:cond delay="0"/>
                                              </p:stCondLst>
                                            </p:cTn>
                                            <p:tgtEl>
                                              <p:spTgt spid="6"/>
                                            </p:tgtEl>
                                            <p:attrNameLst>
                                              <p:attrName>style.visibility</p:attrName>
                                            </p:attrNameLst>
                                          </p:cBhvr>
                                          <p:to>
                                            <p:strVal val="visible"/>
                                          </p:to>
                                        </p:set>
                                        <p:animEffect transition="in" filter="wipe(right)">
                                          <p:cBhvr>
                                            <p:cTn id="84" dur="500"/>
                                            <p:tgtEl>
                                              <p:spTgt spid="6"/>
                                            </p:tgtEl>
                                          </p:cBhvr>
                                        </p:animEffect>
                                      </p:childTnLst>
                                    </p:cTn>
                                  </p:par>
                                  <p:par>
                                    <p:cTn id="85" presetID="22" presetClass="entr" presetSubtype="2" fill="hold" grpId="0" nodeType="withEffect">
                                      <p:stCondLst>
                                        <p:cond delay="400"/>
                                      </p:stCondLst>
                                      <p:childTnLst>
                                        <p:set>
                                          <p:cBhvr>
                                            <p:cTn id="86" dur="1" fill="hold">
                                              <p:stCondLst>
                                                <p:cond delay="0"/>
                                              </p:stCondLst>
                                            </p:cTn>
                                            <p:tgtEl>
                                              <p:spTgt spid="7"/>
                                            </p:tgtEl>
                                            <p:attrNameLst>
                                              <p:attrName>style.visibility</p:attrName>
                                            </p:attrNameLst>
                                          </p:cBhvr>
                                          <p:to>
                                            <p:strVal val="visible"/>
                                          </p:to>
                                        </p:set>
                                        <p:animEffect transition="in" filter="wipe(right)">
                                          <p:cBhvr>
                                            <p:cTn id="87" dur="500"/>
                                            <p:tgtEl>
                                              <p:spTgt spid="7"/>
                                            </p:tgtEl>
                                          </p:cBhvr>
                                        </p:animEffect>
                                      </p:childTnLst>
                                    </p:cTn>
                                  </p:par>
                                  <p:par>
                                    <p:cTn id="88" presetID="22" presetClass="entr" presetSubtype="2" fill="hold" grpId="0" nodeType="withEffect">
                                      <p:stCondLst>
                                        <p:cond delay="600"/>
                                      </p:stCondLst>
                                      <p:childTnLst>
                                        <p:set>
                                          <p:cBhvr>
                                            <p:cTn id="89" dur="1" fill="hold">
                                              <p:stCondLst>
                                                <p:cond delay="0"/>
                                              </p:stCondLst>
                                            </p:cTn>
                                            <p:tgtEl>
                                              <p:spTgt spid="8"/>
                                            </p:tgtEl>
                                            <p:attrNameLst>
                                              <p:attrName>style.visibility</p:attrName>
                                            </p:attrNameLst>
                                          </p:cBhvr>
                                          <p:to>
                                            <p:strVal val="visible"/>
                                          </p:to>
                                        </p:set>
                                        <p:animEffect transition="in" filter="wipe(right)">
                                          <p:cBhvr>
                                            <p:cTn id="9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5" grpId="0"/>
          <p:bldP spid="6" grpId="0"/>
          <p:bldP spid="7" grpId="0"/>
          <p:bldP spid="8" grpId="0"/>
          <p:bldP spid="29" grpId="0" animBg="1"/>
          <p:bldP spid="30" grpId="0" animBg="1"/>
          <p:bldP spid="31" grpId="0" animBg="1"/>
          <p:bldP spid="32" grpId="0" animBg="1"/>
          <p:bldP spid="33" grpId="0" animBg="1"/>
          <p:bldP spid="34" grpId="0" animBg="1"/>
          <p:bldP spid="35" grpId="0" animBg="1"/>
          <p:bldP spid="36"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620688" y="411510"/>
            <a:ext cx="4176464" cy="4176455"/>
            <a:chOff x="2312265" y="1869576"/>
            <a:chExt cx="1854306" cy="1854302"/>
          </a:xfrm>
        </p:grpSpPr>
        <p:grpSp>
          <p:nvGrpSpPr>
            <p:cNvPr id="41" name="组合 40"/>
            <p:cNvGrpSpPr/>
            <p:nvPr/>
          </p:nvGrpSpPr>
          <p:grpSpPr>
            <a:xfrm>
              <a:off x="2312265" y="1869576"/>
              <a:ext cx="1854306" cy="1854302"/>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44" name="椭圆 4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42" name="TextBox 41"/>
            <p:cNvSpPr txBox="1"/>
            <p:nvPr/>
          </p:nvSpPr>
          <p:spPr>
            <a:xfrm>
              <a:off x="3143506" y="2381109"/>
              <a:ext cx="644854" cy="819897"/>
            </a:xfrm>
            <a:prstGeom prst="rect">
              <a:avLst/>
            </a:prstGeom>
            <a:noFill/>
          </p:spPr>
          <p:txBody>
            <a:bodyPr wrap="square" lIns="0" tIns="0" rIns="0" bIns="0" rtlCol="0">
              <a:spAutoFit/>
            </a:bodyPr>
            <a:lstStyle/>
            <a:p>
              <a:pPr algn="ctr"/>
              <a:r>
                <a:rPr lang="zh-CN" altLang="en-US" sz="6000" b="1" dirty="0" smtClean="0">
                  <a:solidFill>
                    <a:srgbClr val="007CD0"/>
                  </a:solidFill>
                  <a:latin typeface="微软雅黑" pitchFamily="34" charset="-122"/>
                  <a:ea typeface="微软雅黑" pitchFamily="34" charset="-122"/>
                </a:rPr>
                <a:t>目</a:t>
              </a:r>
              <a:endParaRPr lang="en-US" altLang="zh-CN" sz="6000" b="1" dirty="0" smtClean="0">
                <a:solidFill>
                  <a:srgbClr val="007CD0"/>
                </a:solidFill>
                <a:latin typeface="微软雅黑" pitchFamily="34" charset="-122"/>
                <a:ea typeface="微软雅黑" pitchFamily="34" charset="-122"/>
              </a:endParaRPr>
            </a:p>
            <a:p>
              <a:pPr algn="ctr"/>
              <a:r>
                <a:rPr lang="zh-CN" altLang="en-US" sz="6000" b="1" dirty="0" smtClean="0">
                  <a:solidFill>
                    <a:srgbClr val="007CD0"/>
                  </a:solidFill>
                  <a:latin typeface="微软雅黑" pitchFamily="34" charset="-122"/>
                  <a:ea typeface="微软雅黑" pitchFamily="34" charset="-122"/>
                </a:rPr>
                <a:t>录</a:t>
              </a:r>
              <a:endParaRPr lang="zh-CN" altLang="en-US" sz="6000" b="1" dirty="0">
                <a:solidFill>
                  <a:srgbClr val="007CD0"/>
                </a:solidFill>
                <a:latin typeface="微软雅黑" pitchFamily="34" charset="-122"/>
                <a:ea typeface="微软雅黑" pitchFamily="34" charset="-122"/>
              </a:endParaRPr>
            </a:p>
          </p:txBody>
        </p:sp>
      </p:grpSp>
      <p:sp>
        <p:nvSpPr>
          <p:cNvPr id="75" name="TextBox 74"/>
          <p:cNvSpPr txBox="1"/>
          <p:nvPr/>
        </p:nvSpPr>
        <p:spPr>
          <a:xfrm>
            <a:off x="4041008" y="448274"/>
            <a:ext cx="2614580" cy="618142"/>
          </a:xfrm>
          <a:prstGeom prst="rect">
            <a:avLst/>
          </a:prstGeom>
          <a:noFill/>
        </p:spPr>
        <p:txBody>
          <a:bodyPr wrap="square" lIns="86383" tIns="43192" rIns="86383" bIns="43192" rtlCol="0">
            <a:spAutoFit/>
          </a:bodyPr>
          <a:lstStyle/>
          <a:p>
            <a:r>
              <a:rPr lang="zh-CN" altLang="en-US" b="1" dirty="0" smtClean="0">
                <a:solidFill>
                  <a:schemeClr val="tx1">
                    <a:lumMod val="95000"/>
                    <a:lumOff val="5000"/>
                  </a:schemeClr>
                </a:solidFill>
                <a:latin typeface="微软雅黑" pitchFamily="34" charset="-122"/>
                <a:ea typeface="微软雅黑" panose="020B0503020204020204" pitchFamily="34" charset="-122"/>
              </a:rPr>
              <a:t>点击添加目录标题</a:t>
            </a:r>
            <a:endParaRPr lang="en-US" altLang="zh-CN" b="1" dirty="0" smtClean="0">
              <a:solidFill>
                <a:schemeClr val="tx1">
                  <a:lumMod val="95000"/>
                  <a:lumOff val="5000"/>
                </a:schemeClr>
              </a:solidFill>
              <a:latin typeface="微软雅黑" pitchFamily="34" charset="-122"/>
              <a:ea typeface="微软雅黑" panose="020B0503020204020204" pitchFamily="34" charset="-122"/>
            </a:endParaRPr>
          </a:p>
          <a:p>
            <a:pPr>
              <a:lnSpc>
                <a:spcPct val="150000"/>
              </a:lnSpc>
            </a:pPr>
            <a:r>
              <a:rPr lang="zh-CN" altLang="en-US" sz="1100" dirty="0" smtClean="0">
                <a:solidFill>
                  <a:schemeClr val="tx1">
                    <a:lumMod val="95000"/>
                    <a:lumOff val="5000"/>
                  </a:schemeClr>
                </a:solidFill>
                <a:latin typeface="微软雅黑" pitchFamily="34" charset="-122"/>
                <a:ea typeface="微软雅黑" panose="020B0503020204020204" pitchFamily="34" charset="-122"/>
              </a:rPr>
              <a:t>单</a:t>
            </a:r>
            <a:r>
              <a:rPr lang="zh-CN" altLang="en-US" sz="1100" dirty="0">
                <a:solidFill>
                  <a:schemeClr val="tx1">
                    <a:lumMod val="95000"/>
                    <a:lumOff val="5000"/>
                  </a:schemeClr>
                </a:solidFill>
                <a:latin typeface="微软雅黑" pitchFamily="34" charset="-122"/>
                <a:ea typeface="微软雅黑" panose="020B0503020204020204" pitchFamily="34" charset="-122"/>
              </a:rPr>
              <a:t>击此处添加文本单击此处添加文</a:t>
            </a:r>
            <a:r>
              <a:rPr lang="zh-CN" altLang="en-US" sz="1100" dirty="0" smtClean="0">
                <a:solidFill>
                  <a:schemeClr val="tx1">
                    <a:lumMod val="95000"/>
                    <a:lumOff val="5000"/>
                  </a:schemeClr>
                </a:solidFill>
                <a:latin typeface="微软雅黑" pitchFamily="34" charset="-122"/>
                <a:ea typeface="微软雅黑" panose="020B0503020204020204" pitchFamily="34" charset="-122"/>
              </a:rPr>
              <a:t>本</a:t>
            </a:r>
            <a:endParaRPr lang="en-US" altLang="zh-CN" sz="1100" dirty="0">
              <a:solidFill>
                <a:schemeClr val="tx1">
                  <a:lumMod val="95000"/>
                  <a:lumOff val="5000"/>
                </a:schemeClr>
              </a:solidFill>
              <a:latin typeface="微软雅黑" pitchFamily="34" charset="-122"/>
              <a:ea typeface="微软雅黑" panose="020B0503020204020204" pitchFamily="34" charset="-122"/>
            </a:endParaRPr>
          </a:p>
        </p:txBody>
      </p:sp>
      <p:sp>
        <p:nvSpPr>
          <p:cNvPr id="76" name="TextBox 75"/>
          <p:cNvSpPr txBox="1"/>
          <p:nvPr/>
        </p:nvSpPr>
        <p:spPr>
          <a:xfrm>
            <a:off x="4261676" y="4005031"/>
            <a:ext cx="2614580" cy="533504"/>
          </a:xfrm>
          <a:prstGeom prst="rect">
            <a:avLst/>
          </a:prstGeom>
          <a:noFill/>
        </p:spPr>
        <p:txBody>
          <a:bodyPr wrap="square" lIns="86383" tIns="43192" rIns="86383" bIns="43192" rtlCol="0">
            <a:spAutoFit/>
          </a:bodyPr>
          <a:lstStyle/>
          <a:p>
            <a:r>
              <a:rPr lang="zh-CN" altLang="en-US" b="1" dirty="0">
                <a:latin typeface="微软雅黑" pitchFamily="34" charset="-122"/>
                <a:ea typeface="微软雅黑" panose="020B0503020204020204" pitchFamily="34" charset="-122"/>
              </a:rPr>
              <a:t>击添加目录标</a:t>
            </a:r>
            <a:r>
              <a:rPr lang="zh-CN" altLang="en-US" b="1" dirty="0" smtClean="0">
                <a:latin typeface="微软雅黑" pitchFamily="34" charset="-122"/>
                <a:ea typeface="微软雅黑" panose="020B0503020204020204" pitchFamily="34" charset="-122"/>
              </a:rPr>
              <a:t>题</a:t>
            </a:r>
            <a:endParaRPr lang="en-US" altLang="zh-CN" b="1" dirty="0" smtClean="0">
              <a:latin typeface="微软雅黑" pitchFamily="34" charset="-122"/>
              <a:ea typeface="微软雅黑" panose="020B0503020204020204" pitchFamily="34" charset="-122"/>
            </a:endParaRPr>
          </a:p>
          <a:p>
            <a:r>
              <a:rPr lang="zh-CN" altLang="en-US" sz="1100" dirty="0" smtClean="0">
                <a:latin typeface="微软雅黑" pitchFamily="34" charset="-122"/>
                <a:ea typeface="微软雅黑" panose="020B0503020204020204" pitchFamily="34" charset="-122"/>
              </a:rPr>
              <a:t>单</a:t>
            </a:r>
            <a:r>
              <a:rPr lang="zh-CN" altLang="en-US" sz="1100" dirty="0">
                <a:latin typeface="微软雅黑" pitchFamily="34" charset="-122"/>
                <a:ea typeface="微软雅黑" panose="020B0503020204020204" pitchFamily="34" charset="-122"/>
              </a:rPr>
              <a:t>击此处添加文本单击此处添加文</a:t>
            </a:r>
            <a:r>
              <a:rPr lang="zh-CN" altLang="en-US" sz="1100" dirty="0" smtClean="0">
                <a:latin typeface="微软雅黑" pitchFamily="34" charset="-122"/>
                <a:ea typeface="微软雅黑" panose="020B0503020204020204" pitchFamily="34" charset="-122"/>
              </a:rPr>
              <a:t>本</a:t>
            </a:r>
            <a:endParaRPr lang="en-US" altLang="zh-CN" sz="1100" dirty="0">
              <a:latin typeface="微软雅黑" pitchFamily="34" charset="-122"/>
              <a:ea typeface="微软雅黑" panose="020B0503020204020204" pitchFamily="34" charset="-122"/>
            </a:endParaRPr>
          </a:p>
        </p:txBody>
      </p:sp>
      <p:grpSp>
        <p:nvGrpSpPr>
          <p:cNvPr id="77" name="组合 76"/>
          <p:cNvGrpSpPr/>
          <p:nvPr/>
        </p:nvGrpSpPr>
        <p:grpSpPr>
          <a:xfrm>
            <a:off x="2965532" y="420018"/>
            <a:ext cx="864652" cy="864650"/>
            <a:chOff x="3402224" y="483518"/>
            <a:chExt cx="864652" cy="864650"/>
          </a:xfrm>
        </p:grpSpPr>
        <p:grpSp>
          <p:nvGrpSpPr>
            <p:cNvPr id="78" name="组合 77"/>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95000"/>
                      <a:lumOff val="5000"/>
                    </a:schemeClr>
                  </a:solidFill>
                </a:endParaRPr>
              </a:p>
            </p:txBody>
          </p:sp>
          <p:sp>
            <p:nvSpPr>
              <p:cNvPr id="81" name="椭圆 8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95000"/>
                      <a:lumOff val="5000"/>
                    </a:schemeClr>
                  </a:solidFill>
                </a:endParaRPr>
              </a:p>
            </p:txBody>
          </p:sp>
        </p:grpSp>
        <p:sp>
          <p:nvSpPr>
            <p:cNvPr id="79" name="TextBox 78"/>
            <p:cNvSpPr txBox="1"/>
            <p:nvPr/>
          </p:nvSpPr>
          <p:spPr>
            <a:xfrm>
              <a:off x="3542275" y="731177"/>
              <a:ext cx="586298" cy="369332"/>
            </a:xfrm>
            <a:prstGeom prst="rect">
              <a:avLst/>
            </a:prstGeom>
            <a:noFill/>
          </p:spPr>
          <p:txBody>
            <a:bodyPr wrap="square" lIns="0" tIns="0" rIns="0" bIns="0" rtlCol="0">
              <a:spAutoFit/>
            </a:bodyPr>
            <a:lstStyle/>
            <a:p>
              <a:pPr algn="ctr"/>
              <a:r>
                <a:rPr lang="en-US" altLang="zh-CN" sz="2400" b="1" dirty="0" smtClean="0">
                  <a:solidFill>
                    <a:schemeClr val="tx1">
                      <a:lumMod val="95000"/>
                      <a:lumOff val="5000"/>
                    </a:schemeClr>
                  </a:solidFill>
                  <a:latin typeface="微软雅黑" pitchFamily="34" charset="-122"/>
                  <a:ea typeface="微软雅黑" pitchFamily="34" charset="-122"/>
                </a:rPr>
                <a:t>01</a:t>
              </a:r>
              <a:endParaRPr lang="zh-CN" altLang="en-US" sz="2400" b="1" dirty="0">
                <a:solidFill>
                  <a:schemeClr val="tx1">
                    <a:lumMod val="95000"/>
                    <a:lumOff val="5000"/>
                  </a:schemeClr>
                </a:solidFill>
                <a:latin typeface="微软雅黑" pitchFamily="34" charset="-122"/>
                <a:ea typeface="微软雅黑" pitchFamily="34" charset="-122"/>
              </a:endParaRPr>
            </a:p>
          </p:txBody>
        </p:sp>
      </p:grpSp>
      <p:grpSp>
        <p:nvGrpSpPr>
          <p:cNvPr id="82" name="组合 81"/>
          <p:cNvGrpSpPr/>
          <p:nvPr/>
        </p:nvGrpSpPr>
        <p:grpSpPr>
          <a:xfrm>
            <a:off x="3253564" y="3867340"/>
            <a:ext cx="864652" cy="864650"/>
            <a:chOff x="4067944" y="3874219"/>
            <a:chExt cx="864652" cy="864650"/>
          </a:xfrm>
        </p:grpSpPr>
        <p:grpSp>
          <p:nvGrpSpPr>
            <p:cNvPr id="83" name="组合 82"/>
            <p:cNvGrpSpPr/>
            <p:nvPr/>
          </p:nvGrpSpPr>
          <p:grpSpPr>
            <a:xfrm>
              <a:off x="4067944" y="3874219"/>
              <a:ext cx="864652" cy="864650"/>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86" name="椭圆 8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84" name="TextBox 83"/>
            <p:cNvSpPr txBox="1"/>
            <p:nvPr/>
          </p:nvSpPr>
          <p:spPr>
            <a:xfrm>
              <a:off x="4207995" y="4121878"/>
              <a:ext cx="586298" cy="369332"/>
            </a:xfrm>
            <a:prstGeom prst="rect">
              <a:avLst/>
            </a:prstGeom>
            <a:noFill/>
          </p:spPr>
          <p:txBody>
            <a:bodyPr wrap="square" lIns="0" tIns="0" rIns="0" bIns="0" rtlCol="0">
              <a:spAutoFit/>
            </a:bodyPr>
            <a:lstStyle/>
            <a:p>
              <a:pPr algn="ctr"/>
              <a:r>
                <a:rPr lang="en-US" altLang="zh-CN" sz="2400" b="1" dirty="0" smtClean="0">
                  <a:latin typeface="微软雅黑" pitchFamily="34" charset="-122"/>
                  <a:ea typeface="微软雅黑" pitchFamily="34" charset="-122"/>
                </a:rPr>
                <a:t>04</a:t>
              </a:r>
              <a:endParaRPr lang="zh-CN" altLang="en-US" sz="2400" b="1" dirty="0">
                <a:latin typeface="微软雅黑" pitchFamily="34" charset="-122"/>
                <a:ea typeface="微软雅黑" pitchFamily="34" charset="-122"/>
              </a:endParaRPr>
            </a:p>
          </p:txBody>
        </p:sp>
      </p:grpSp>
      <p:sp>
        <p:nvSpPr>
          <p:cNvPr id="87" name="TextBox 86"/>
          <p:cNvSpPr txBox="1"/>
          <p:nvPr/>
        </p:nvSpPr>
        <p:spPr>
          <a:xfrm>
            <a:off x="4909748" y="1560469"/>
            <a:ext cx="2614580" cy="533504"/>
          </a:xfrm>
          <a:prstGeom prst="rect">
            <a:avLst/>
          </a:prstGeom>
          <a:noFill/>
        </p:spPr>
        <p:txBody>
          <a:bodyPr wrap="square" lIns="86383" tIns="43192" rIns="86383" bIns="43192" rtlCol="0">
            <a:spAutoFit/>
          </a:bodyPr>
          <a:lstStyle/>
          <a:p>
            <a:r>
              <a:rPr lang="zh-CN" altLang="en-US" b="1" dirty="0">
                <a:solidFill>
                  <a:srgbClr val="007CD0"/>
                </a:solidFill>
                <a:latin typeface="微软雅黑" pitchFamily="34" charset="-122"/>
                <a:ea typeface="微软雅黑" panose="020B0503020204020204" pitchFamily="34" charset="-122"/>
              </a:rPr>
              <a:t>击添加目录标</a:t>
            </a:r>
            <a:r>
              <a:rPr lang="zh-CN" altLang="en-US" b="1" dirty="0" smtClean="0">
                <a:solidFill>
                  <a:srgbClr val="007CD0"/>
                </a:solidFill>
                <a:latin typeface="微软雅黑" pitchFamily="34" charset="-122"/>
                <a:ea typeface="微软雅黑" panose="020B0503020204020204" pitchFamily="34" charset="-122"/>
              </a:rPr>
              <a:t>题</a:t>
            </a:r>
            <a:endParaRPr lang="en-US" altLang="zh-CN" b="1" dirty="0" smtClean="0">
              <a:solidFill>
                <a:srgbClr val="007CD0"/>
              </a:solidFill>
              <a:latin typeface="微软雅黑" pitchFamily="34" charset="-122"/>
              <a:ea typeface="微软雅黑" panose="020B0503020204020204" pitchFamily="34" charset="-122"/>
            </a:endParaRPr>
          </a:p>
          <a:p>
            <a:r>
              <a:rPr lang="zh-CN" altLang="en-US" sz="1100" dirty="0" smtClean="0">
                <a:latin typeface="微软雅黑" pitchFamily="34" charset="-122"/>
                <a:ea typeface="微软雅黑" panose="020B0503020204020204" pitchFamily="34" charset="-122"/>
              </a:rPr>
              <a:t>单击此处添加文本单击此处添加文本</a:t>
            </a:r>
            <a:endParaRPr lang="en-US" altLang="zh-CN" sz="1100" dirty="0">
              <a:latin typeface="微软雅黑" pitchFamily="34" charset="-122"/>
              <a:ea typeface="微软雅黑" panose="020B0503020204020204" pitchFamily="34" charset="-122"/>
            </a:endParaRPr>
          </a:p>
        </p:txBody>
      </p:sp>
      <p:grpSp>
        <p:nvGrpSpPr>
          <p:cNvPr id="88" name="组合 87"/>
          <p:cNvGrpSpPr/>
          <p:nvPr/>
        </p:nvGrpSpPr>
        <p:grpSpPr>
          <a:xfrm>
            <a:off x="3845387" y="1491076"/>
            <a:ext cx="864652" cy="864650"/>
            <a:chOff x="4515751" y="1419068"/>
            <a:chExt cx="864652" cy="864650"/>
          </a:xfrm>
        </p:grpSpPr>
        <p:grpSp>
          <p:nvGrpSpPr>
            <p:cNvPr id="89" name="组合 88"/>
            <p:cNvGrpSpPr/>
            <p:nvPr/>
          </p:nvGrpSpPr>
          <p:grpSpPr>
            <a:xfrm>
              <a:off x="4515751" y="1419068"/>
              <a:ext cx="864652" cy="864650"/>
              <a:chOff x="304800" y="673100"/>
              <a:chExt cx="4000500" cy="4000500"/>
            </a:xfrm>
            <a:effectLst>
              <a:outerShdw blurRad="444500" dist="254000" dir="8100000" algn="tr" rotWithShape="0">
                <a:prstClr val="black">
                  <a:alpha val="50000"/>
                </a:prstClr>
              </a:outerShdw>
            </a:effectLst>
          </p:grpSpPr>
          <p:sp>
            <p:nvSpPr>
              <p:cNvPr id="91" name="同心圆 9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sp>
            <p:nvSpPr>
              <p:cNvPr id="92" name="椭圆 9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grpSp>
        <p:sp>
          <p:nvSpPr>
            <p:cNvPr id="90" name="TextBox 89"/>
            <p:cNvSpPr txBox="1"/>
            <p:nvPr/>
          </p:nvSpPr>
          <p:spPr>
            <a:xfrm>
              <a:off x="4655802" y="1666727"/>
              <a:ext cx="586298" cy="369332"/>
            </a:xfrm>
            <a:prstGeom prst="rect">
              <a:avLst/>
            </a:prstGeom>
            <a:noFill/>
          </p:spPr>
          <p:txBody>
            <a:bodyPr wrap="square" lIns="0" tIns="0" rIns="0" bIns="0" rtlCol="0">
              <a:spAutoFit/>
            </a:bodyPr>
            <a:lstStyle/>
            <a:p>
              <a:pPr algn="ctr"/>
              <a:r>
                <a:rPr lang="en-US" altLang="zh-CN" sz="2400" b="1" dirty="0" smtClean="0">
                  <a:solidFill>
                    <a:srgbClr val="007CD0"/>
                  </a:solidFill>
                  <a:latin typeface="微软雅黑" pitchFamily="34" charset="-122"/>
                  <a:ea typeface="微软雅黑" pitchFamily="34" charset="-122"/>
                </a:rPr>
                <a:t>02</a:t>
              </a:r>
              <a:endParaRPr lang="zh-CN" altLang="en-US" sz="2400" b="1" dirty="0">
                <a:solidFill>
                  <a:srgbClr val="007CD0"/>
                </a:solidFill>
                <a:latin typeface="微软雅黑" pitchFamily="34" charset="-122"/>
                <a:ea typeface="微软雅黑" pitchFamily="34" charset="-122"/>
              </a:endParaRPr>
            </a:p>
          </p:txBody>
        </p:sp>
      </p:grpSp>
      <p:sp>
        <p:nvSpPr>
          <p:cNvPr id="93" name="TextBox 92"/>
          <p:cNvSpPr txBox="1"/>
          <p:nvPr/>
        </p:nvSpPr>
        <p:spPr>
          <a:xfrm>
            <a:off x="5076056" y="2906436"/>
            <a:ext cx="2614580" cy="533504"/>
          </a:xfrm>
          <a:prstGeom prst="rect">
            <a:avLst/>
          </a:prstGeom>
          <a:noFill/>
        </p:spPr>
        <p:txBody>
          <a:bodyPr wrap="square" lIns="86383" tIns="43192" rIns="86383" bIns="43192" rtlCol="0">
            <a:spAutoFit/>
          </a:bodyPr>
          <a:lstStyle/>
          <a:p>
            <a:r>
              <a:rPr lang="zh-CN" altLang="en-US" b="1" dirty="0">
                <a:latin typeface="微软雅黑" pitchFamily="34" charset="-122"/>
                <a:ea typeface="微软雅黑" panose="020B0503020204020204" pitchFamily="34" charset="-122"/>
              </a:rPr>
              <a:t>击添加目录标</a:t>
            </a:r>
            <a:r>
              <a:rPr lang="zh-CN" altLang="en-US" b="1" dirty="0" smtClean="0">
                <a:latin typeface="微软雅黑" pitchFamily="34" charset="-122"/>
                <a:ea typeface="微软雅黑" panose="020B0503020204020204" pitchFamily="34" charset="-122"/>
              </a:rPr>
              <a:t>题</a:t>
            </a:r>
            <a:endParaRPr lang="en-US" altLang="zh-CN" b="1" dirty="0" smtClean="0">
              <a:latin typeface="微软雅黑" pitchFamily="34" charset="-122"/>
              <a:ea typeface="微软雅黑" panose="020B0503020204020204" pitchFamily="34" charset="-122"/>
            </a:endParaRPr>
          </a:p>
          <a:p>
            <a:r>
              <a:rPr lang="zh-CN" altLang="en-US" sz="1100" dirty="0" smtClean="0">
                <a:latin typeface="微软雅黑" pitchFamily="34" charset="-122"/>
                <a:ea typeface="微软雅黑" panose="020B0503020204020204" pitchFamily="34" charset="-122"/>
              </a:rPr>
              <a:t>单</a:t>
            </a:r>
            <a:r>
              <a:rPr lang="zh-CN" altLang="en-US" sz="1100" dirty="0">
                <a:latin typeface="微软雅黑" pitchFamily="34" charset="-122"/>
                <a:ea typeface="微软雅黑" panose="020B0503020204020204" pitchFamily="34" charset="-122"/>
              </a:rPr>
              <a:t>击此处添加文本单击此处添加文</a:t>
            </a:r>
            <a:r>
              <a:rPr lang="zh-CN" altLang="en-US" sz="1100" dirty="0" smtClean="0">
                <a:latin typeface="微软雅黑" pitchFamily="34" charset="-122"/>
                <a:ea typeface="微软雅黑" panose="020B0503020204020204" pitchFamily="34" charset="-122"/>
              </a:rPr>
              <a:t>本</a:t>
            </a:r>
            <a:endParaRPr lang="en-US" altLang="zh-CN" sz="1100" dirty="0">
              <a:latin typeface="微软雅黑" pitchFamily="34" charset="-122"/>
              <a:ea typeface="微软雅黑" panose="020B0503020204020204" pitchFamily="34" charset="-122"/>
            </a:endParaRPr>
          </a:p>
        </p:txBody>
      </p:sp>
      <p:grpSp>
        <p:nvGrpSpPr>
          <p:cNvPr id="94" name="组合 93"/>
          <p:cNvGrpSpPr/>
          <p:nvPr/>
        </p:nvGrpSpPr>
        <p:grpSpPr>
          <a:xfrm>
            <a:off x="3995936" y="2787220"/>
            <a:ext cx="864652" cy="864650"/>
            <a:chOff x="4788024" y="2734782"/>
            <a:chExt cx="864652" cy="864650"/>
          </a:xfrm>
        </p:grpSpPr>
        <p:grpSp>
          <p:nvGrpSpPr>
            <p:cNvPr id="95" name="组合 94"/>
            <p:cNvGrpSpPr/>
            <p:nvPr/>
          </p:nvGrpSpPr>
          <p:grpSpPr>
            <a:xfrm>
              <a:off x="4788024" y="2734782"/>
              <a:ext cx="864652" cy="864650"/>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96" name="TextBox 95"/>
            <p:cNvSpPr txBox="1"/>
            <p:nvPr/>
          </p:nvSpPr>
          <p:spPr>
            <a:xfrm>
              <a:off x="4928075" y="2982441"/>
              <a:ext cx="586298" cy="369332"/>
            </a:xfrm>
            <a:prstGeom prst="rect">
              <a:avLst/>
            </a:prstGeom>
            <a:noFill/>
          </p:spPr>
          <p:txBody>
            <a:bodyPr wrap="square" lIns="0" tIns="0" rIns="0" bIns="0" rtlCol="0">
              <a:spAutoFit/>
            </a:bodyPr>
            <a:lstStyle/>
            <a:p>
              <a:pPr algn="ctr"/>
              <a:r>
                <a:rPr lang="en-US" altLang="zh-CN" sz="2400" b="1" dirty="0" smtClean="0">
                  <a:latin typeface="微软雅黑" pitchFamily="34" charset="-122"/>
                  <a:ea typeface="微软雅黑" pitchFamily="34" charset="-122"/>
                </a:rPr>
                <a:t>03</a:t>
              </a:r>
              <a:endParaRPr lang="zh-CN" altLang="en-US" sz="2400" b="1" dirty="0">
                <a:latin typeface="微软雅黑" pitchFamily="34" charset="-122"/>
                <a:ea typeface="微软雅黑" pitchFamily="34" charset="-122"/>
              </a:endParaRPr>
            </a:p>
          </p:txBody>
        </p:sp>
      </p:grpSp>
      <p:sp>
        <p:nvSpPr>
          <p:cNvPr id="37" name="下箭头 36"/>
          <p:cNvSpPr/>
          <p:nvPr/>
        </p:nvSpPr>
        <p:spPr>
          <a:xfrm rot="16200000">
            <a:off x="3119811" y="1700959"/>
            <a:ext cx="432081" cy="509694"/>
          </a:xfrm>
          <a:prstGeom prst="downArrow">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Tree>
    <p:extLst>
      <p:ext uri="{BB962C8B-B14F-4D97-AF65-F5344CB8AC3E}">
        <p14:creationId xmlns:p14="http://schemas.microsoft.com/office/powerpoint/2010/main" val="3777983091"/>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 fill="hold"/>
                                        <p:tgtEl>
                                          <p:spTgt spid="40"/>
                                        </p:tgtEl>
                                        <p:attrNameLst>
                                          <p:attrName>ppt_w</p:attrName>
                                        </p:attrNameLst>
                                      </p:cBhvr>
                                      <p:tavLst>
                                        <p:tav tm="0">
                                          <p:val>
                                            <p:fltVal val="0"/>
                                          </p:val>
                                        </p:tav>
                                        <p:tav tm="100000">
                                          <p:val>
                                            <p:strVal val="#ppt_w"/>
                                          </p:val>
                                        </p:tav>
                                      </p:tavLst>
                                    </p:anim>
                                    <p:anim calcmode="lin" valueType="num">
                                      <p:cBhvr>
                                        <p:cTn id="8" dur="100" fill="hold"/>
                                        <p:tgtEl>
                                          <p:spTgt spid="40"/>
                                        </p:tgtEl>
                                        <p:attrNameLst>
                                          <p:attrName>ppt_h</p:attrName>
                                        </p:attrNameLst>
                                      </p:cBhvr>
                                      <p:tavLst>
                                        <p:tav tm="0">
                                          <p:val>
                                            <p:fltVal val="0"/>
                                          </p:val>
                                        </p:tav>
                                        <p:tav tm="100000">
                                          <p:val>
                                            <p:strVal val="#ppt_h"/>
                                          </p:val>
                                        </p:tav>
                                      </p:tavLst>
                                    </p:anim>
                                    <p:animEffect transition="in" filter="fade">
                                      <p:cBhvr>
                                        <p:cTn id="9" dur="100"/>
                                        <p:tgtEl>
                                          <p:spTgt spid="40"/>
                                        </p:tgtEl>
                                      </p:cBhvr>
                                    </p:animEffect>
                                  </p:childTnLst>
                                </p:cTn>
                              </p:par>
                              <p:par>
                                <p:cTn id="10" presetID="6" presetClass="emph" presetSubtype="0" fill="hold" nodeType="withEffect">
                                  <p:stCondLst>
                                    <p:cond delay="100"/>
                                  </p:stCondLst>
                                  <p:childTnLst>
                                    <p:animScale>
                                      <p:cBhvr>
                                        <p:cTn id="11" dur="100" fill="hold"/>
                                        <p:tgtEl>
                                          <p:spTgt spid="40"/>
                                        </p:tgtEl>
                                      </p:cBhvr>
                                      <p:by x="110000" y="110000"/>
                                    </p:animScale>
                                  </p:childTnLst>
                                </p:cTn>
                              </p:par>
                              <p:par>
                                <p:cTn id="12" presetID="6" presetClass="emph" presetSubtype="0" fill="hold" nodeType="withEffect">
                                  <p:stCondLst>
                                    <p:cond delay="200"/>
                                  </p:stCondLst>
                                  <p:childTnLst>
                                    <p:animScale>
                                      <p:cBhvr>
                                        <p:cTn id="13" dur="200" fill="hold"/>
                                        <p:tgtEl>
                                          <p:spTgt spid="40"/>
                                        </p:tgtEl>
                                      </p:cBhvr>
                                      <p:by x="90000" y="90000"/>
                                    </p:animScale>
                                  </p:childTnLst>
                                </p:cTn>
                              </p:par>
                              <p:par>
                                <p:cTn id="14" presetID="6" presetClass="emph" presetSubtype="0" fill="hold" nodeType="withEffect">
                                  <p:stCondLst>
                                    <p:cond delay="400"/>
                                  </p:stCondLst>
                                  <p:childTnLst>
                                    <p:animScale>
                                      <p:cBhvr>
                                        <p:cTn id="15" dur="100" fill="hold"/>
                                        <p:tgtEl>
                                          <p:spTgt spid="40"/>
                                        </p:tgtEl>
                                      </p:cBhvr>
                                      <p:by x="105000" y="105000"/>
                                    </p:animScale>
                                  </p:childTnLst>
                                </p:cTn>
                              </p:par>
                              <p:par>
                                <p:cTn id="16" presetID="6" presetClass="emph" presetSubtype="0" fill="hold" nodeType="withEffect">
                                  <p:stCondLst>
                                    <p:cond delay="500"/>
                                  </p:stCondLst>
                                  <p:childTnLst>
                                    <p:animScale>
                                      <p:cBhvr>
                                        <p:cTn id="17" dur="200" fill="hold"/>
                                        <p:tgtEl>
                                          <p:spTgt spid="40"/>
                                        </p:tgtEl>
                                      </p:cBhvr>
                                      <p:by x="95000" y="95000"/>
                                    </p:animScale>
                                  </p:childTnLst>
                                </p:cTn>
                              </p:par>
                            </p:childTnLst>
                          </p:cTn>
                        </p:par>
                        <p:par>
                          <p:cTn id="18" fill="hold">
                            <p:stCondLst>
                              <p:cond delay="700"/>
                            </p:stCondLst>
                            <p:childTnLst>
                              <p:par>
                                <p:cTn id="19" presetID="53" presetClass="entr" presetSubtype="16" fill="hold" nodeType="afterEffect">
                                  <p:stCondLst>
                                    <p:cond delay="0"/>
                                  </p:stCondLst>
                                  <p:childTnLst>
                                    <p:set>
                                      <p:cBhvr>
                                        <p:cTn id="20" dur="1" fill="hold">
                                          <p:stCondLst>
                                            <p:cond delay="0"/>
                                          </p:stCondLst>
                                        </p:cTn>
                                        <p:tgtEl>
                                          <p:spTgt spid="77"/>
                                        </p:tgtEl>
                                        <p:attrNameLst>
                                          <p:attrName>style.visibility</p:attrName>
                                        </p:attrNameLst>
                                      </p:cBhvr>
                                      <p:to>
                                        <p:strVal val="visible"/>
                                      </p:to>
                                    </p:set>
                                    <p:anim calcmode="lin" valueType="num">
                                      <p:cBhvr>
                                        <p:cTn id="21" dur="100" fill="hold"/>
                                        <p:tgtEl>
                                          <p:spTgt spid="77"/>
                                        </p:tgtEl>
                                        <p:attrNameLst>
                                          <p:attrName>ppt_w</p:attrName>
                                        </p:attrNameLst>
                                      </p:cBhvr>
                                      <p:tavLst>
                                        <p:tav tm="0">
                                          <p:val>
                                            <p:fltVal val="0"/>
                                          </p:val>
                                        </p:tav>
                                        <p:tav tm="100000">
                                          <p:val>
                                            <p:strVal val="#ppt_w"/>
                                          </p:val>
                                        </p:tav>
                                      </p:tavLst>
                                    </p:anim>
                                    <p:anim calcmode="lin" valueType="num">
                                      <p:cBhvr>
                                        <p:cTn id="22" dur="100" fill="hold"/>
                                        <p:tgtEl>
                                          <p:spTgt spid="77"/>
                                        </p:tgtEl>
                                        <p:attrNameLst>
                                          <p:attrName>ppt_h</p:attrName>
                                        </p:attrNameLst>
                                      </p:cBhvr>
                                      <p:tavLst>
                                        <p:tav tm="0">
                                          <p:val>
                                            <p:fltVal val="0"/>
                                          </p:val>
                                        </p:tav>
                                        <p:tav tm="100000">
                                          <p:val>
                                            <p:strVal val="#ppt_h"/>
                                          </p:val>
                                        </p:tav>
                                      </p:tavLst>
                                    </p:anim>
                                    <p:animEffect transition="in" filter="fade">
                                      <p:cBhvr>
                                        <p:cTn id="23" dur="100"/>
                                        <p:tgtEl>
                                          <p:spTgt spid="77"/>
                                        </p:tgtEl>
                                      </p:cBhvr>
                                    </p:animEffect>
                                  </p:childTnLst>
                                </p:cTn>
                              </p:par>
                              <p:par>
                                <p:cTn id="24" presetID="6" presetClass="emph" presetSubtype="0" fill="hold" nodeType="withEffect">
                                  <p:stCondLst>
                                    <p:cond delay="100"/>
                                  </p:stCondLst>
                                  <p:childTnLst>
                                    <p:animScale>
                                      <p:cBhvr>
                                        <p:cTn id="25" dur="100" fill="hold"/>
                                        <p:tgtEl>
                                          <p:spTgt spid="77"/>
                                        </p:tgtEl>
                                      </p:cBhvr>
                                      <p:by x="110000" y="110000"/>
                                    </p:animScale>
                                  </p:childTnLst>
                                </p:cTn>
                              </p:par>
                              <p:par>
                                <p:cTn id="26" presetID="6" presetClass="emph" presetSubtype="0" fill="hold" nodeType="withEffect">
                                  <p:stCondLst>
                                    <p:cond delay="200"/>
                                  </p:stCondLst>
                                  <p:childTnLst>
                                    <p:animScale>
                                      <p:cBhvr>
                                        <p:cTn id="27" dur="200" fill="hold"/>
                                        <p:tgtEl>
                                          <p:spTgt spid="77"/>
                                        </p:tgtEl>
                                      </p:cBhvr>
                                      <p:by x="90000" y="90000"/>
                                    </p:animScale>
                                  </p:childTnLst>
                                </p:cTn>
                              </p:par>
                              <p:par>
                                <p:cTn id="28" presetID="6" presetClass="emph" presetSubtype="0" fill="hold" nodeType="withEffect">
                                  <p:stCondLst>
                                    <p:cond delay="400"/>
                                  </p:stCondLst>
                                  <p:childTnLst>
                                    <p:animScale>
                                      <p:cBhvr>
                                        <p:cTn id="29" dur="100" fill="hold"/>
                                        <p:tgtEl>
                                          <p:spTgt spid="77"/>
                                        </p:tgtEl>
                                      </p:cBhvr>
                                      <p:by x="105000" y="105000"/>
                                    </p:animScale>
                                  </p:childTnLst>
                                </p:cTn>
                              </p:par>
                              <p:par>
                                <p:cTn id="30" presetID="6" presetClass="emph" presetSubtype="0" fill="hold" nodeType="withEffect">
                                  <p:stCondLst>
                                    <p:cond delay="500"/>
                                  </p:stCondLst>
                                  <p:childTnLst>
                                    <p:animScale>
                                      <p:cBhvr>
                                        <p:cTn id="31" dur="200" fill="hold"/>
                                        <p:tgtEl>
                                          <p:spTgt spid="77"/>
                                        </p:tgtEl>
                                      </p:cBhvr>
                                      <p:by x="95000" y="95000"/>
                                    </p:animScale>
                                  </p:childTnLst>
                                </p:cTn>
                              </p:par>
                            </p:childTnLst>
                          </p:cTn>
                        </p:par>
                        <p:par>
                          <p:cTn id="32" fill="hold">
                            <p:stCondLst>
                              <p:cond delay="1400"/>
                            </p:stCondLst>
                            <p:childTnLst>
                              <p:par>
                                <p:cTn id="33" presetID="22" presetClass="entr" presetSubtype="8" fill="hold" grpId="0" nodeType="after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wipe(left)">
                                      <p:cBhvr>
                                        <p:cTn id="35" dur="500"/>
                                        <p:tgtEl>
                                          <p:spTgt spid="75"/>
                                        </p:tgtEl>
                                      </p:cBhvr>
                                    </p:animEffect>
                                  </p:childTnLst>
                                </p:cTn>
                              </p:par>
                            </p:childTnLst>
                          </p:cTn>
                        </p:par>
                        <p:par>
                          <p:cTn id="36" fill="hold">
                            <p:stCondLst>
                              <p:cond delay="1900"/>
                            </p:stCondLst>
                            <p:childTnLst>
                              <p:par>
                                <p:cTn id="37" presetID="53" presetClass="entr" presetSubtype="16" fill="hold" nodeType="afterEffect">
                                  <p:stCondLst>
                                    <p:cond delay="0"/>
                                  </p:stCondLst>
                                  <p:childTnLst>
                                    <p:set>
                                      <p:cBhvr>
                                        <p:cTn id="38" dur="1" fill="hold">
                                          <p:stCondLst>
                                            <p:cond delay="0"/>
                                          </p:stCondLst>
                                        </p:cTn>
                                        <p:tgtEl>
                                          <p:spTgt spid="88"/>
                                        </p:tgtEl>
                                        <p:attrNameLst>
                                          <p:attrName>style.visibility</p:attrName>
                                        </p:attrNameLst>
                                      </p:cBhvr>
                                      <p:to>
                                        <p:strVal val="visible"/>
                                      </p:to>
                                    </p:set>
                                    <p:anim calcmode="lin" valueType="num">
                                      <p:cBhvr>
                                        <p:cTn id="39" dur="100" fill="hold"/>
                                        <p:tgtEl>
                                          <p:spTgt spid="88"/>
                                        </p:tgtEl>
                                        <p:attrNameLst>
                                          <p:attrName>ppt_w</p:attrName>
                                        </p:attrNameLst>
                                      </p:cBhvr>
                                      <p:tavLst>
                                        <p:tav tm="0">
                                          <p:val>
                                            <p:fltVal val="0"/>
                                          </p:val>
                                        </p:tav>
                                        <p:tav tm="100000">
                                          <p:val>
                                            <p:strVal val="#ppt_w"/>
                                          </p:val>
                                        </p:tav>
                                      </p:tavLst>
                                    </p:anim>
                                    <p:anim calcmode="lin" valueType="num">
                                      <p:cBhvr>
                                        <p:cTn id="40" dur="100" fill="hold"/>
                                        <p:tgtEl>
                                          <p:spTgt spid="88"/>
                                        </p:tgtEl>
                                        <p:attrNameLst>
                                          <p:attrName>ppt_h</p:attrName>
                                        </p:attrNameLst>
                                      </p:cBhvr>
                                      <p:tavLst>
                                        <p:tav tm="0">
                                          <p:val>
                                            <p:fltVal val="0"/>
                                          </p:val>
                                        </p:tav>
                                        <p:tav tm="100000">
                                          <p:val>
                                            <p:strVal val="#ppt_h"/>
                                          </p:val>
                                        </p:tav>
                                      </p:tavLst>
                                    </p:anim>
                                    <p:animEffect transition="in" filter="fade">
                                      <p:cBhvr>
                                        <p:cTn id="41" dur="100"/>
                                        <p:tgtEl>
                                          <p:spTgt spid="88"/>
                                        </p:tgtEl>
                                      </p:cBhvr>
                                    </p:animEffect>
                                  </p:childTnLst>
                                </p:cTn>
                              </p:par>
                              <p:par>
                                <p:cTn id="42" presetID="6" presetClass="emph" presetSubtype="0" fill="hold" nodeType="withEffect">
                                  <p:stCondLst>
                                    <p:cond delay="100"/>
                                  </p:stCondLst>
                                  <p:childTnLst>
                                    <p:animScale>
                                      <p:cBhvr>
                                        <p:cTn id="43" dur="100" fill="hold"/>
                                        <p:tgtEl>
                                          <p:spTgt spid="88"/>
                                        </p:tgtEl>
                                      </p:cBhvr>
                                      <p:by x="110000" y="110000"/>
                                    </p:animScale>
                                  </p:childTnLst>
                                </p:cTn>
                              </p:par>
                              <p:par>
                                <p:cTn id="44" presetID="6" presetClass="emph" presetSubtype="0" fill="hold" nodeType="withEffect">
                                  <p:stCondLst>
                                    <p:cond delay="200"/>
                                  </p:stCondLst>
                                  <p:childTnLst>
                                    <p:animScale>
                                      <p:cBhvr>
                                        <p:cTn id="45" dur="200" fill="hold"/>
                                        <p:tgtEl>
                                          <p:spTgt spid="88"/>
                                        </p:tgtEl>
                                      </p:cBhvr>
                                      <p:by x="90000" y="90000"/>
                                    </p:animScale>
                                  </p:childTnLst>
                                </p:cTn>
                              </p:par>
                              <p:par>
                                <p:cTn id="46" presetID="6" presetClass="emph" presetSubtype="0" fill="hold" nodeType="withEffect">
                                  <p:stCondLst>
                                    <p:cond delay="400"/>
                                  </p:stCondLst>
                                  <p:childTnLst>
                                    <p:animScale>
                                      <p:cBhvr>
                                        <p:cTn id="47" dur="100" fill="hold"/>
                                        <p:tgtEl>
                                          <p:spTgt spid="88"/>
                                        </p:tgtEl>
                                      </p:cBhvr>
                                      <p:by x="105000" y="105000"/>
                                    </p:animScale>
                                  </p:childTnLst>
                                </p:cTn>
                              </p:par>
                              <p:par>
                                <p:cTn id="48" presetID="6" presetClass="emph" presetSubtype="0" fill="hold" nodeType="withEffect">
                                  <p:stCondLst>
                                    <p:cond delay="500"/>
                                  </p:stCondLst>
                                  <p:childTnLst>
                                    <p:animScale>
                                      <p:cBhvr>
                                        <p:cTn id="49" dur="200" fill="hold"/>
                                        <p:tgtEl>
                                          <p:spTgt spid="88"/>
                                        </p:tgtEl>
                                      </p:cBhvr>
                                      <p:by x="95000" y="95000"/>
                                    </p:animScale>
                                  </p:childTnLst>
                                </p:cTn>
                              </p:par>
                            </p:childTnLst>
                          </p:cTn>
                        </p:par>
                        <p:par>
                          <p:cTn id="50" fill="hold">
                            <p:stCondLst>
                              <p:cond delay="2600"/>
                            </p:stCondLst>
                            <p:childTnLst>
                              <p:par>
                                <p:cTn id="51" presetID="22" presetClass="entr" presetSubtype="8" fill="hold" grpId="0" nodeType="afterEffect">
                                  <p:stCondLst>
                                    <p:cond delay="0"/>
                                  </p:stCondLst>
                                  <p:childTnLst>
                                    <p:set>
                                      <p:cBhvr>
                                        <p:cTn id="52" dur="1" fill="hold">
                                          <p:stCondLst>
                                            <p:cond delay="0"/>
                                          </p:stCondLst>
                                        </p:cTn>
                                        <p:tgtEl>
                                          <p:spTgt spid="87"/>
                                        </p:tgtEl>
                                        <p:attrNameLst>
                                          <p:attrName>style.visibility</p:attrName>
                                        </p:attrNameLst>
                                      </p:cBhvr>
                                      <p:to>
                                        <p:strVal val="visible"/>
                                      </p:to>
                                    </p:set>
                                    <p:animEffect transition="in" filter="wipe(left)">
                                      <p:cBhvr>
                                        <p:cTn id="53" dur="500"/>
                                        <p:tgtEl>
                                          <p:spTgt spid="87"/>
                                        </p:tgtEl>
                                      </p:cBhvr>
                                    </p:animEffect>
                                  </p:childTnLst>
                                </p:cTn>
                              </p:par>
                            </p:childTnLst>
                          </p:cTn>
                        </p:par>
                        <p:par>
                          <p:cTn id="54" fill="hold">
                            <p:stCondLst>
                              <p:cond delay="3100"/>
                            </p:stCondLst>
                            <p:childTnLst>
                              <p:par>
                                <p:cTn id="55" presetID="53" presetClass="entr" presetSubtype="16" fill="hold" nodeType="afterEffect">
                                  <p:stCondLst>
                                    <p:cond delay="0"/>
                                  </p:stCondLst>
                                  <p:childTnLst>
                                    <p:set>
                                      <p:cBhvr>
                                        <p:cTn id="56" dur="1" fill="hold">
                                          <p:stCondLst>
                                            <p:cond delay="0"/>
                                          </p:stCondLst>
                                        </p:cTn>
                                        <p:tgtEl>
                                          <p:spTgt spid="94"/>
                                        </p:tgtEl>
                                        <p:attrNameLst>
                                          <p:attrName>style.visibility</p:attrName>
                                        </p:attrNameLst>
                                      </p:cBhvr>
                                      <p:to>
                                        <p:strVal val="visible"/>
                                      </p:to>
                                    </p:set>
                                    <p:anim calcmode="lin" valueType="num">
                                      <p:cBhvr>
                                        <p:cTn id="57" dur="100" fill="hold"/>
                                        <p:tgtEl>
                                          <p:spTgt spid="94"/>
                                        </p:tgtEl>
                                        <p:attrNameLst>
                                          <p:attrName>ppt_w</p:attrName>
                                        </p:attrNameLst>
                                      </p:cBhvr>
                                      <p:tavLst>
                                        <p:tav tm="0">
                                          <p:val>
                                            <p:fltVal val="0"/>
                                          </p:val>
                                        </p:tav>
                                        <p:tav tm="100000">
                                          <p:val>
                                            <p:strVal val="#ppt_w"/>
                                          </p:val>
                                        </p:tav>
                                      </p:tavLst>
                                    </p:anim>
                                    <p:anim calcmode="lin" valueType="num">
                                      <p:cBhvr>
                                        <p:cTn id="58" dur="100" fill="hold"/>
                                        <p:tgtEl>
                                          <p:spTgt spid="94"/>
                                        </p:tgtEl>
                                        <p:attrNameLst>
                                          <p:attrName>ppt_h</p:attrName>
                                        </p:attrNameLst>
                                      </p:cBhvr>
                                      <p:tavLst>
                                        <p:tav tm="0">
                                          <p:val>
                                            <p:fltVal val="0"/>
                                          </p:val>
                                        </p:tav>
                                        <p:tav tm="100000">
                                          <p:val>
                                            <p:strVal val="#ppt_h"/>
                                          </p:val>
                                        </p:tav>
                                      </p:tavLst>
                                    </p:anim>
                                    <p:animEffect transition="in" filter="fade">
                                      <p:cBhvr>
                                        <p:cTn id="59" dur="100"/>
                                        <p:tgtEl>
                                          <p:spTgt spid="94"/>
                                        </p:tgtEl>
                                      </p:cBhvr>
                                    </p:animEffect>
                                  </p:childTnLst>
                                </p:cTn>
                              </p:par>
                              <p:par>
                                <p:cTn id="60" presetID="6" presetClass="emph" presetSubtype="0" fill="hold" nodeType="withEffect">
                                  <p:stCondLst>
                                    <p:cond delay="100"/>
                                  </p:stCondLst>
                                  <p:childTnLst>
                                    <p:animScale>
                                      <p:cBhvr>
                                        <p:cTn id="61" dur="100" fill="hold"/>
                                        <p:tgtEl>
                                          <p:spTgt spid="94"/>
                                        </p:tgtEl>
                                      </p:cBhvr>
                                      <p:by x="110000" y="110000"/>
                                    </p:animScale>
                                  </p:childTnLst>
                                </p:cTn>
                              </p:par>
                              <p:par>
                                <p:cTn id="62" presetID="6" presetClass="emph" presetSubtype="0" fill="hold" nodeType="withEffect">
                                  <p:stCondLst>
                                    <p:cond delay="200"/>
                                  </p:stCondLst>
                                  <p:childTnLst>
                                    <p:animScale>
                                      <p:cBhvr>
                                        <p:cTn id="63" dur="200" fill="hold"/>
                                        <p:tgtEl>
                                          <p:spTgt spid="94"/>
                                        </p:tgtEl>
                                      </p:cBhvr>
                                      <p:by x="90000" y="90000"/>
                                    </p:animScale>
                                  </p:childTnLst>
                                </p:cTn>
                              </p:par>
                              <p:par>
                                <p:cTn id="64" presetID="6" presetClass="emph" presetSubtype="0" fill="hold" nodeType="withEffect">
                                  <p:stCondLst>
                                    <p:cond delay="400"/>
                                  </p:stCondLst>
                                  <p:childTnLst>
                                    <p:animScale>
                                      <p:cBhvr>
                                        <p:cTn id="65" dur="100" fill="hold"/>
                                        <p:tgtEl>
                                          <p:spTgt spid="94"/>
                                        </p:tgtEl>
                                      </p:cBhvr>
                                      <p:by x="105000" y="105000"/>
                                    </p:animScale>
                                  </p:childTnLst>
                                </p:cTn>
                              </p:par>
                              <p:par>
                                <p:cTn id="66" presetID="6" presetClass="emph" presetSubtype="0" fill="hold" nodeType="withEffect">
                                  <p:stCondLst>
                                    <p:cond delay="500"/>
                                  </p:stCondLst>
                                  <p:childTnLst>
                                    <p:animScale>
                                      <p:cBhvr>
                                        <p:cTn id="67" dur="200" fill="hold"/>
                                        <p:tgtEl>
                                          <p:spTgt spid="94"/>
                                        </p:tgtEl>
                                      </p:cBhvr>
                                      <p:by x="95000" y="95000"/>
                                    </p:animScale>
                                  </p:childTnLst>
                                </p:cTn>
                              </p:par>
                            </p:childTnLst>
                          </p:cTn>
                        </p:par>
                        <p:par>
                          <p:cTn id="68" fill="hold">
                            <p:stCondLst>
                              <p:cond delay="3800"/>
                            </p:stCondLst>
                            <p:childTnLst>
                              <p:par>
                                <p:cTn id="69" presetID="22" presetClass="entr" presetSubtype="8" fill="hold" grpId="0" nodeType="afterEffect">
                                  <p:stCondLst>
                                    <p:cond delay="0"/>
                                  </p:stCondLst>
                                  <p:childTnLst>
                                    <p:set>
                                      <p:cBhvr>
                                        <p:cTn id="70" dur="1" fill="hold">
                                          <p:stCondLst>
                                            <p:cond delay="0"/>
                                          </p:stCondLst>
                                        </p:cTn>
                                        <p:tgtEl>
                                          <p:spTgt spid="93"/>
                                        </p:tgtEl>
                                        <p:attrNameLst>
                                          <p:attrName>style.visibility</p:attrName>
                                        </p:attrNameLst>
                                      </p:cBhvr>
                                      <p:to>
                                        <p:strVal val="visible"/>
                                      </p:to>
                                    </p:set>
                                    <p:animEffect transition="in" filter="wipe(left)">
                                      <p:cBhvr>
                                        <p:cTn id="71" dur="500"/>
                                        <p:tgtEl>
                                          <p:spTgt spid="93"/>
                                        </p:tgtEl>
                                      </p:cBhvr>
                                    </p:animEffect>
                                  </p:childTnLst>
                                </p:cTn>
                              </p:par>
                            </p:childTnLst>
                          </p:cTn>
                        </p:par>
                        <p:par>
                          <p:cTn id="72" fill="hold">
                            <p:stCondLst>
                              <p:cond delay="4300"/>
                            </p:stCondLst>
                            <p:childTnLst>
                              <p:par>
                                <p:cTn id="73" presetID="53" presetClass="entr" presetSubtype="16" fill="hold" nodeType="afterEffect">
                                  <p:stCondLst>
                                    <p:cond delay="0"/>
                                  </p:stCondLst>
                                  <p:childTnLst>
                                    <p:set>
                                      <p:cBhvr>
                                        <p:cTn id="74" dur="1" fill="hold">
                                          <p:stCondLst>
                                            <p:cond delay="0"/>
                                          </p:stCondLst>
                                        </p:cTn>
                                        <p:tgtEl>
                                          <p:spTgt spid="82"/>
                                        </p:tgtEl>
                                        <p:attrNameLst>
                                          <p:attrName>style.visibility</p:attrName>
                                        </p:attrNameLst>
                                      </p:cBhvr>
                                      <p:to>
                                        <p:strVal val="visible"/>
                                      </p:to>
                                    </p:set>
                                    <p:anim calcmode="lin" valueType="num">
                                      <p:cBhvr>
                                        <p:cTn id="75" dur="100" fill="hold"/>
                                        <p:tgtEl>
                                          <p:spTgt spid="82"/>
                                        </p:tgtEl>
                                        <p:attrNameLst>
                                          <p:attrName>ppt_w</p:attrName>
                                        </p:attrNameLst>
                                      </p:cBhvr>
                                      <p:tavLst>
                                        <p:tav tm="0">
                                          <p:val>
                                            <p:fltVal val="0"/>
                                          </p:val>
                                        </p:tav>
                                        <p:tav tm="100000">
                                          <p:val>
                                            <p:strVal val="#ppt_w"/>
                                          </p:val>
                                        </p:tav>
                                      </p:tavLst>
                                    </p:anim>
                                    <p:anim calcmode="lin" valueType="num">
                                      <p:cBhvr>
                                        <p:cTn id="76" dur="100" fill="hold"/>
                                        <p:tgtEl>
                                          <p:spTgt spid="82"/>
                                        </p:tgtEl>
                                        <p:attrNameLst>
                                          <p:attrName>ppt_h</p:attrName>
                                        </p:attrNameLst>
                                      </p:cBhvr>
                                      <p:tavLst>
                                        <p:tav tm="0">
                                          <p:val>
                                            <p:fltVal val="0"/>
                                          </p:val>
                                        </p:tav>
                                        <p:tav tm="100000">
                                          <p:val>
                                            <p:strVal val="#ppt_h"/>
                                          </p:val>
                                        </p:tav>
                                      </p:tavLst>
                                    </p:anim>
                                    <p:animEffect transition="in" filter="fade">
                                      <p:cBhvr>
                                        <p:cTn id="77" dur="100"/>
                                        <p:tgtEl>
                                          <p:spTgt spid="82"/>
                                        </p:tgtEl>
                                      </p:cBhvr>
                                    </p:animEffect>
                                  </p:childTnLst>
                                </p:cTn>
                              </p:par>
                              <p:par>
                                <p:cTn id="78" presetID="6" presetClass="emph" presetSubtype="0" fill="hold" nodeType="withEffect">
                                  <p:stCondLst>
                                    <p:cond delay="100"/>
                                  </p:stCondLst>
                                  <p:childTnLst>
                                    <p:animScale>
                                      <p:cBhvr>
                                        <p:cTn id="79" dur="100" fill="hold"/>
                                        <p:tgtEl>
                                          <p:spTgt spid="82"/>
                                        </p:tgtEl>
                                      </p:cBhvr>
                                      <p:by x="110000" y="110000"/>
                                    </p:animScale>
                                  </p:childTnLst>
                                </p:cTn>
                              </p:par>
                              <p:par>
                                <p:cTn id="80" presetID="6" presetClass="emph" presetSubtype="0" fill="hold" nodeType="withEffect">
                                  <p:stCondLst>
                                    <p:cond delay="200"/>
                                  </p:stCondLst>
                                  <p:childTnLst>
                                    <p:animScale>
                                      <p:cBhvr>
                                        <p:cTn id="81" dur="200" fill="hold"/>
                                        <p:tgtEl>
                                          <p:spTgt spid="82"/>
                                        </p:tgtEl>
                                      </p:cBhvr>
                                      <p:by x="90000" y="90000"/>
                                    </p:animScale>
                                  </p:childTnLst>
                                </p:cTn>
                              </p:par>
                              <p:par>
                                <p:cTn id="82" presetID="6" presetClass="emph" presetSubtype="0" fill="hold" nodeType="withEffect">
                                  <p:stCondLst>
                                    <p:cond delay="400"/>
                                  </p:stCondLst>
                                  <p:childTnLst>
                                    <p:animScale>
                                      <p:cBhvr>
                                        <p:cTn id="83" dur="100" fill="hold"/>
                                        <p:tgtEl>
                                          <p:spTgt spid="82"/>
                                        </p:tgtEl>
                                      </p:cBhvr>
                                      <p:by x="105000" y="105000"/>
                                    </p:animScale>
                                  </p:childTnLst>
                                </p:cTn>
                              </p:par>
                              <p:par>
                                <p:cTn id="84" presetID="6" presetClass="emph" presetSubtype="0" fill="hold" nodeType="withEffect">
                                  <p:stCondLst>
                                    <p:cond delay="500"/>
                                  </p:stCondLst>
                                  <p:childTnLst>
                                    <p:animScale>
                                      <p:cBhvr>
                                        <p:cTn id="85" dur="200" fill="hold"/>
                                        <p:tgtEl>
                                          <p:spTgt spid="82"/>
                                        </p:tgtEl>
                                      </p:cBhvr>
                                      <p:by x="95000" y="95000"/>
                                    </p:animScale>
                                  </p:childTnLst>
                                </p:cTn>
                              </p:par>
                            </p:childTnLst>
                          </p:cTn>
                        </p:par>
                        <p:par>
                          <p:cTn id="86" fill="hold">
                            <p:stCondLst>
                              <p:cond delay="5000"/>
                            </p:stCondLst>
                            <p:childTnLst>
                              <p:par>
                                <p:cTn id="87" presetID="22" presetClass="entr" presetSubtype="8" fill="hold" grpId="0" nodeType="afterEffect">
                                  <p:stCondLst>
                                    <p:cond delay="0"/>
                                  </p:stCondLst>
                                  <p:childTnLst>
                                    <p:set>
                                      <p:cBhvr>
                                        <p:cTn id="88" dur="1" fill="hold">
                                          <p:stCondLst>
                                            <p:cond delay="0"/>
                                          </p:stCondLst>
                                        </p:cTn>
                                        <p:tgtEl>
                                          <p:spTgt spid="76"/>
                                        </p:tgtEl>
                                        <p:attrNameLst>
                                          <p:attrName>style.visibility</p:attrName>
                                        </p:attrNameLst>
                                      </p:cBhvr>
                                      <p:to>
                                        <p:strVal val="visible"/>
                                      </p:to>
                                    </p:set>
                                    <p:animEffect transition="in" filter="wipe(left)">
                                      <p:cBhvr>
                                        <p:cTn id="89" dur="500"/>
                                        <p:tgtEl>
                                          <p:spTgt spid="76"/>
                                        </p:tgtEl>
                                      </p:cBhvr>
                                    </p:animEffect>
                                  </p:childTnLst>
                                </p:cTn>
                              </p:par>
                            </p:childTnLst>
                          </p:cTn>
                        </p:par>
                        <p:par>
                          <p:cTn id="90" fill="hold">
                            <p:stCondLst>
                              <p:cond delay="5500"/>
                            </p:stCondLst>
                            <p:childTnLst>
                              <p:par>
                                <p:cTn id="91" presetID="2" presetClass="entr" presetSubtype="8" fill="hold" grpId="0" nodeType="afterEffect">
                                  <p:stCondLst>
                                    <p:cond delay="0"/>
                                  </p:stCondLst>
                                  <p:childTnLst>
                                    <p:set>
                                      <p:cBhvr>
                                        <p:cTn id="92" dur="1" fill="hold">
                                          <p:stCondLst>
                                            <p:cond delay="0"/>
                                          </p:stCondLst>
                                        </p:cTn>
                                        <p:tgtEl>
                                          <p:spTgt spid="37"/>
                                        </p:tgtEl>
                                        <p:attrNameLst>
                                          <p:attrName>style.visibility</p:attrName>
                                        </p:attrNameLst>
                                      </p:cBhvr>
                                      <p:to>
                                        <p:strVal val="visible"/>
                                      </p:to>
                                    </p:set>
                                    <p:anim calcmode="lin" valueType="num">
                                      <p:cBhvr additive="base">
                                        <p:cTn id="93" dur="500" fill="hold"/>
                                        <p:tgtEl>
                                          <p:spTgt spid="37"/>
                                        </p:tgtEl>
                                        <p:attrNameLst>
                                          <p:attrName>ppt_x</p:attrName>
                                        </p:attrNameLst>
                                      </p:cBhvr>
                                      <p:tavLst>
                                        <p:tav tm="0">
                                          <p:val>
                                            <p:strVal val="0-#ppt_w/2"/>
                                          </p:val>
                                        </p:tav>
                                        <p:tav tm="100000">
                                          <p:val>
                                            <p:strVal val="#ppt_x"/>
                                          </p:val>
                                        </p:tav>
                                      </p:tavLst>
                                    </p:anim>
                                    <p:anim calcmode="lin" valueType="num">
                                      <p:cBhvr additive="base">
                                        <p:cTn id="94" dur="500" fill="hold"/>
                                        <p:tgtEl>
                                          <p:spTgt spid="37"/>
                                        </p:tgtEl>
                                        <p:attrNameLst>
                                          <p:attrName>ppt_y</p:attrName>
                                        </p:attrNameLst>
                                      </p:cBhvr>
                                      <p:tavLst>
                                        <p:tav tm="0">
                                          <p:val>
                                            <p:strVal val="#ppt_y"/>
                                          </p:val>
                                        </p:tav>
                                        <p:tav tm="100000">
                                          <p:val>
                                            <p:strVal val="#ppt_y"/>
                                          </p:val>
                                        </p:tav>
                                      </p:tavLst>
                                    </p:anim>
                                  </p:childTnLst>
                                </p:cTn>
                              </p:par>
                            </p:childTnLst>
                          </p:cTn>
                        </p:par>
                        <p:par>
                          <p:cTn id="95" fill="hold">
                            <p:stCondLst>
                              <p:cond delay="6000"/>
                            </p:stCondLst>
                            <p:childTnLst>
                              <p:par>
                                <p:cTn id="96" presetID="26" presetClass="emph" presetSubtype="0" fill="hold" nodeType="afterEffect">
                                  <p:stCondLst>
                                    <p:cond delay="0"/>
                                  </p:stCondLst>
                                  <p:childTnLst>
                                    <p:animEffect transition="out" filter="fade">
                                      <p:cBhvr>
                                        <p:cTn id="97" dur="500" tmFilter="0, 0; .2, .5; .8, .5; 1, 0"/>
                                        <p:tgtEl>
                                          <p:spTgt spid="88"/>
                                        </p:tgtEl>
                                      </p:cBhvr>
                                    </p:animEffect>
                                    <p:animScale>
                                      <p:cBhvr>
                                        <p:cTn id="98" dur="250" autoRev="1" fill="hold"/>
                                        <p:tgtEl>
                                          <p:spTgt spid="88"/>
                                        </p:tgtEl>
                                      </p:cBhvr>
                                      <p:by x="105000" y="105000"/>
                                    </p:animScale>
                                  </p:childTnLst>
                                </p:cTn>
                              </p:par>
                              <p:par>
                                <p:cTn id="99" presetID="26" presetClass="emph" presetSubtype="0" fill="hold" grpId="1" nodeType="withEffect">
                                  <p:stCondLst>
                                    <p:cond delay="0"/>
                                  </p:stCondLst>
                                  <p:childTnLst>
                                    <p:animEffect transition="out" filter="fade">
                                      <p:cBhvr>
                                        <p:cTn id="100" dur="500" tmFilter="0, 0; .2, .5; .8, .5; 1, 0"/>
                                        <p:tgtEl>
                                          <p:spTgt spid="87"/>
                                        </p:tgtEl>
                                      </p:cBhvr>
                                    </p:animEffect>
                                    <p:animScale>
                                      <p:cBhvr>
                                        <p:cTn id="101" dur="250" autoRev="1" fill="hold"/>
                                        <p:tgtEl>
                                          <p:spTgt spid="8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6" grpId="0"/>
      <p:bldP spid="87" grpId="0"/>
      <p:bldP spid="87" grpId="1"/>
      <p:bldP spid="93" grpId="0"/>
      <p:bldP spid="3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矩形 26"/>
          <p:cNvSpPr/>
          <p:nvPr/>
        </p:nvSpPr>
        <p:spPr>
          <a:xfrm>
            <a:off x="467544" y="1131590"/>
            <a:ext cx="2749331" cy="1596386"/>
          </a:xfrm>
          <a:prstGeom prst="rect">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微软雅黑" pitchFamily="34" charset="-122"/>
                <a:ea typeface="微软雅黑" pitchFamily="34" charset="-122"/>
              </a:rPr>
              <a:t>       </a:t>
            </a:r>
            <a:r>
              <a:rPr lang="zh-CN" altLang="en-US" b="1" dirty="0" smtClean="0">
                <a:latin typeface="微软雅黑" pitchFamily="34" charset="-122"/>
                <a:ea typeface="微软雅黑" pitchFamily="34" charset="-122"/>
              </a:rPr>
              <a:t>完成项目之一</a:t>
            </a:r>
            <a:endParaRPr lang="en-US" altLang="zh-CN" b="1" dirty="0" smtClean="0">
              <a:latin typeface="微软雅黑" pitchFamily="34" charset="-122"/>
              <a:ea typeface="微软雅黑" pitchFamily="34" charset="-122"/>
            </a:endParaRPr>
          </a:p>
          <a:p>
            <a:pPr algn="ctr"/>
            <a:r>
              <a:rPr lang="zh-CN" altLang="en-US" sz="1100" dirty="0">
                <a:latin typeface="微软雅黑" pitchFamily="34" charset="-122"/>
                <a:ea typeface="微软雅黑" pitchFamily="34" charset="-122"/>
              </a:rPr>
              <a:t>点击增加</a:t>
            </a:r>
            <a:r>
              <a:rPr lang="zh-CN" altLang="en-US" sz="1100" dirty="0" smtClean="0">
                <a:latin typeface="微软雅黑" pitchFamily="34" charset="-122"/>
                <a:ea typeface="微软雅黑" pitchFamily="34" charset="-122"/>
              </a:rPr>
              <a:t>文本</a:t>
            </a:r>
            <a:r>
              <a:rPr lang="zh-CN" altLang="en-US" sz="1100" dirty="0">
                <a:latin typeface="微软雅黑" pitchFamily="34" charset="-122"/>
                <a:ea typeface="微软雅黑" pitchFamily="34" charset="-122"/>
              </a:rPr>
              <a:t>点击增加文本</a:t>
            </a:r>
          </a:p>
          <a:p>
            <a:pPr algn="ctr"/>
            <a:r>
              <a:rPr lang="zh-CN" altLang="en-US" sz="1100" dirty="0">
                <a:latin typeface="微软雅黑" pitchFamily="34" charset="-122"/>
                <a:ea typeface="微软雅黑" pitchFamily="34" charset="-122"/>
              </a:rPr>
              <a:t>点击增加</a:t>
            </a:r>
            <a:r>
              <a:rPr lang="zh-CN" altLang="en-US" sz="1100" dirty="0" smtClean="0">
                <a:latin typeface="微软雅黑" pitchFamily="34" charset="-122"/>
                <a:ea typeface="微软雅黑" pitchFamily="34" charset="-122"/>
              </a:rPr>
              <a:t>文本</a:t>
            </a:r>
            <a:r>
              <a:rPr lang="zh-CN" altLang="en-US" sz="1100" dirty="0">
                <a:latin typeface="微软雅黑" pitchFamily="34" charset="-122"/>
                <a:ea typeface="微软雅黑" pitchFamily="34" charset="-122"/>
              </a:rPr>
              <a:t>点击增加</a:t>
            </a:r>
            <a:r>
              <a:rPr lang="zh-CN" altLang="en-US" sz="1100" dirty="0" smtClean="0">
                <a:latin typeface="微软雅黑" pitchFamily="34" charset="-122"/>
                <a:ea typeface="微软雅黑" pitchFamily="34" charset="-122"/>
              </a:rPr>
              <a:t>文本</a:t>
            </a:r>
            <a:endParaRPr lang="zh-CN" altLang="en-US" sz="1100" dirty="0">
              <a:latin typeface="微软雅黑" pitchFamily="34" charset="-122"/>
              <a:ea typeface="微软雅黑" pitchFamily="34" charset="-122"/>
            </a:endParaRPr>
          </a:p>
          <a:p>
            <a:pPr algn="ctr"/>
            <a:endParaRPr lang="zh-CN" altLang="en-US" sz="1100" dirty="0">
              <a:latin typeface="微软雅黑" pitchFamily="34" charset="-122"/>
              <a:ea typeface="微软雅黑" pitchFamily="34" charset="-122"/>
            </a:endParaRPr>
          </a:p>
        </p:txBody>
      </p:sp>
      <p:sp>
        <p:nvSpPr>
          <p:cNvPr id="28" name="矩形 27"/>
          <p:cNvSpPr/>
          <p:nvPr/>
        </p:nvSpPr>
        <p:spPr>
          <a:xfrm>
            <a:off x="6057057" y="1137701"/>
            <a:ext cx="2749331" cy="1596386"/>
          </a:xfrm>
          <a:prstGeom prst="rect">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itchFamily="34" charset="-122"/>
                <a:ea typeface="微软雅黑" pitchFamily="34" charset="-122"/>
              </a:rPr>
              <a:t> </a:t>
            </a:r>
            <a:r>
              <a:rPr lang="zh-CN" altLang="en-US" dirty="0" smtClean="0">
                <a:latin typeface="微软雅黑" pitchFamily="34" charset="-122"/>
                <a:ea typeface="微软雅黑" pitchFamily="34" charset="-122"/>
              </a:rPr>
              <a:t>     </a:t>
            </a:r>
            <a:r>
              <a:rPr lang="zh-CN" altLang="en-US" b="1" dirty="0" smtClean="0">
                <a:latin typeface="微软雅黑" pitchFamily="34" charset="-122"/>
                <a:ea typeface="微软雅黑" pitchFamily="34" charset="-122"/>
              </a:rPr>
              <a:t>完成</a:t>
            </a:r>
            <a:r>
              <a:rPr lang="zh-CN" altLang="en-US" b="1" dirty="0">
                <a:latin typeface="微软雅黑" pitchFamily="34" charset="-122"/>
                <a:ea typeface="微软雅黑" pitchFamily="34" charset="-122"/>
              </a:rPr>
              <a:t>项目之一</a:t>
            </a:r>
            <a:endParaRPr lang="en-US" altLang="zh-CN" b="1" dirty="0">
              <a:latin typeface="微软雅黑" pitchFamily="34" charset="-122"/>
              <a:ea typeface="微软雅黑" pitchFamily="34" charset="-122"/>
            </a:endParaRPr>
          </a:p>
          <a:p>
            <a:pPr algn="ctr"/>
            <a:r>
              <a:rPr lang="zh-CN" altLang="en-US" sz="1100" dirty="0">
                <a:latin typeface="微软雅黑" pitchFamily="34" charset="-122"/>
                <a:ea typeface="微软雅黑" pitchFamily="34" charset="-122"/>
              </a:rPr>
              <a:t>点击增加文本点击增加文本</a:t>
            </a:r>
          </a:p>
          <a:p>
            <a:pPr algn="ctr"/>
            <a:r>
              <a:rPr lang="zh-CN" altLang="en-US" sz="1100" dirty="0">
                <a:latin typeface="微软雅黑" pitchFamily="34" charset="-122"/>
                <a:ea typeface="微软雅黑" pitchFamily="34" charset="-122"/>
              </a:rPr>
              <a:t>点击增加文本点击增加文本</a:t>
            </a:r>
          </a:p>
          <a:p>
            <a:pPr algn="ctr"/>
            <a:endParaRPr lang="zh-CN" altLang="en-US" sz="1100" dirty="0"/>
          </a:p>
        </p:txBody>
      </p:sp>
      <p:sp>
        <p:nvSpPr>
          <p:cNvPr id="29" name="矩形 28"/>
          <p:cNvSpPr/>
          <p:nvPr/>
        </p:nvSpPr>
        <p:spPr>
          <a:xfrm>
            <a:off x="3262301" y="2775564"/>
            <a:ext cx="2749331" cy="1596386"/>
          </a:xfrm>
          <a:prstGeom prst="rect">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itchFamily="34" charset="-122"/>
                <a:ea typeface="微软雅黑" pitchFamily="34" charset="-122"/>
              </a:rPr>
              <a:t> </a:t>
            </a:r>
            <a:r>
              <a:rPr lang="zh-CN" altLang="en-US" sz="1600" dirty="0" smtClean="0">
                <a:latin typeface="微软雅黑" pitchFamily="34" charset="-122"/>
                <a:ea typeface="微软雅黑" pitchFamily="34" charset="-122"/>
              </a:rPr>
              <a:t>      </a:t>
            </a:r>
            <a:r>
              <a:rPr lang="zh-CN" altLang="en-US" b="1" dirty="0" smtClean="0">
                <a:latin typeface="微软雅黑" pitchFamily="34" charset="-122"/>
                <a:ea typeface="微软雅黑" pitchFamily="34" charset="-122"/>
              </a:rPr>
              <a:t>完成</a:t>
            </a:r>
            <a:r>
              <a:rPr lang="zh-CN" altLang="en-US" b="1" dirty="0">
                <a:latin typeface="微软雅黑" pitchFamily="34" charset="-122"/>
                <a:ea typeface="微软雅黑" pitchFamily="34" charset="-122"/>
              </a:rPr>
              <a:t>项目之一</a:t>
            </a:r>
            <a:endParaRPr lang="en-US" altLang="zh-CN" b="1" dirty="0">
              <a:latin typeface="微软雅黑" pitchFamily="34" charset="-122"/>
              <a:ea typeface="微软雅黑" pitchFamily="34" charset="-122"/>
            </a:endParaRPr>
          </a:p>
          <a:p>
            <a:pPr algn="ctr"/>
            <a:r>
              <a:rPr lang="zh-CN" altLang="en-US" sz="1100" dirty="0">
                <a:latin typeface="微软雅黑" pitchFamily="34" charset="-122"/>
                <a:ea typeface="微软雅黑" pitchFamily="34" charset="-122"/>
              </a:rPr>
              <a:t>点击增加文本点击增加文本</a:t>
            </a:r>
          </a:p>
          <a:p>
            <a:pPr algn="ctr"/>
            <a:r>
              <a:rPr lang="zh-CN" altLang="en-US" sz="1100" dirty="0">
                <a:latin typeface="微软雅黑" pitchFamily="34" charset="-122"/>
                <a:ea typeface="微软雅黑" pitchFamily="34" charset="-122"/>
              </a:rPr>
              <a:t>点击增加文本点击增加文本</a:t>
            </a:r>
          </a:p>
          <a:p>
            <a:pPr algn="ctr"/>
            <a:endParaRPr lang="zh-CN" altLang="en-US" sz="1600" dirty="0"/>
          </a:p>
        </p:txBody>
      </p:sp>
      <p:pic>
        <p:nvPicPr>
          <p:cNvPr id="30" name="图片 2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49990" y="2781674"/>
            <a:ext cx="2756398" cy="1590274"/>
          </a:xfrm>
          <a:prstGeom prst="rect">
            <a:avLst/>
          </a:prstGeom>
        </p:spPr>
      </p:pic>
      <p:pic>
        <p:nvPicPr>
          <p:cNvPr id="31" name="图片 30"/>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262301" y="1131590"/>
            <a:ext cx="2749331" cy="1596386"/>
          </a:xfrm>
          <a:prstGeom prst="rect">
            <a:avLst/>
          </a:prstGeom>
        </p:spPr>
      </p:pic>
      <p:pic>
        <p:nvPicPr>
          <p:cNvPr id="32" name="图片 3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7544" y="2781675"/>
            <a:ext cx="2749331" cy="1590274"/>
          </a:xfrm>
          <a:prstGeom prst="rect">
            <a:avLst/>
          </a:prstGeom>
        </p:spPr>
      </p:pic>
    </p:spTree>
    <p:extLst>
      <p:ext uri="{BB962C8B-B14F-4D97-AF65-F5344CB8AC3E}">
        <p14:creationId xmlns:p14="http://schemas.microsoft.com/office/powerpoint/2010/main" val="3251262074"/>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14" presetClass="entr" presetSubtype="5"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randombar(vertical)">
                                      <p:cBhvr>
                                        <p:cTn id="23" dur="500"/>
                                        <p:tgtEl>
                                          <p:spTgt spid="27"/>
                                        </p:tgtEl>
                                      </p:cBhvr>
                                    </p:animEffect>
                                  </p:childTnLst>
                                </p:cTn>
                              </p:par>
                            </p:childTnLst>
                          </p:cTn>
                        </p:par>
                        <p:par>
                          <p:cTn id="24" fill="hold">
                            <p:stCondLst>
                              <p:cond delay="1860"/>
                            </p:stCondLst>
                            <p:childTnLst>
                              <p:par>
                                <p:cTn id="25" presetID="22" presetClass="entr" presetSubtype="1"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up)">
                                      <p:cBhvr>
                                        <p:cTn id="27" dur="500"/>
                                        <p:tgtEl>
                                          <p:spTgt spid="32"/>
                                        </p:tgtEl>
                                      </p:cBhvr>
                                    </p:animEffect>
                                  </p:childTnLst>
                                </p:cTn>
                              </p:par>
                            </p:childTnLst>
                          </p:cTn>
                        </p:par>
                        <p:par>
                          <p:cTn id="28" fill="hold">
                            <p:stCondLst>
                              <p:cond delay="2360"/>
                            </p:stCondLst>
                            <p:childTnLst>
                              <p:par>
                                <p:cTn id="29" presetID="14" presetClass="entr" presetSubtype="1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randombar(horizontal)">
                                      <p:cBhvr>
                                        <p:cTn id="31" dur="500"/>
                                        <p:tgtEl>
                                          <p:spTgt spid="31"/>
                                        </p:tgtEl>
                                      </p:cBhvr>
                                    </p:animEffect>
                                  </p:childTnLst>
                                </p:cTn>
                              </p:par>
                            </p:childTnLst>
                          </p:cTn>
                        </p:par>
                        <p:par>
                          <p:cTn id="32" fill="hold">
                            <p:stCondLst>
                              <p:cond delay="2860"/>
                            </p:stCondLst>
                            <p:childTnLst>
                              <p:par>
                                <p:cTn id="33" presetID="53" presetClass="entr" presetSubtype="16"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500" fill="hold"/>
                                        <p:tgtEl>
                                          <p:spTgt spid="29"/>
                                        </p:tgtEl>
                                        <p:attrNameLst>
                                          <p:attrName>ppt_w</p:attrName>
                                        </p:attrNameLst>
                                      </p:cBhvr>
                                      <p:tavLst>
                                        <p:tav tm="0">
                                          <p:val>
                                            <p:fltVal val="0"/>
                                          </p:val>
                                        </p:tav>
                                        <p:tav tm="100000">
                                          <p:val>
                                            <p:strVal val="#ppt_w"/>
                                          </p:val>
                                        </p:tav>
                                      </p:tavLst>
                                    </p:anim>
                                    <p:anim calcmode="lin" valueType="num">
                                      <p:cBhvr>
                                        <p:cTn id="36" dur="500" fill="hold"/>
                                        <p:tgtEl>
                                          <p:spTgt spid="29"/>
                                        </p:tgtEl>
                                        <p:attrNameLst>
                                          <p:attrName>ppt_h</p:attrName>
                                        </p:attrNameLst>
                                      </p:cBhvr>
                                      <p:tavLst>
                                        <p:tav tm="0">
                                          <p:val>
                                            <p:fltVal val="0"/>
                                          </p:val>
                                        </p:tav>
                                        <p:tav tm="100000">
                                          <p:val>
                                            <p:strVal val="#ppt_h"/>
                                          </p:val>
                                        </p:tav>
                                      </p:tavLst>
                                    </p:anim>
                                    <p:animEffect transition="in" filter="fade">
                                      <p:cBhvr>
                                        <p:cTn id="37" dur="500"/>
                                        <p:tgtEl>
                                          <p:spTgt spid="29"/>
                                        </p:tgtEl>
                                      </p:cBhvr>
                                    </p:animEffect>
                                  </p:childTnLst>
                                </p:cTn>
                              </p:par>
                            </p:childTnLst>
                          </p:cTn>
                        </p:par>
                        <p:par>
                          <p:cTn id="38" fill="hold">
                            <p:stCondLst>
                              <p:cond delay="3360"/>
                            </p:stCondLst>
                            <p:childTnLst>
                              <p:par>
                                <p:cTn id="39" presetID="42" presetClass="entr" presetSubtype="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1000"/>
                                        <p:tgtEl>
                                          <p:spTgt spid="28"/>
                                        </p:tgtEl>
                                      </p:cBhvr>
                                    </p:animEffect>
                                    <p:anim calcmode="lin" valueType="num">
                                      <p:cBhvr>
                                        <p:cTn id="42" dur="1000" fill="hold"/>
                                        <p:tgtEl>
                                          <p:spTgt spid="28"/>
                                        </p:tgtEl>
                                        <p:attrNameLst>
                                          <p:attrName>ppt_x</p:attrName>
                                        </p:attrNameLst>
                                      </p:cBhvr>
                                      <p:tavLst>
                                        <p:tav tm="0">
                                          <p:val>
                                            <p:strVal val="#ppt_x"/>
                                          </p:val>
                                        </p:tav>
                                        <p:tav tm="100000">
                                          <p:val>
                                            <p:strVal val="#ppt_x"/>
                                          </p:val>
                                        </p:tav>
                                      </p:tavLst>
                                    </p:anim>
                                    <p:anim calcmode="lin" valueType="num">
                                      <p:cBhvr>
                                        <p:cTn id="43" dur="1000" fill="hold"/>
                                        <p:tgtEl>
                                          <p:spTgt spid="28"/>
                                        </p:tgtEl>
                                        <p:attrNameLst>
                                          <p:attrName>ppt_y</p:attrName>
                                        </p:attrNameLst>
                                      </p:cBhvr>
                                      <p:tavLst>
                                        <p:tav tm="0">
                                          <p:val>
                                            <p:strVal val="#ppt_y+.1"/>
                                          </p:val>
                                        </p:tav>
                                        <p:tav tm="100000">
                                          <p:val>
                                            <p:strVal val="#ppt_y"/>
                                          </p:val>
                                        </p:tav>
                                      </p:tavLst>
                                    </p:anim>
                                  </p:childTnLst>
                                </p:cTn>
                              </p:par>
                            </p:childTnLst>
                          </p:cTn>
                        </p:par>
                        <p:par>
                          <p:cTn id="44" fill="hold">
                            <p:stCondLst>
                              <p:cond delay="4360"/>
                            </p:stCondLst>
                            <p:childTnLst>
                              <p:par>
                                <p:cTn id="45" presetID="14" presetClass="entr" presetSubtype="10" fill="hold"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randombar(horizontal)">
                                      <p:cBhvr>
                                        <p:cTn id="4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27" grpId="0" animBg="1"/>
      <p:bldP spid="28" grpId="0" animBg="1"/>
      <p:bldP spid="2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Freeform 7"/>
          <p:cNvSpPr>
            <a:spLocks/>
          </p:cNvSpPr>
          <p:nvPr/>
        </p:nvSpPr>
        <p:spPr bwMode="auto">
          <a:xfrm>
            <a:off x="2992759" y="1205985"/>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0" name="组合 39"/>
          <p:cNvGrpSpPr/>
          <p:nvPr/>
        </p:nvGrpSpPr>
        <p:grpSpPr>
          <a:xfrm>
            <a:off x="2992600" y="967751"/>
            <a:ext cx="1149740" cy="1149740"/>
            <a:chOff x="2342140" y="893355"/>
            <a:chExt cx="1149740" cy="1149740"/>
          </a:xfrm>
        </p:grpSpPr>
        <p:grpSp>
          <p:nvGrpSpPr>
            <p:cNvPr id="41" name="组合 40"/>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07CD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45" name="组合 44"/>
          <p:cNvGrpSpPr/>
          <p:nvPr/>
        </p:nvGrpSpPr>
        <p:grpSpPr>
          <a:xfrm>
            <a:off x="2486156" y="2286104"/>
            <a:ext cx="1149740" cy="1149740"/>
            <a:chOff x="1835696" y="2211710"/>
            <a:chExt cx="1149740" cy="1149740"/>
          </a:xfrm>
        </p:grpSpPr>
        <p:grpSp>
          <p:nvGrpSpPr>
            <p:cNvPr id="46" name="组合 45"/>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49" name="椭圆 4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47"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07CD0"/>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50" name="组合 49"/>
          <p:cNvGrpSpPr/>
          <p:nvPr/>
        </p:nvGrpSpPr>
        <p:grpSpPr>
          <a:xfrm>
            <a:off x="3134228" y="3510242"/>
            <a:ext cx="1149740" cy="1149740"/>
            <a:chOff x="2483768" y="3435846"/>
            <a:chExt cx="1149740" cy="1149740"/>
          </a:xfrm>
        </p:grpSpPr>
        <p:grpSp>
          <p:nvGrpSpPr>
            <p:cNvPr id="51" name="组合 50"/>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椭圆 5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07CD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58" name="TextBox 57"/>
          <p:cNvSpPr txBox="1"/>
          <p:nvPr/>
        </p:nvSpPr>
        <p:spPr>
          <a:xfrm>
            <a:off x="1311903" y="1327789"/>
            <a:ext cx="1036867" cy="215444"/>
          </a:xfrm>
          <a:prstGeom prst="rect">
            <a:avLst/>
          </a:prstGeom>
          <a:noFill/>
        </p:spPr>
        <p:txBody>
          <a:bodyPr wrap="square" lIns="0" tIns="0" rIns="0" bIns="0" rtlCol="0">
            <a:spAutoFit/>
          </a:bodyPr>
          <a:lstStyle/>
          <a:p>
            <a:pPr algn="ctr"/>
            <a:r>
              <a:rPr lang="zh-CN" altLang="en-US" sz="1400" b="1" dirty="0" smtClean="0">
                <a:solidFill>
                  <a:srgbClr val="007CD0"/>
                </a:solidFill>
                <a:latin typeface="微软雅黑" pitchFamily="34" charset="-122"/>
                <a:ea typeface="微软雅黑" pitchFamily="34" charset="-122"/>
              </a:rPr>
              <a:t>填加标题</a:t>
            </a:r>
            <a:endParaRPr lang="zh-CN" altLang="en-US" sz="1400" b="1" dirty="0">
              <a:solidFill>
                <a:srgbClr val="007CD0"/>
              </a:solidFill>
              <a:latin typeface="微软雅黑" pitchFamily="34" charset="-122"/>
              <a:ea typeface="微软雅黑" pitchFamily="34" charset="-122"/>
            </a:endParaRPr>
          </a:p>
        </p:txBody>
      </p:sp>
      <p:sp>
        <p:nvSpPr>
          <p:cNvPr id="59" name="TextBox 58"/>
          <p:cNvSpPr txBox="1"/>
          <p:nvPr/>
        </p:nvSpPr>
        <p:spPr>
          <a:xfrm>
            <a:off x="1311899" y="1640560"/>
            <a:ext cx="1203316" cy="169277"/>
          </a:xfrm>
          <a:prstGeom prst="rect">
            <a:avLst/>
          </a:prstGeom>
          <a:noFill/>
        </p:spPr>
        <p:txBody>
          <a:bodyPr wrap="square" lIns="0" tIns="0" rIns="0" bIns="0" rtlCol="0">
            <a:spAutoFit/>
          </a:bodyPr>
          <a:lstStyle/>
          <a:p>
            <a:pPr algn="ctr"/>
            <a:r>
              <a:rPr lang="zh-CN" altLang="en-US" sz="1100" dirty="0">
                <a:latin typeface="微软雅黑" pitchFamily="34" charset="-122"/>
                <a:ea typeface="微软雅黑" pitchFamily="34" charset="-122"/>
              </a:rPr>
              <a:t>点击输入说明文字</a:t>
            </a:r>
          </a:p>
        </p:txBody>
      </p:sp>
      <p:sp>
        <p:nvSpPr>
          <p:cNvPr id="60" name="TextBox 59"/>
          <p:cNvSpPr txBox="1"/>
          <p:nvPr/>
        </p:nvSpPr>
        <p:spPr>
          <a:xfrm>
            <a:off x="938914" y="2658381"/>
            <a:ext cx="1331318"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填加标题</a:t>
            </a:r>
          </a:p>
        </p:txBody>
      </p:sp>
      <p:sp>
        <p:nvSpPr>
          <p:cNvPr id="61" name="TextBox 60"/>
          <p:cNvSpPr txBox="1"/>
          <p:nvPr/>
        </p:nvSpPr>
        <p:spPr>
          <a:xfrm>
            <a:off x="1038807" y="2980826"/>
            <a:ext cx="1166506" cy="169277"/>
          </a:xfrm>
          <a:prstGeom prst="rect">
            <a:avLst/>
          </a:prstGeom>
          <a:noFill/>
        </p:spPr>
        <p:txBody>
          <a:bodyPr wrap="square" lIns="0" tIns="0" rIns="0" bIns="0" rtlCol="0">
            <a:spAutoFit/>
          </a:bodyPr>
          <a:lstStyle/>
          <a:p>
            <a:pPr algn="ctr"/>
            <a:r>
              <a:rPr lang="zh-CN" altLang="en-US" sz="1100" dirty="0">
                <a:latin typeface="微软雅黑" pitchFamily="34" charset="-122"/>
                <a:ea typeface="微软雅黑" pitchFamily="34" charset="-122"/>
              </a:rPr>
              <a:t>点击输入说明文字</a:t>
            </a:r>
          </a:p>
        </p:txBody>
      </p:sp>
      <p:sp>
        <p:nvSpPr>
          <p:cNvPr id="62" name="TextBox 61"/>
          <p:cNvSpPr txBox="1"/>
          <p:nvPr/>
        </p:nvSpPr>
        <p:spPr>
          <a:xfrm>
            <a:off x="1619672" y="4064093"/>
            <a:ext cx="1166506"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填加标题</a:t>
            </a:r>
          </a:p>
        </p:txBody>
      </p:sp>
      <p:sp>
        <p:nvSpPr>
          <p:cNvPr id="63" name="TextBox 62"/>
          <p:cNvSpPr txBox="1"/>
          <p:nvPr/>
        </p:nvSpPr>
        <p:spPr>
          <a:xfrm>
            <a:off x="1633259" y="4380817"/>
            <a:ext cx="1166506" cy="169277"/>
          </a:xfrm>
          <a:prstGeom prst="rect">
            <a:avLst/>
          </a:prstGeom>
          <a:noFill/>
        </p:spPr>
        <p:txBody>
          <a:bodyPr wrap="square" lIns="0" tIns="0" rIns="0" bIns="0" rtlCol="0">
            <a:spAutoFit/>
          </a:bodyPr>
          <a:lstStyle/>
          <a:p>
            <a:pPr algn="ctr"/>
            <a:r>
              <a:rPr lang="zh-CN" altLang="en-US" sz="1100" dirty="0">
                <a:latin typeface="微软雅黑" pitchFamily="34" charset="-122"/>
                <a:ea typeface="微软雅黑" pitchFamily="34" charset="-122"/>
              </a:rPr>
              <a:t>点击输入说明文字</a:t>
            </a:r>
          </a:p>
        </p:txBody>
      </p:sp>
      <p:sp>
        <p:nvSpPr>
          <p:cNvPr id="64" name="Line 39"/>
          <p:cNvSpPr>
            <a:spLocks noChangeShapeType="1"/>
          </p:cNvSpPr>
          <p:nvPr/>
        </p:nvSpPr>
        <p:spPr bwMode="auto">
          <a:xfrm>
            <a:off x="4447524" y="1820702"/>
            <a:ext cx="915275" cy="450074"/>
          </a:xfrm>
          <a:prstGeom prst="line">
            <a:avLst/>
          </a:prstGeom>
          <a:noFill/>
          <a:ln w="57150" cap="rnd">
            <a:solidFill>
              <a:schemeClr val="tx1"/>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sp>
        <p:nvSpPr>
          <p:cNvPr id="65" name="Line 40"/>
          <p:cNvSpPr>
            <a:spLocks noChangeShapeType="1"/>
          </p:cNvSpPr>
          <p:nvPr/>
        </p:nvSpPr>
        <p:spPr bwMode="auto">
          <a:xfrm>
            <a:off x="3974177" y="2813883"/>
            <a:ext cx="1241799" cy="1261"/>
          </a:xfrm>
          <a:prstGeom prst="line">
            <a:avLst/>
          </a:prstGeom>
          <a:noFill/>
          <a:ln w="57150" cap="rnd">
            <a:solidFill>
              <a:schemeClr val="tx1"/>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6" name="Line 41"/>
          <p:cNvSpPr>
            <a:spLocks noChangeShapeType="1"/>
          </p:cNvSpPr>
          <p:nvPr/>
        </p:nvSpPr>
        <p:spPr bwMode="auto">
          <a:xfrm flipV="1">
            <a:off x="4404254" y="3359378"/>
            <a:ext cx="954357" cy="383256"/>
          </a:xfrm>
          <a:prstGeom prst="line">
            <a:avLst/>
          </a:prstGeom>
          <a:noFill/>
          <a:ln w="57150" cap="rnd">
            <a:solidFill>
              <a:schemeClr val="tx1"/>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30" name="组合 29"/>
          <p:cNvGrpSpPr>
            <a:grpSpLocks/>
          </p:cNvGrpSpPr>
          <p:nvPr/>
        </p:nvGrpSpPr>
        <p:grpSpPr bwMode="auto">
          <a:xfrm>
            <a:off x="5445153" y="1731152"/>
            <a:ext cx="2259643" cy="2259643"/>
            <a:chOff x="1103084" y="2155824"/>
            <a:chExt cx="3176815" cy="3176815"/>
          </a:xfrm>
        </p:grpSpPr>
        <p:sp>
          <p:nvSpPr>
            <p:cNvPr id="31" name="椭圆 30"/>
            <p:cNvSpPr/>
            <p:nvPr/>
          </p:nvSpPr>
          <p:spPr>
            <a:xfrm>
              <a:off x="1103084" y="2155824"/>
              <a:ext cx="3176815" cy="3176815"/>
            </a:xfrm>
            <a:prstGeom prst="ellipse">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Arial" panose="020B0604020202020204" pitchFamily="34" charset="0"/>
                <a:ea typeface="微软雅黑" panose="020B0503020204020204" pitchFamily="34" charset="-122"/>
                <a:cs typeface="Arial" panose="020B0604020202020204" pitchFamily="34" charset="0"/>
              </a:endParaRPr>
            </a:p>
          </p:txBody>
        </p:sp>
        <p:sp>
          <p:nvSpPr>
            <p:cNvPr id="32" name="椭圆 31"/>
            <p:cNvSpPr/>
            <p:nvPr/>
          </p:nvSpPr>
          <p:spPr>
            <a:xfrm>
              <a:off x="1281790" y="2334530"/>
              <a:ext cx="2819403" cy="2819403"/>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67391778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53" presetClass="entr" presetSubtype="16"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p:cTn id="23" dur="500" fill="hold"/>
                                        <p:tgtEl>
                                          <p:spTgt spid="45"/>
                                        </p:tgtEl>
                                        <p:attrNameLst>
                                          <p:attrName>ppt_w</p:attrName>
                                        </p:attrNameLst>
                                      </p:cBhvr>
                                      <p:tavLst>
                                        <p:tav tm="0">
                                          <p:val>
                                            <p:fltVal val="0"/>
                                          </p:val>
                                        </p:tav>
                                        <p:tav tm="100000">
                                          <p:val>
                                            <p:strVal val="#ppt_w"/>
                                          </p:val>
                                        </p:tav>
                                      </p:tavLst>
                                    </p:anim>
                                    <p:anim calcmode="lin" valueType="num">
                                      <p:cBhvr>
                                        <p:cTn id="24" dur="500" fill="hold"/>
                                        <p:tgtEl>
                                          <p:spTgt spid="45"/>
                                        </p:tgtEl>
                                        <p:attrNameLst>
                                          <p:attrName>ppt_h</p:attrName>
                                        </p:attrNameLst>
                                      </p:cBhvr>
                                      <p:tavLst>
                                        <p:tav tm="0">
                                          <p:val>
                                            <p:fltVal val="0"/>
                                          </p:val>
                                        </p:tav>
                                        <p:tav tm="100000">
                                          <p:val>
                                            <p:strVal val="#ppt_h"/>
                                          </p:val>
                                        </p:tav>
                                      </p:tavLst>
                                    </p:anim>
                                    <p:animEffect transition="in" filter="fade">
                                      <p:cBhvr>
                                        <p:cTn id="25" dur="500"/>
                                        <p:tgtEl>
                                          <p:spTgt spid="45"/>
                                        </p:tgtEl>
                                      </p:cBhvr>
                                    </p:animEffect>
                                  </p:childTnLst>
                                </p:cTn>
                              </p:par>
                              <p:par>
                                <p:cTn id="26" presetID="53" presetClass="entr" presetSubtype="16" fill="hold" nodeType="with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p:cTn id="28" dur="500" fill="hold"/>
                                        <p:tgtEl>
                                          <p:spTgt spid="40"/>
                                        </p:tgtEl>
                                        <p:attrNameLst>
                                          <p:attrName>ppt_w</p:attrName>
                                        </p:attrNameLst>
                                      </p:cBhvr>
                                      <p:tavLst>
                                        <p:tav tm="0">
                                          <p:val>
                                            <p:fltVal val="0"/>
                                          </p:val>
                                        </p:tav>
                                        <p:tav tm="100000">
                                          <p:val>
                                            <p:strVal val="#ppt_w"/>
                                          </p:val>
                                        </p:tav>
                                      </p:tavLst>
                                    </p:anim>
                                    <p:anim calcmode="lin" valueType="num">
                                      <p:cBhvr>
                                        <p:cTn id="29" dur="500" fill="hold"/>
                                        <p:tgtEl>
                                          <p:spTgt spid="40"/>
                                        </p:tgtEl>
                                        <p:attrNameLst>
                                          <p:attrName>ppt_h</p:attrName>
                                        </p:attrNameLst>
                                      </p:cBhvr>
                                      <p:tavLst>
                                        <p:tav tm="0">
                                          <p:val>
                                            <p:fltVal val="0"/>
                                          </p:val>
                                        </p:tav>
                                        <p:tav tm="100000">
                                          <p:val>
                                            <p:strVal val="#ppt_h"/>
                                          </p:val>
                                        </p:tav>
                                      </p:tavLst>
                                    </p:anim>
                                    <p:animEffect transition="in" filter="fade">
                                      <p:cBhvr>
                                        <p:cTn id="30" dur="500"/>
                                        <p:tgtEl>
                                          <p:spTgt spid="40"/>
                                        </p:tgtEl>
                                      </p:cBhvr>
                                    </p:animEffect>
                                  </p:childTnLst>
                                </p:cTn>
                              </p:par>
                              <p:par>
                                <p:cTn id="31" presetID="53" presetClass="entr" presetSubtype="16" fill="hold" nodeType="with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p:cTn id="33" dur="500" fill="hold"/>
                                        <p:tgtEl>
                                          <p:spTgt spid="50"/>
                                        </p:tgtEl>
                                        <p:attrNameLst>
                                          <p:attrName>ppt_w</p:attrName>
                                        </p:attrNameLst>
                                      </p:cBhvr>
                                      <p:tavLst>
                                        <p:tav tm="0">
                                          <p:val>
                                            <p:fltVal val="0"/>
                                          </p:val>
                                        </p:tav>
                                        <p:tav tm="100000">
                                          <p:val>
                                            <p:strVal val="#ppt_w"/>
                                          </p:val>
                                        </p:tav>
                                      </p:tavLst>
                                    </p:anim>
                                    <p:anim calcmode="lin" valueType="num">
                                      <p:cBhvr>
                                        <p:cTn id="34" dur="500" fill="hold"/>
                                        <p:tgtEl>
                                          <p:spTgt spid="50"/>
                                        </p:tgtEl>
                                        <p:attrNameLst>
                                          <p:attrName>ppt_h</p:attrName>
                                        </p:attrNameLst>
                                      </p:cBhvr>
                                      <p:tavLst>
                                        <p:tav tm="0">
                                          <p:val>
                                            <p:fltVal val="0"/>
                                          </p:val>
                                        </p:tav>
                                        <p:tav tm="100000">
                                          <p:val>
                                            <p:strVal val="#ppt_h"/>
                                          </p:val>
                                        </p:tav>
                                      </p:tavLst>
                                    </p:anim>
                                    <p:animEffect transition="in" filter="fade">
                                      <p:cBhvr>
                                        <p:cTn id="35" dur="500"/>
                                        <p:tgtEl>
                                          <p:spTgt spid="50"/>
                                        </p:tgtEl>
                                      </p:cBhvr>
                                    </p:animEffect>
                                  </p:childTnLst>
                                </p:cTn>
                              </p:par>
                            </p:childTnLst>
                          </p:cTn>
                        </p:par>
                        <p:par>
                          <p:cTn id="36" fill="hold">
                            <p:stCondLst>
                              <p:cond delay="1860"/>
                            </p:stCondLst>
                            <p:childTnLst>
                              <p:par>
                                <p:cTn id="37" presetID="22" presetClass="entr" presetSubtype="1"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up)">
                                      <p:cBhvr>
                                        <p:cTn id="39" dur="500"/>
                                        <p:tgtEl>
                                          <p:spTgt spid="39"/>
                                        </p:tgtEl>
                                      </p:cBhvr>
                                    </p:animEffect>
                                  </p:childTnLst>
                                </p:cTn>
                              </p:par>
                            </p:childTnLst>
                          </p:cTn>
                        </p:par>
                        <p:par>
                          <p:cTn id="40" fill="hold">
                            <p:stCondLst>
                              <p:cond delay="2360"/>
                            </p:stCondLst>
                            <p:childTnLst>
                              <p:par>
                                <p:cTn id="41" presetID="10" presetClass="entr" presetSubtype="0" fill="hold" grpId="0" nodeType="after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fade">
                                      <p:cBhvr>
                                        <p:cTn id="43" dur="500"/>
                                        <p:tgtEl>
                                          <p:spTgt spid="5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fade">
                                      <p:cBhvr>
                                        <p:cTn id="46" dur="500"/>
                                        <p:tgtEl>
                                          <p:spTgt spid="5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fade">
                                      <p:cBhvr>
                                        <p:cTn id="49" dur="500"/>
                                        <p:tgtEl>
                                          <p:spTgt spid="6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fade">
                                      <p:cBhvr>
                                        <p:cTn id="52" dur="500"/>
                                        <p:tgtEl>
                                          <p:spTgt spid="6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fade">
                                      <p:cBhvr>
                                        <p:cTn id="55" dur="500"/>
                                        <p:tgtEl>
                                          <p:spTgt spid="6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63"/>
                                        </p:tgtEl>
                                        <p:attrNameLst>
                                          <p:attrName>style.visibility</p:attrName>
                                        </p:attrNameLst>
                                      </p:cBhvr>
                                      <p:to>
                                        <p:strVal val="visible"/>
                                      </p:to>
                                    </p:set>
                                    <p:animEffect transition="in" filter="fade">
                                      <p:cBhvr>
                                        <p:cTn id="58" dur="500"/>
                                        <p:tgtEl>
                                          <p:spTgt spid="63"/>
                                        </p:tgtEl>
                                      </p:cBhvr>
                                    </p:animEffect>
                                  </p:childTnLst>
                                </p:cTn>
                              </p:par>
                            </p:childTnLst>
                          </p:cTn>
                        </p:par>
                        <p:par>
                          <p:cTn id="59" fill="hold">
                            <p:stCondLst>
                              <p:cond delay="2860"/>
                            </p:stCondLst>
                            <p:childTnLst>
                              <p:par>
                                <p:cTn id="60" presetID="22" presetClass="entr" presetSubtype="8" fill="hold" grpId="0" nodeType="afterEffect">
                                  <p:stCondLst>
                                    <p:cond delay="0"/>
                                  </p:stCondLst>
                                  <p:childTnLst>
                                    <p:set>
                                      <p:cBhvr>
                                        <p:cTn id="61" dur="1" fill="hold">
                                          <p:stCondLst>
                                            <p:cond delay="0"/>
                                          </p:stCondLst>
                                        </p:cTn>
                                        <p:tgtEl>
                                          <p:spTgt spid="64"/>
                                        </p:tgtEl>
                                        <p:attrNameLst>
                                          <p:attrName>style.visibility</p:attrName>
                                        </p:attrNameLst>
                                      </p:cBhvr>
                                      <p:to>
                                        <p:strVal val="visible"/>
                                      </p:to>
                                    </p:set>
                                    <p:animEffect transition="in" filter="wipe(left)">
                                      <p:cBhvr>
                                        <p:cTn id="62" dur="500"/>
                                        <p:tgtEl>
                                          <p:spTgt spid="64"/>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65"/>
                                        </p:tgtEl>
                                        <p:attrNameLst>
                                          <p:attrName>style.visibility</p:attrName>
                                        </p:attrNameLst>
                                      </p:cBhvr>
                                      <p:to>
                                        <p:strVal val="visible"/>
                                      </p:to>
                                    </p:set>
                                    <p:animEffect transition="in" filter="wipe(left)">
                                      <p:cBhvr>
                                        <p:cTn id="65" dur="500"/>
                                        <p:tgtEl>
                                          <p:spTgt spid="6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wipe(left)">
                                      <p:cBhvr>
                                        <p:cTn id="68" dur="500"/>
                                        <p:tgtEl>
                                          <p:spTgt spid="66"/>
                                        </p:tgtEl>
                                      </p:cBhvr>
                                    </p:animEffect>
                                  </p:childTnLst>
                                </p:cTn>
                              </p:par>
                            </p:childTnLst>
                          </p:cTn>
                        </p:par>
                        <p:par>
                          <p:cTn id="69" fill="hold">
                            <p:stCondLst>
                              <p:cond delay="3360"/>
                            </p:stCondLst>
                            <p:childTnLst>
                              <p:par>
                                <p:cTn id="70" presetID="53" presetClass="entr" presetSubtype="16" fill="hold" nodeType="afterEffect">
                                  <p:stCondLst>
                                    <p:cond delay="250"/>
                                  </p:stCondLst>
                                  <p:childTnLst>
                                    <p:set>
                                      <p:cBhvr>
                                        <p:cTn id="71" dur="1" fill="hold">
                                          <p:stCondLst>
                                            <p:cond delay="0"/>
                                          </p:stCondLst>
                                        </p:cTn>
                                        <p:tgtEl>
                                          <p:spTgt spid="30"/>
                                        </p:tgtEl>
                                        <p:attrNameLst>
                                          <p:attrName>style.visibility</p:attrName>
                                        </p:attrNameLst>
                                      </p:cBhvr>
                                      <p:to>
                                        <p:strVal val="visible"/>
                                      </p:to>
                                    </p:set>
                                    <p:anim calcmode="lin" valueType="num">
                                      <p:cBhvr>
                                        <p:cTn id="72" dur="400" fill="hold"/>
                                        <p:tgtEl>
                                          <p:spTgt spid="30"/>
                                        </p:tgtEl>
                                        <p:attrNameLst>
                                          <p:attrName>ppt_w</p:attrName>
                                        </p:attrNameLst>
                                      </p:cBhvr>
                                      <p:tavLst>
                                        <p:tav tm="0">
                                          <p:val>
                                            <p:fltVal val="0"/>
                                          </p:val>
                                        </p:tav>
                                        <p:tav tm="100000">
                                          <p:val>
                                            <p:strVal val="#ppt_w"/>
                                          </p:val>
                                        </p:tav>
                                      </p:tavLst>
                                    </p:anim>
                                    <p:anim calcmode="lin" valueType="num">
                                      <p:cBhvr>
                                        <p:cTn id="73" dur="400" fill="hold"/>
                                        <p:tgtEl>
                                          <p:spTgt spid="30"/>
                                        </p:tgtEl>
                                        <p:attrNameLst>
                                          <p:attrName>ppt_h</p:attrName>
                                        </p:attrNameLst>
                                      </p:cBhvr>
                                      <p:tavLst>
                                        <p:tav tm="0">
                                          <p:val>
                                            <p:fltVal val="0"/>
                                          </p:val>
                                        </p:tav>
                                        <p:tav tm="100000">
                                          <p:val>
                                            <p:strVal val="#ppt_h"/>
                                          </p:val>
                                        </p:tav>
                                      </p:tavLst>
                                    </p:anim>
                                    <p:animEffect transition="in" filter="fade">
                                      <p:cBhvr>
                                        <p:cTn id="74" dur="4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39" grpId="0" animBg="1"/>
      <p:bldP spid="58" grpId="0"/>
      <p:bldP spid="59" grpId="0"/>
      <p:bldP spid="60" grpId="0"/>
      <p:bldP spid="61" grpId="0"/>
      <p:bldP spid="62" grpId="0"/>
      <p:bldP spid="63" grpId="0"/>
      <p:bldP spid="64" grpId="0" animBg="1"/>
      <p:bldP spid="65" grpId="0" animBg="1"/>
      <p:bldP spid="6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91" name="组合 90"/>
          <p:cNvGrpSpPr/>
          <p:nvPr/>
        </p:nvGrpSpPr>
        <p:grpSpPr>
          <a:xfrm>
            <a:off x="1043608" y="1491840"/>
            <a:ext cx="2011893" cy="2011893"/>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椭圆 9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 name="椭圆 93"/>
          <p:cNvSpPr/>
          <p:nvPr/>
        </p:nvSpPr>
        <p:spPr>
          <a:xfrm>
            <a:off x="1226969" y="3373849"/>
            <a:ext cx="274777" cy="27477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1604729" y="3497751"/>
            <a:ext cx="137389" cy="137389"/>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1778432" y="3303130"/>
            <a:ext cx="274777" cy="27477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2411193" y="3424739"/>
            <a:ext cx="137389" cy="137389"/>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952192" y="3185045"/>
            <a:ext cx="274777" cy="27477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1244941" y="3228337"/>
            <a:ext cx="137389" cy="137389"/>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2781911" y="3359765"/>
            <a:ext cx="274777" cy="27477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TextBox 100"/>
          <p:cNvSpPr txBox="1"/>
          <p:nvPr/>
        </p:nvSpPr>
        <p:spPr>
          <a:xfrm>
            <a:off x="4644843" y="1347614"/>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smtClean="0"/>
              <a:t>这里是您自己填充文本文字！这里是您自己填充文本文字！</a:t>
            </a:r>
            <a:endParaRPr lang="en-US" altLang="zh-CN" dirty="0"/>
          </a:p>
        </p:txBody>
      </p:sp>
      <p:cxnSp>
        <p:nvCxnSpPr>
          <p:cNvPr id="102" name="直接连接符 101"/>
          <p:cNvCxnSpPr/>
          <p:nvPr/>
        </p:nvCxnSpPr>
        <p:spPr>
          <a:xfrm>
            <a:off x="3638595" y="1514327"/>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4644843" y="1853633"/>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smtClean="0"/>
              <a:t>这里是您自己填充文本文字！这里是您自己填充文本文字！</a:t>
            </a:r>
            <a:endParaRPr lang="en-US" altLang="zh-CN" dirty="0"/>
          </a:p>
        </p:txBody>
      </p:sp>
      <p:cxnSp>
        <p:nvCxnSpPr>
          <p:cNvPr id="104" name="直接连接符 103"/>
          <p:cNvCxnSpPr/>
          <p:nvPr/>
        </p:nvCxnSpPr>
        <p:spPr>
          <a:xfrm>
            <a:off x="3638595" y="2020346"/>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a:xfrm>
            <a:off x="4644843" y="2357689"/>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smtClean="0"/>
              <a:t>这里是您自己填充文本文字！这里是您自己填充文本文字！</a:t>
            </a:r>
            <a:endParaRPr lang="en-US" altLang="zh-CN" dirty="0"/>
          </a:p>
        </p:txBody>
      </p:sp>
      <p:cxnSp>
        <p:nvCxnSpPr>
          <p:cNvPr id="106" name="直接连接符 105"/>
          <p:cNvCxnSpPr/>
          <p:nvPr/>
        </p:nvCxnSpPr>
        <p:spPr>
          <a:xfrm>
            <a:off x="3638595" y="2524402"/>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7" name="TextBox 106"/>
          <p:cNvSpPr txBox="1"/>
          <p:nvPr/>
        </p:nvSpPr>
        <p:spPr>
          <a:xfrm>
            <a:off x="4644843" y="2861745"/>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smtClean="0"/>
              <a:t>这里是您自己填充文本文字！这里是您自己填充文本文字！</a:t>
            </a:r>
            <a:endParaRPr lang="en-US" altLang="zh-CN" dirty="0"/>
          </a:p>
        </p:txBody>
      </p:sp>
      <p:cxnSp>
        <p:nvCxnSpPr>
          <p:cNvPr id="108" name="直接连接符 107"/>
          <p:cNvCxnSpPr/>
          <p:nvPr/>
        </p:nvCxnSpPr>
        <p:spPr>
          <a:xfrm>
            <a:off x="3638595" y="3028458"/>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9" name="TextBox 108"/>
          <p:cNvSpPr txBox="1"/>
          <p:nvPr/>
        </p:nvSpPr>
        <p:spPr>
          <a:xfrm>
            <a:off x="4644843" y="3365801"/>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smtClean="0"/>
              <a:t>这里是您自己填充文本文字！这里是您自己填充文本文字！</a:t>
            </a:r>
            <a:endParaRPr lang="en-US" altLang="zh-CN" dirty="0"/>
          </a:p>
        </p:txBody>
      </p:sp>
      <p:cxnSp>
        <p:nvCxnSpPr>
          <p:cNvPr id="110" name="直接连接符 109"/>
          <p:cNvCxnSpPr/>
          <p:nvPr/>
        </p:nvCxnSpPr>
        <p:spPr>
          <a:xfrm>
            <a:off x="3638595" y="3532514"/>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11" name="TextBox 110"/>
          <p:cNvSpPr txBox="1"/>
          <p:nvPr/>
        </p:nvSpPr>
        <p:spPr>
          <a:xfrm>
            <a:off x="4644843" y="3869857"/>
            <a:ext cx="3456384" cy="1667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smtClean="0"/>
              <a:t>这里是您自己填充文本文字！这里是您自己填充文本文字！</a:t>
            </a:r>
            <a:endParaRPr lang="en-US" altLang="zh-CN" dirty="0"/>
          </a:p>
        </p:txBody>
      </p:sp>
      <p:cxnSp>
        <p:nvCxnSpPr>
          <p:cNvPr id="112" name="直接连接符 111"/>
          <p:cNvCxnSpPr/>
          <p:nvPr/>
        </p:nvCxnSpPr>
        <p:spPr>
          <a:xfrm>
            <a:off x="3638595" y="4036570"/>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13" name="椭圆 112"/>
          <p:cNvSpPr/>
          <p:nvPr/>
        </p:nvSpPr>
        <p:spPr>
          <a:xfrm>
            <a:off x="3427015" y="1376937"/>
            <a:ext cx="274777" cy="27477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114" name="椭圆 113"/>
          <p:cNvSpPr/>
          <p:nvPr/>
        </p:nvSpPr>
        <p:spPr>
          <a:xfrm>
            <a:off x="3147794" y="2998622"/>
            <a:ext cx="167224" cy="167224"/>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2942895" y="3116350"/>
            <a:ext cx="137389" cy="137389"/>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3425919" y="1879025"/>
            <a:ext cx="274777" cy="27477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17" name="椭圆 116"/>
          <p:cNvSpPr/>
          <p:nvPr/>
        </p:nvSpPr>
        <p:spPr>
          <a:xfrm>
            <a:off x="3425730" y="2388980"/>
            <a:ext cx="274777" cy="27477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18" name="椭圆 117"/>
          <p:cNvSpPr/>
          <p:nvPr/>
        </p:nvSpPr>
        <p:spPr>
          <a:xfrm>
            <a:off x="3424634" y="2891068"/>
            <a:ext cx="274777" cy="27477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119" name="椭圆 118"/>
          <p:cNvSpPr/>
          <p:nvPr/>
        </p:nvSpPr>
        <p:spPr>
          <a:xfrm>
            <a:off x="3427060" y="3393326"/>
            <a:ext cx="274777" cy="27477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a:t>
            </a:r>
            <a:endParaRPr lang="zh-CN" altLang="en-US" dirty="0"/>
          </a:p>
        </p:txBody>
      </p:sp>
      <p:sp>
        <p:nvSpPr>
          <p:cNvPr id="120" name="椭圆 119"/>
          <p:cNvSpPr/>
          <p:nvPr/>
        </p:nvSpPr>
        <p:spPr>
          <a:xfrm>
            <a:off x="3425964" y="3895414"/>
            <a:ext cx="274777" cy="27477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6</a:t>
            </a:r>
            <a:endParaRPr lang="zh-CN" altLang="en-US" dirty="0"/>
          </a:p>
        </p:txBody>
      </p:sp>
      <p:sp>
        <p:nvSpPr>
          <p:cNvPr id="121" name="TextBox 120"/>
          <p:cNvSpPr txBox="1"/>
          <p:nvPr/>
        </p:nvSpPr>
        <p:spPr>
          <a:xfrm>
            <a:off x="1381102" y="2137747"/>
            <a:ext cx="1400809" cy="86177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800" b="1" dirty="0" smtClean="0">
                <a:solidFill>
                  <a:srgbClr val="007CD0"/>
                </a:solidFill>
              </a:rPr>
              <a:t>标题</a:t>
            </a:r>
            <a:endParaRPr lang="en-US" altLang="zh-CN" sz="2800" b="1" dirty="0" smtClean="0">
              <a:solidFill>
                <a:srgbClr val="007CD0"/>
              </a:solidFill>
            </a:endParaRPr>
          </a:p>
          <a:p>
            <a:pPr algn="ctr">
              <a:lnSpc>
                <a:spcPct val="100000"/>
              </a:lnSpc>
            </a:pPr>
            <a:r>
              <a:rPr lang="zh-CN" altLang="en-US" sz="2800" b="1" dirty="0" smtClean="0">
                <a:solidFill>
                  <a:srgbClr val="007CD0"/>
                </a:solidFill>
              </a:rPr>
              <a:t>内容</a:t>
            </a:r>
            <a:endParaRPr lang="en-US" altLang="zh-CN" sz="2800" b="1" dirty="0">
              <a:solidFill>
                <a:srgbClr val="007CD0"/>
              </a:solidFill>
            </a:endParaRPr>
          </a:p>
        </p:txBody>
      </p:sp>
    </p:spTree>
    <p:extLst>
      <p:ext uri="{BB962C8B-B14F-4D97-AF65-F5344CB8AC3E}">
        <p14:creationId xmlns:p14="http://schemas.microsoft.com/office/powerpoint/2010/main" val="67391778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42" presetClass="entr" presetSubtype="0" fill="hold" nodeType="afterEffect">
                                  <p:stCondLst>
                                    <p:cond delay="0"/>
                                  </p:stCondLst>
                                  <p:childTnLst>
                                    <p:set>
                                      <p:cBhvr>
                                        <p:cTn id="22" dur="1" fill="hold">
                                          <p:stCondLst>
                                            <p:cond delay="0"/>
                                          </p:stCondLst>
                                        </p:cTn>
                                        <p:tgtEl>
                                          <p:spTgt spid="91"/>
                                        </p:tgtEl>
                                        <p:attrNameLst>
                                          <p:attrName>style.visibility</p:attrName>
                                        </p:attrNameLst>
                                      </p:cBhvr>
                                      <p:to>
                                        <p:strVal val="visible"/>
                                      </p:to>
                                    </p:set>
                                    <p:animEffect transition="in" filter="fade">
                                      <p:cBhvr>
                                        <p:cTn id="23" dur="1500"/>
                                        <p:tgtEl>
                                          <p:spTgt spid="91"/>
                                        </p:tgtEl>
                                      </p:cBhvr>
                                    </p:animEffect>
                                    <p:anim calcmode="lin" valueType="num">
                                      <p:cBhvr>
                                        <p:cTn id="24" dur="1500" fill="hold"/>
                                        <p:tgtEl>
                                          <p:spTgt spid="91"/>
                                        </p:tgtEl>
                                        <p:attrNameLst>
                                          <p:attrName>ppt_x</p:attrName>
                                        </p:attrNameLst>
                                      </p:cBhvr>
                                      <p:tavLst>
                                        <p:tav tm="0">
                                          <p:val>
                                            <p:strVal val="#ppt_x"/>
                                          </p:val>
                                        </p:tav>
                                        <p:tav tm="100000">
                                          <p:val>
                                            <p:strVal val="#ppt_x"/>
                                          </p:val>
                                        </p:tav>
                                      </p:tavLst>
                                    </p:anim>
                                    <p:anim calcmode="lin" valueType="num">
                                      <p:cBhvr>
                                        <p:cTn id="25" dur="1500" fill="hold"/>
                                        <p:tgtEl>
                                          <p:spTgt spid="91"/>
                                        </p:tgtEl>
                                        <p:attrNameLst>
                                          <p:attrName>ppt_y</p:attrName>
                                        </p:attrNameLst>
                                      </p:cBhvr>
                                      <p:tavLst>
                                        <p:tav tm="0">
                                          <p:val>
                                            <p:strVal val="#ppt_y+.1"/>
                                          </p:val>
                                        </p:tav>
                                        <p:tav tm="100000">
                                          <p:val>
                                            <p:strVal val="#ppt_y"/>
                                          </p:val>
                                        </p:tav>
                                      </p:tavLst>
                                    </p:anim>
                                  </p:childTnLst>
                                </p:cTn>
                              </p:par>
                              <p:par>
                                <p:cTn id="26" presetID="53" presetClass="entr" presetSubtype="16" fill="hold" grpId="0" nodeType="withEffect">
                                  <p:stCondLst>
                                    <p:cond delay="400"/>
                                  </p:stCondLst>
                                  <p:childTnLst>
                                    <p:set>
                                      <p:cBhvr>
                                        <p:cTn id="27" dur="1" fill="hold">
                                          <p:stCondLst>
                                            <p:cond delay="0"/>
                                          </p:stCondLst>
                                        </p:cTn>
                                        <p:tgtEl>
                                          <p:spTgt spid="94"/>
                                        </p:tgtEl>
                                        <p:attrNameLst>
                                          <p:attrName>style.visibility</p:attrName>
                                        </p:attrNameLst>
                                      </p:cBhvr>
                                      <p:to>
                                        <p:strVal val="visible"/>
                                      </p:to>
                                    </p:set>
                                    <p:anim calcmode="lin" valueType="num">
                                      <p:cBhvr>
                                        <p:cTn id="28" dur="500" fill="hold"/>
                                        <p:tgtEl>
                                          <p:spTgt spid="94"/>
                                        </p:tgtEl>
                                        <p:attrNameLst>
                                          <p:attrName>ppt_w</p:attrName>
                                        </p:attrNameLst>
                                      </p:cBhvr>
                                      <p:tavLst>
                                        <p:tav tm="0">
                                          <p:val>
                                            <p:fltVal val="0"/>
                                          </p:val>
                                        </p:tav>
                                        <p:tav tm="100000">
                                          <p:val>
                                            <p:strVal val="#ppt_w"/>
                                          </p:val>
                                        </p:tav>
                                      </p:tavLst>
                                    </p:anim>
                                    <p:anim calcmode="lin" valueType="num">
                                      <p:cBhvr>
                                        <p:cTn id="29" dur="500" fill="hold"/>
                                        <p:tgtEl>
                                          <p:spTgt spid="94"/>
                                        </p:tgtEl>
                                        <p:attrNameLst>
                                          <p:attrName>ppt_h</p:attrName>
                                        </p:attrNameLst>
                                      </p:cBhvr>
                                      <p:tavLst>
                                        <p:tav tm="0">
                                          <p:val>
                                            <p:fltVal val="0"/>
                                          </p:val>
                                        </p:tav>
                                        <p:tav tm="100000">
                                          <p:val>
                                            <p:strVal val="#ppt_h"/>
                                          </p:val>
                                        </p:tav>
                                      </p:tavLst>
                                    </p:anim>
                                    <p:animEffect transition="in" filter="fade">
                                      <p:cBhvr>
                                        <p:cTn id="30" dur="500"/>
                                        <p:tgtEl>
                                          <p:spTgt spid="94"/>
                                        </p:tgtEl>
                                      </p:cBhvr>
                                    </p:animEffect>
                                  </p:childTnLst>
                                </p:cTn>
                              </p:par>
                              <p:par>
                                <p:cTn id="31" presetID="53" presetClass="entr" presetSubtype="16" fill="hold" grpId="0" nodeType="withEffect">
                                  <p:stCondLst>
                                    <p:cond delay="200"/>
                                  </p:stCondLst>
                                  <p:childTnLst>
                                    <p:set>
                                      <p:cBhvr>
                                        <p:cTn id="32" dur="1" fill="hold">
                                          <p:stCondLst>
                                            <p:cond delay="0"/>
                                          </p:stCondLst>
                                        </p:cTn>
                                        <p:tgtEl>
                                          <p:spTgt spid="95"/>
                                        </p:tgtEl>
                                        <p:attrNameLst>
                                          <p:attrName>style.visibility</p:attrName>
                                        </p:attrNameLst>
                                      </p:cBhvr>
                                      <p:to>
                                        <p:strVal val="visible"/>
                                      </p:to>
                                    </p:set>
                                    <p:anim calcmode="lin" valueType="num">
                                      <p:cBhvr>
                                        <p:cTn id="33" dur="500" fill="hold"/>
                                        <p:tgtEl>
                                          <p:spTgt spid="95"/>
                                        </p:tgtEl>
                                        <p:attrNameLst>
                                          <p:attrName>ppt_w</p:attrName>
                                        </p:attrNameLst>
                                      </p:cBhvr>
                                      <p:tavLst>
                                        <p:tav tm="0">
                                          <p:val>
                                            <p:fltVal val="0"/>
                                          </p:val>
                                        </p:tav>
                                        <p:tav tm="100000">
                                          <p:val>
                                            <p:strVal val="#ppt_w"/>
                                          </p:val>
                                        </p:tav>
                                      </p:tavLst>
                                    </p:anim>
                                    <p:anim calcmode="lin" valueType="num">
                                      <p:cBhvr>
                                        <p:cTn id="34" dur="500" fill="hold"/>
                                        <p:tgtEl>
                                          <p:spTgt spid="95"/>
                                        </p:tgtEl>
                                        <p:attrNameLst>
                                          <p:attrName>ppt_h</p:attrName>
                                        </p:attrNameLst>
                                      </p:cBhvr>
                                      <p:tavLst>
                                        <p:tav tm="0">
                                          <p:val>
                                            <p:fltVal val="0"/>
                                          </p:val>
                                        </p:tav>
                                        <p:tav tm="100000">
                                          <p:val>
                                            <p:strVal val="#ppt_h"/>
                                          </p:val>
                                        </p:tav>
                                      </p:tavLst>
                                    </p:anim>
                                    <p:animEffect transition="in" filter="fade">
                                      <p:cBhvr>
                                        <p:cTn id="35" dur="500"/>
                                        <p:tgtEl>
                                          <p:spTgt spid="95"/>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96"/>
                                        </p:tgtEl>
                                        <p:attrNameLst>
                                          <p:attrName>style.visibility</p:attrName>
                                        </p:attrNameLst>
                                      </p:cBhvr>
                                      <p:to>
                                        <p:strVal val="visible"/>
                                      </p:to>
                                    </p:set>
                                    <p:anim calcmode="lin" valueType="num">
                                      <p:cBhvr>
                                        <p:cTn id="38" dur="500" fill="hold"/>
                                        <p:tgtEl>
                                          <p:spTgt spid="96"/>
                                        </p:tgtEl>
                                        <p:attrNameLst>
                                          <p:attrName>ppt_w</p:attrName>
                                        </p:attrNameLst>
                                      </p:cBhvr>
                                      <p:tavLst>
                                        <p:tav tm="0">
                                          <p:val>
                                            <p:fltVal val="0"/>
                                          </p:val>
                                        </p:tav>
                                        <p:tav tm="100000">
                                          <p:val>
                                            <p:strVal val="#ppt_w"/>
                                          </p:val>
                                        </p:tav>
                                      </p:tavLst>
                                    </p:anim>
                                    <p:anim calcmode="lin" valueType="num">
                                      <p:cBhvr>
                                        <p:cTn id="39" dur="500" fill="hold"/>
                                        <p:tgtEl>
                                          <p:spTgt spid="96"/>
                                        </p:tgtEl>
                                        <p:attrNameLst>
                                          <p:attrName>ppt_h</p:attrName>
                                        </p:attrNameLst>
                                      </p:cBhvr>
                                      <p:tavLst>
                                        <p:tav tm="0">
                                          <p:val>
                                            <p:fltVal val="0"/>
                                          </p:val>
                                        </p:tav>
                                        <p:tav tm="100000">
                                          <p:val>
                                            <p:strVal val="#ppt_h"/>
                                          </p:val>
                                        </p:tav>
                                      </p:tavLst>
                                    </p:anim>
                                    <p:animEffect transition="in" filter="fade">
                                      <p:cBhvr>
                                        <p:cTn id="40" dur="500"/>
                                        <p:tgtEl>
                                          <p:spTgt spid="96"/>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97"/>
                                        </p:tgtEl>
                                        <p:attrNameLst>
                                          <p:attrName>style.visibility</p:attrName>
                                        </p:attrNameLst>
                                      </p:cBhvr>
                                      <p:to>
                                        <p:strVal val="visible"/>
                                      </p:to>
                                    </p:set>
                                    <p:anim calcmode="lin" valueType="num">
                                      <p:cBhvr>
                                        <p:cTn id="43" dur="500" fill="hold"/>
                                        <p:tgtEl>
                                          <p:spTgt spid="97"/>
                                        </p:tgtEl>
                                        <p:attrNameLst>
                                          <p:attrName>ppt_w</p:attrName>
                                        </p:attrNameLst>
                                      </p:cBhvr>
                                      <p:tavLst>
                                        <p:tav tm="0">
                                          <p:val>
                                            <p:fltVal val="0"/>
                                          </p:val>
                                        </p:tav>
                                        <p:tav tm="100000">
                                          <p:val>
                                            <p:strVal val="#ppt_w"/>
                                          </p:val>
                                        </p:tav>
                                      </p:tavLst>
                                    </p:anim>
                                    <p:anim calcmode="lin" valueType="num">
                                      <p:cBhvr>
                                        <p:cTn id="44" dur="500" fill="hold"/>
                                        <p:tgtEl>
                                          <p:spTgt spid="97"/>
                                        </p:tgtEl>
                                        <p:attrNameLst>
                                          <p:attrName>ppt_h</p:attrName>
                                        </p:attrNameLst>
                                      </p:cBhvr>
                                      <p:tavLst>
                                        <p:tav tm="0">
                                          <p:val>
                                            <p:fltVal val="0"/>
                                          </p:val>
                                        </p:tav>
                                        <p:tav tm="100000">
                                          <p:val>
                                            <p:strVal val="#ppt_h"/>
                                          </p:val>
                                        </p:tav>
                                      </p:tavLst>
                                    </p:anim>
                                    <p:animEffect transition="in" filter="fade">
                                      <p:cBhvr>
                                        <p:cTn id="45" dur="500"/>
                                        <p:tgtEl>
                                          <p:spTgt spid="97"/>
                                        </p:tgtEl>
                                      </p:cBhvr>
                                    </p:animEffect>
                                  </p:childTnLst>
                                </p:cTn>
                              </p:par>
                              <p:par>
                                <p:cTn id="46" presetID="53" presetClass="entr" presetSubtype="16" fill="hold" grpId="0" nodeType="withEffect">
                                  <p:stCondLst>
                                    <p:cond delay="400"/>
                                  </p:stCondLst>
                                  <p:childTnLst>
                                    <p:set>
                                      <p:cBhvr>
                                        <p:cTn id="47" dur="1" fill="hold">
                                          <p:stCondLst>
                                            <p:cond delay="0"/>
                                          </p:stCondLst>
                                        </p:cTn>
                                        <p:tgtEl>
                                          <p:spTgt spid="98"/>
                                        </p:tgtEl>
                                        <p:attrNameLst>
                                          <p:attrName>style.visibility</p:attrName>
                                        </p:attrNameLst>
                                      </p:cBhvr>
                                      <p:to>
                                        <p:strVal val="visible"/>
                                      </p:to>
                                    </p:set>
                                    <p:anim calcmode="lin" valueType="num">
                                      <p:cBhvr>
                                        <p:cTn id="48" dur="500" fill="hold"/>
                                        <p:tgtEl>
                                          <p:spTgt spid="98"/>
                                        </p:tgtEl>
                                        <p:attrNameLst>
                                          <p:attrName>ppt_w</p:attrName>
                                        </p:attrNameLst>
                                      </p:cBhvr>
                                      <p:tavLst>
                                        <p:tav tm="0">
                                          <p:val>
                                            <p:fltVal val="0"/>
                                          </p:val>
                                        </p:tav>
                                        <p:tav tm="100000">
                                          <p:val>
                                            <p:strVal val="#ppt_w"/>
                                          </p:val>
                                        </p:tav>
                                      </p:tavLst>
                                    </p:anim>
                                    <p:anim calcmode="lin" valueType="num">
                                      <p:cBhvr>
                                        <p:cTn id="49" dur="500" fill="hold"/>
                                        <p:tgtEl>
                                          <p:spTgt spid="98"/>
                                        </p:tgtEl>
                                        <p:attrNameLst>
                                          <p:attrName>ppt_h</p:attrName>
                                        </p:attrNameLst>
                                      </p:cBhvr>
                                      <p:tavLst>
                                        <p:tav tm="0">
                                          <p:val>
                                            <p:fltVal val="0"/>
                                          </p:val>
                                        </p:tav>
                                        <p:tav tm="100000">
                                          <p:val>
                                            <p:strVal val="#ppt_h"/>
                                          </p:val>
                                        </p:tav>
                                      </p:tavLst>
                                    </p:anim>
                                    <p:animEffect transition="in" filter="fade">
                                      <p:cBhvr>
                                        <p:cTn id="50" dur="500"/>
                                        <p:tgtEl>
                                          <p:spTgt spid="98"/>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99"/>
                                        </p:tgtEl>
                                        <p:attrNameLst>
                                          <p:attrName>style.visibility</p:attrName>
                                        </p:attrNameLst>
                                      </p:cBhvr>
                                      <p:to>
                                        <p:strVal val="visible"/>
                                      </p:to>
                                    </p:set>
                                    <p:anim calcmode="lin" valueType="num">
                                      <p:cBhvr>
                                        <p:cTn id="53" dur="500" fill="hold"/>
                                        <p:tgtEl>
                                          <p:spTgt spid="99"/>
                                        </p:tgtEl>
                                        <p:attrNameLst>
                                          <p:attrName>ppt_w</p:attrName>
                                        </p:attrNameLst>
                                      </p:cBhvr>
                                      <p:tavLst>
                                        <p:tav tm="0">
                                          <p:val>
                                            <p:fltVal val="0"/>
                                          </p:val>
                                        </p:tav>
                                        <p:tav tm="100000">
                                          <p:val>
                                            <p:strVal val="#ppt_w"/>
                                          </p:val>
                                        </p:tav>
                                      </p:tavLst>
                                    </p:anim>
                                    <p:anim calcmode="lin" valueType="num">
                                      <p:cBhvr>
                                        <p:cTn id="54" dur="500" fill="hold"/>
                                        <p:tgtEl>
                                          <p:spTgt spid="99"/>
                                        </p:tgtEl>
                                        <p:attrNameLst>
                                          <p:attrName>ppt_h</p:attrName>
                                        </p:attrNameLst>
                                      </p:cBhvr>
                                      <p:tavLst>
                                        <p:tav tm="0">
                                          <p:val>
                                            <p:fltVal val="0"/>
                                          </p:val>
                                        </p:tav>
                                        <p:tav tm="100000">
                                          <p:val>
                                            <p:strVal val="#ppt_h"/>
                                          </p:val>
                                        </p:tav>
                                      </p:tavLst>
                                    </p:anim>
                                    <p:animEffect transition="in" filter="fade">
                                      <p:cBhvr>
                                        <p:cTn id="55" dur="500"/>
                                        <p:tgtEl>
                                          <p:spTgt spid="99"/>
                                        </p:tgtEl>
                                      </p:cBhvr>
                                    </p:animEffect>
                                  </p:childTnLst>
                                </p:cTn>
                              </p:par>
                              <p:par>
                                <p:cTn id="56" presetID="53" presetClass="entr" presetSubtype="16" fill="hold" grpId="0" nodeType="withEffect">
                                  <p:stCondLst>
                                    <p:cond delay="200"/>
                                  </p:stCondLst>
                                  <p:childTnLst>
                                    <p:set>
                                      <p:cBhvr>
                                        <p:cTn id="57" dur="1" fill="hold">
                                          <p:stCondLst>
                                            <p:cond delay="0"/>
                                          </p:stCondLst>
                                        </p:cTn>
                                        <p:tgtEl>
                                          <p:spTgt spid="100"/>
                                        </p:tgtEl>
                                        <p:attrNameLst>
                                          <p:attrName>style.visibility</p:attrName>
                                        </p:attrNameLst>
                                      </p:cBhvr>
                                      <p:to>
                                        <p:strVal val="visible"/>
                                      </p:to>
                                    </p:set>
                                    <p:anim calcmode="lin" valueType="num">
                                      <p:cBhvr>
                                        <p:cTn id="58" dur="500" fill="hold"/>
                                        <p:tgtEl>
                                          <p:spTgt spid="100"/>
                                        </p:tgtEl>
                                        <p:attrNameLst>
                                          <p:attrName>ppt_w</p:attrName>
                                        </p:attrNameLst>
                                      </p:cBhvr>
                                      <p:tavLst>
                                        <p:tav tm="0">
                                          <p:val>
                                            <p:fltVal val="0"/>
                                          </p:val>
                                        </p:tav>
                                        <p:tav tm="100000">
                                          <p:val>
                                            <p:strVal val="#ppt_w"/>
                                          </p:val>
                                        </p:tav>
                                      </p:tavLst>
                                    </p:anim>
                                    <p:anim calcmode="lin" valueType="num">
                                      <p:cBhvr>
                                        <p:cTn id="59" dur="500" fill="hold"/>
                                        <p:tgtEl>
                                          <p:spTgt spid="100"/>
                                        </p:tgtEl>
                                        <p:attrNameLst>
                                          <p:attrName>ppt_h</p:attrName>
                                        </p:attrNameLst>
                                      </p:cBhvr>
                                      <p:tavLst>
                                        <p:tav tm="0">
                                          <p:val>
                                            <p:fltVal val="0"/>
                                          </p:val>
                                        </p:tav>
                                        <p:tav tm="100000">
                                          <p:val>
                                            <p:strVal val="#ppt_h"/>
                                          </p:val>
                                        </p:tav>
                                      </p:tavLst>
                                    </p:anim>
                                    <p:animEffect transition="in" filter="fade">
                                      <p:cBhvr>
                                        <p:cTn id="60" dur="500"/>
                                        <p:tgtEl>
                                          <p:spTgt spid="100"/>
                                        </p:tgtEl>
                                      </p:cBhvr>
                                    </p:animEffect>
                                  </p:childTnLst>
                                </p:cTn>
                              </p:par>
                            </p:childTnLst>
                          </p:cTn>
                        </p:par>
                        <p:par>
                          <p:cTn id="61" fill="hold">
                            <p:stCondLst>
                              <p:cond delay="2860"/>
                            </p:stCondLst>
                            <p:childTnLst>
                              <p:par>
                                <p:cTn id="62" presetID="53" presetClass="entr" presetSubtype="16" fill="hold" grpId="0" nodeType="afterEffect">
                                  <p:stCondLst>
                                    <p:cond delay="0"/>
                                  </p:stCondLst>
                                  <p:childTnLst>
                                    <p:set>
                                      <p:cBhvr>
                                        <p:cTn id="63" dur="1" fill="hold">
                                          <p:stCondLst>
                                            <p:cond delay="0"/>
                                          </p:stCondLst>
                                        </p:cTn>
                                        <p:tgtEl>
                                          <p:spTgt spid="121"/>
                                        </p:tgtEl>
                                        <p:attrNameLst>
                                          <p:attrName>style.visibility</p:attrName>
                                        </p:attrNameLst>
                                      </p:cBhvr>
                                      <p:to>
                                        <p:strVal val="visible"/>
                                      </p:to>
                                    </p:set>
                                    <p:anim calcmode="lin" valueType="num">
                                      <p:cBhvr>
                                        <p:cTn id="64" dur="500" fill="hold"/>
                                        <p:tgtEl>
                                          <p:spTgt spid="121"/>
                                        </p:tgtEl>
                                        <p:attrNameLst>
                                          <p:attrName>ppt_w</p:attrName>
                                        </p:attrNameLst>
                                      </p:cBhvr>
                                      <p:tavLst>
                                        <p:tav tm="0">
                                          <p:val>
                                            <p:fltVal val="0"/>
                                          </p:val>
                                        </p:tav>
                                        <p:tav tm="100000">
                                          <p:val>
                                            <p:strVal val="#ppt_w"/>
                                          </p:val>
                                        </p:tav>
                                      </p:tavLst>
                                    </p:anim>
                                    <p:anim calcmode="lin" valueType="num">
                                      <p:cBhvr>
                                        <p:cTn id="65" dur="500" fill="hold"/>
                                        <p:tgtEl>
                                          <p:spTgt spid="121"/>
                                        </p:tgtEl>
                                        <p:attrNameLst>
                                          <p:attrName>ppt_h</p:attrName>
                                        </p:attrNameLst>
                                      </p:cBhvr>
                                      <p:tavLst>
                                        <p:tav tm="0">
                                          <p:val>
                                            <p:fltVal val="0"/>
                                          </p:val>
                                        </p:tav>
                                        <p:tav tm="100000">
                                          <p:val>
                                            <p:strVal val="#ppt_h"/>
                                          </p:val>
                                        </p:tav>
                                      </p:tavLst>
                                    </p:anim>
                                    <p:animEffect transition="in" filter="fade">
                                      <p:cBhvr>
                                        <p:cTn id="66" dur="500"/>
                                        <p:tgtEl>
                                          <p:spTgt spid="121"/>
                                        </p:tgtEl>
                                      </p:cBhvr>
                                    </p:animEffect>
                                  </p:childTnLst>
                                </p:cTn>
                              </p:par>
                            </p:childTnLst>
                          </p:cTn>
                        </p:par>
                        <p:par>
                          <p:cTn id="67" fill="hold">
                            <p:stCondLst>
                              <p:cond delay="3360"/>
                            </p:stCondLst>
                            <p:childTnLst>
                              <p:par>
                                <p:cTn id="68" presetID="53" presetClass="entr" presetSubtype="16" fill="hold" grpId="0" nodeType="afterEffect">
                                  <p:stCondLst>
                                    <p:cond delay="0"/>
                                  </p:stCondLst>
                                  <p:childTnLst>
                                    <p:set>
                                      <p:cBhvr>
                                        <p:cTn id="69" dur="1" fill="hold">
                                          <p:stCondLst>
                                            <p:cond delay="0"/>
                                          </p:stCondLst>
                                        </p:cTn>
                                        <p:tgtEl>
                                          <p:spTgt spid="113"/>
                                        </p:tgtEl>
                                        <p:attrNameLst>
                                          <p:attrName>style.visibility</p:attrName>
                                        </p:attrNameLst>
                                      </p:cBhvr>
                                      <p:to>
                                        <p:strVal val="visible"/>
                                      </p:to>
                                    </p:set>
                                    <p:anim calcmode="lin" valueType="num">
                                      <p:cBhvr>
                                        <p:cTn id="70" dur="500" fill="hold"/>
                                        <p:tgtEl>
                                          <p:spTgt spid="113"/>
                                        </p:tgtEl>
                                        <p:attrNameLst>
                                          <p:attrName>ppt_w</p:attrName>
                                        </p:attrNameLst>
                                      </p:cBhvr>
                                      <p:tavLst>
                                        <p:tav tm="0">
                                          <p:val>
                                            <p:fltVal val="0"/>
                                          </p:val>
                                        </p:tav>
                                        <p:tav tm="100000">
                                          <p:val>
                                            <p:strVal val="#ppt_w"/>
                                          </p:val>
                                        </p:tav>
                                      </p:tavLst>
                                    </p:anim>
                                    <p:anim calcmode="lin" valueType="num">
                                      <p:cBhvr>
                                        <p:cTn id="71" dur="500" fill="hold"/>
                                        <p:tgtEl>
                                          <p:spTgt spid="113"/>
                                        </p:tgtEl>
                                        <p:attrNameLst>
                                          <p:attrName>ppt_h</p:attrName>
                                        </p:attrNameLst>
                                      </p:cBhvr>
                                      <p:tavLst>
                                        <p:tav tm="0">
                                          <p:val>
                                            <p:fltVal val="0"/>
                                          </p:val>
                                        </p:tav>
                                        <p:tav tm="100000">
                                          <p:val>
                                            <p:strVal val="#ppt_h"/>
                                          </p:val>
                                        </p:tav>
                                      </p:tavLst>
                                    </p:anim>
                                    <p:animEffect transition="in" filter="fade">
                                      <p:cBhvr>
                                        <p:cTn id="72" dur="500"/>
                                        <p:tgtEl>
                                          <p:spTgt spid="113"/>
                                        </p:tgtEl>
                                      </p:cBhvr>
                                    </p:animEffect>
                                  </p:childTnLst>
                                </p:cTn>
                              </p:par>
                              <p:par>
                                <p:cTn id="73" presetID="53" presetClass="entr" presetSubtype="16" fill="hold" grpId="0" nodeType="withEffect">
                                  <p:stCondLst>
                                    <p:cond delay="100"/>
                                  </p:stCondLst>
                                  <p:childTnLst>
                                    <p:set>
                                      <p:cBhvr>
                                        <p:cTn id="74" dur="1" fill="hold">
                                          <p:stCondLst>
                                            <p:cond delay="0"/>
                                          </p:stCondLst>
                                        </p:cTn>
                                        <p:tgtEl>
                                          <p:spTgt spid="114"/>
                                        </p:tgtEl>
                                        <p:attrNameLst>
                                          <p:attrName>style.visibility</p:attrName>
                                        </p:attrNameLst>
                                      </p:cBhvr>
                                      <p:to>
                                        <p:strVal val="visible"/>
                                      </p:to>
                                    </p:set>
                                    <p:anim calcmode="lin" valueType="num">
                                      <p:cBhvr>
                                        <p:cTn id="75" dur="500" fill="hold"/>
                                        <p:tgtEl>
                                          <p:spTgt spid="114"/>
                                        </p:tgtEl>
                                        <p:attrNameLst>
                                          <p:attrName>ppt_w</p:attrName>
                                        </p:attrNameLst>
                                      </p:cBhvr>
                                      <p:tavLst>
                                        <p:tav tm="0">
                                          <p:val>
                                            <p:fltVal val="0"/>
                                          </p:val>
                                        </p:tav>
                                        <p:tav tm="100000">
                                          <p:val>
                                            <p:strVal val="#ppt_w"/>
                                          </p:val>
                                        </p:tav>
                                      </p:tavLst>
                                    </p:anim>
                                    <p:anim calcmode="lin" valueType="num">
                                      <p:cBhvr>
                                        <p:cTn id="76" dur="500" fill="hold"/>
                                        <p:tgtEl>
                                          <p:spTgt spid="114"/>
                                        </p:tgtEl>
                                        <p:attrNameLst>
                                          <p:attrName>ppt_h</p:attrName>
                                        </p:attrNameLst>
                                      </p:cBhvr>
                                      <p:tavLst>
                                        <p:tav tm="0">
                                          <p:val>
                                            <p:fltVal val="0"/>
                                          </p:val>
                                        </p:tav>
                                        <p:tav tm="100000">
                                          <p:val>
                                            <p:strVal val="#ppt_h"/>
                                          </p:val>
                                        </p:tav>
                                      </p:tavLst>
                                    </p:anim>
                                    <p:animEffect transition="in" filter="fade">
                                      <p:cBhvr>
                                        <p:cTn id="77" dur="500"/>
                                        <p:tgtEl>
                                          <p:spTgt spid="114"/>
                                        </p:tgtEl>
                                      </p:cBhvr>
                                    </p:animEffect>
                                  </p:childTnLst>
                                </p:cTn>
                              </p:par>
                              <p:par>
                                <p:cTn id="78" presetID="53" presetClass="entr" presetSubtype="16" fill="hold" grpId="0" nodeType="withEffect">
                                  <p:stCondLst>
                                    <p:cond delay="200"/>
                                  </p:stCondLst>
                                  <p:childTnLst>
                                    <p:set>
                                      <p:cBhvr>
                                        <p:cTn id="79" dur="1" fill="hold">
                                          <p:stCondLst>
                                            <p:cond delay="0"/>
                                          </p:stCondLst>
                                        </p:cTn>
                                        <p:tgtEl>
                                          <p:spTgt spid="115"/>
                                        </p:tgtEl>
                                        <p:attrNameLst>
                                          <p:attrName>style.visibility</p:attrName>
                                        </p:attrNameLst>
                                      </p:cBhvr>
                                      <p:to>
                                        <p:strVal val="visible"/>
                                      </p:to>
                                    </p:set>
                                    <p:anim calcmode="lin" valueType="num">
                                      <p:cBhvr>
                                        <p:cTn id="80" dur="500" fill="hold"/>
                                        <p:tgtEl>
                                          <p:spTgt spid="115"/>
                                        </p:tgtEl>
                                        <p:attrNameLst>
                                          <p:attrName>ppt_w</p:attrName>
                                        </p:attrNameLst>
                                      </p:cBhvr>
                                      <p:tavLst>
                                        <p:tav tm="0">
                                          <p:val>
                                            <p:fltVal val="0"/>
                                          </p:val>
                                        </p:tav>
                                        <p:tav tm="100000">
                                          <p:val>
                                            <p:strVal val="#ppt_w"/>
                                          </p:val>
                                        </p:tav>
                                      </p:tavLst>
                                    </p:anim>
                                    <p:anim calcmode="lin" valueType="num">
                                      <p:cBhvr>
                                        <p:cTn id="81" dur="500" fill="hold"/>
                                        <p:tgtEl>
                                          <p:spTgt spid="115"/>
                                        </p:tgtEl>
                                        <p:attrNameLst>
                                          <p:attrName>ppt_h</p:attrName>
                                        </p:attrNameLst>
                                      </p:cBhvr>
                                      <p:tavLst>
                                        <p:tav tm="0">
                                          <p:val>
                                            <p:fltVal val="0"/>
                                          </p:val>
                                        </p:tav>
                                        <p:tav tm="100000">
                                          <p:val>
                                            <p:strVal val="#ppt_h"/>
                                          </p:val>
                                        </p:tav>
                                      </p:tavLst>
                                    </p:anim>
                                    <p:animEffect transition="in" filter="fade">
                                      <p:cBhvr>
                                        <p:cTn id="82" dur="500"/>
                                        <p:tgtEl>
                                          <p:spTgt spid="115"/>
                                        </p:tgtEl>
                                      </p:cBhvr>
                                    </p:animEffect>
                                  </p:childTnLst>
                                </p:cTn>
                              </p:par>
                              <p:par>
                                <p:cTn id="83" presetID="53" presetClass="entr" presetSubtype="16" fill="hold" grpId="0" nodeType="withEffect">
                                  <p:stCondLst>
                                    <p:cond delay="300"/>
                                  </p:stCondLst>
                                  <p:childTnLst>
                                    <p:set>
                                      <p:cBhvr>
                                        <p:cTn id="84" dur="1" fill="hold">
                                          <p:stCondLst>
                                            <p:cond delay="0"/>
                                          </p:stCondLst>
                                        </p:cTn>
                                        <p:tgtEl>
                                          <p:spTgt spid="116"/>
                                        </p:tgtEl>
                                        <p:attrNameLst>
                                          <p:attrName>style.visibility</p:attrName>
                                        </p:attrNameLst>
                                      </p:cBhvr>
                                      <p:to>
                                        <p:strVal val="visible"/>
                                      </p:to>
                                    </p:set>
                                    <p:anim calcmode="lin" valueType="num">
                                      <p:cBhvr>
                                        <p:cTn id="85" dur="500" fill="hold"/>
                                        <p:tgtEl>
                                          <p:spTgt spid="116"/>
                                        </p:tgtEl>
                                        <p:attrNameLst>
                                          <p:attrName>ppt_w</p:attrName>
                                        </p:attrNameLst>
                                      </p:cBhvr>
                                      <p:tavLst>
                                        <p:tav tm="0">
                                          <p:val>
                                            <p:fltVal val="0"/>
                                          </p:val>
                                        </p:tav>
                                        <p:tav tm="100000">
                                          <p:val>
                                            <p:strVal val="#ppt_w"/>
                                          </p:val>
                                        </p:tav>
                                      </p:tavLst>
                                    </p:anim>
                                    <p:anim calcmode="lin" valueType="num">
                                      <p:cBhvr>
                                        <p:cTn id="86" dur="500" fill="hold"/>
                                        <p:tgtEl>
                                          <p:spTgt spid="116"/>
                                        </p:tgtEl>
                                        <p:attrNameLst>
                                          <p:attrName>ppt_h</p:attrName>
                                        </p:attrNameLst>
                                      </p:cBhvr>
                                      <p:tavLst>
                                        <p:tav tm="0">
                                          <p:val>
                                            <p:fltVal val="0"/>
                                          </p:val>
                                        </p:tav>
                                        <p:tav tm="100000">
                                          <p:val>
                                            <p:strVal val="#ppt_h"/>
                                          </p:val>
                                        </p:tav>
                                      </p:tavLst>
                                    </p:anim>
                                    <p:animEffect transition="in" filter="fade">
                                      <p:cBhvr>
                                        <p:cTn id="87" dur="500"/>
                                        <p:tgtEl>
                                          <p:spTgt spid="116"/>
                                        </p:tgtEl>
                                      </p:cBhvr>
                                    </p:animEffect>
                                  </p:childTnLst>
                                </p:cTn>
                              </p:par>
                              <p:par>
                                <p:cTn id="88" presetID="53" presetClass="entr" presetSubtype="16" fill="hold" grpId="0" nodeType="withEffect">
                                  <p:stCondLst>
                                    <p:cond delay="400"/>
                                  </p:stCondLst>
                                  <p:childTnLst>
                                    <p:set>
                                      <p:cBhvr>
                                        <p:cTn id="89" dur="1" fill="hold">
                                          <p:stCondLst>
                                            <p:cond delay="0"/>
                                          </p:stCondLst>
                                        </p:cTn>
                                        <p:tgtEl>
                                          <p:spTgt spid="117"/>
                                        </p:tgtEl>
                                        <p:attrNameLst>
                                          <p:attrName>style.visibility</p:attrName>
                                        </p:attrNameLst>
                                      </p:cBhvr>
                                      <p:to>
                                        <p:strVal val="visible"/>
                                      </p:to>
                                    </p:set>
                                    <p:anim calcmode="lin" valueType="num">
                                      <p:cBhvr>
                                        <p:cTn id="90" dur="500" fill="hold"/>
                                        <p:tgtEl>
                                          <p:spTgt spid="117"/>
                                        </p:tgtEl>
                                        <p:attrNameLst>
                                          <p:attrName>ppt_w</p:attrName>
                                        </p:attrNameLst>
                                      </p:cBhvr>
                                      <p:tavLst>
                                        <p:tav tm="0">
                                          <p:val>
                                            <p:fltVal val="0"/>
                                          </p:val>
                                        </p:tav>
                                        <p:tav tm="100000">
                                          <p:val>
                                            <p:strVal val="#ppt_w"/>
                                          </p:val>
                                        </p:tav>
                                      </p:tavLst>
                                    </p:anim>
                                    <p:anim calcmode="lin" valueType="num">
                                      <p:cBhvr>
                                        <p:cTn id="91" dur="500" fill="hold"/>
                                        <p:tgtEl>
                                          <p:spTgt spid="117"/>
                                        </p:tgtEl>
                                        <p:attrNameLst>
                                          <p:attrName>ppt_h</p:attrName>
                                        </p:attrNameLst>
                                      </p:cBhvr>
                                      <p:tavLst>
                                        <p:tav tm="0">
                                          <p:val>
                                            <p:fltVal val="0"/>
                                          </p:val>
                                        </p:tav>
                                        <p:tav tm="100000">
                                          <p:val>
                                            <p:strVal val="#ppt_h"/>
                                          </p:val>
                                        </p:tav>
                                      </p:tavLst>
                                    </p:anim>
                                    <p:animEffect transition="in" filter="fade">
                                      <p:cBhvr>
                                        <p:cTn id="92" dur="500"/>
                                        <p:tgtEl>
                                          <p:spTgt spid="117"/>
                                        </p:tgtEl>
                                      </p:cBhvr>
                                    </p:animEffect>
                                  </p:childTnLst>
                                </p:cTn>
                              </p:par>
                              <p:par>
                                <p:cTn id="93" presetID="53" presetClass="entr" presetSubtype="16" fill="hold" grpId="0" nodeType="withEffect">
                                  <p:stCondLst>
                                    <p:cond delay="500"/>
                                  </p:stCondLst>
                                  <p:childTnLst>
                                    <p:set>
                                      <p:cBhvr>
                                        <p:cTn id="94" dur="1" fill="hold">
                                          <p:stCondLst>
                                            <p:cond delay="0"/>
                                          </p:stCondLst>
                                        </p:cTn>
                                        <p:tgtEl>
                                          <p:spTgt spid="118"/>
                                        </p:tgtEl>
                                        <p:attrNameLst>
                                          <p:attrName>style.visibility</p:attrName>
                                        </p:attrNameLst>
                                      </p:cBhvr>
                                      <p:to>
                                        <p:strVal val="visible"/>
                                      </p:to>
                                    </p:set>
                                    <p:anim calcmode="lin" valueType="num">
                                      <p:cBhvr>
                                        <p:cTn id="95" dur="500" fill="hold"/>
                                        <p:tgtEl>
                                          <p:spTgt spid="118"/>
                                        </p:tgtEl>
                                        <p:attrNameLst>
                                          <p:attrName>ppt_w</p:attrName>
                                        </p:attrNameLst>
                                      </p:cBhvr>
                                      <p:tavLst>
                                        <p:tav tm="0">
                                          <p:val>
                                            <p:fltVal val="0"/>
                                          </p:val>
                                        </p:tav>
                                        <p:tav tm="100000">
                                          <p:val>
                                            <p:strVal val="#ppt_w"/>
                                          </p:val>
                                        </p:tav>
                                      </p:tavLst>
                                    </p:anim>
                                    <p:anim calcmode="lin" valueType="num">
                                      <p:cBhvr>
                                        <p:cTn id="96" dur="500" fill="hold"/>
                                        <p:tgtEl>
                                          <p:spTgt spid="118"/>
                                        </p:tgtEl>
                                        <p:attrNameLst>
                                          <p:attrName>ppt_h</p:attrName>
                                        </p:attrNameLst>
                                      </p:cBhvr>
                                      <p:tavLst>
                                        <p:tav tm="0">
                                          <p:val>
                                            <p:fltVal val="0"/>
                                          </p:val>
                                        </p:tav>
                                        <p:tav tm="100000">
                                          <p:val>
                                            <p:strVal val="#ppt_h"/>
                                          </p:val>
                                        </p:tav>
                                      </p:tavLst>
                                    </p:anim>
                                    <p:animEffect transition="in" filter="fade">
                                      <p:cBhvr>
                                        <p:cTn id="97" dur="500"/>
                                        <p:tgtEl>
                                          <p:spTgt spid="118"/>
                                        </p:tgtEl>
                                      </p:cBhvr>
                                    </p:animEffect>
                                  </p:childTnLst>
                                </p:cTn>
                              </p:par>
                              <p:par>
                                <p:cTn id="98" presetID="53" presetClass="entr" presetSubtype="16" fill="hold" grpId="0" nodeType="withEffect">
                                  <p:stCondLst>
                                    <p:cond delay="600"/>
                                  </p:stCondLst>
                                  <p:childTnLst>
                                    <p:set>
                                      <p:cBhvr>
                                        <p:cTn id="99" dur="1" fill="hold">
                                          <p:stCondLst>
                                            <p:cond delay="0"/>
                                          </p:stCondLst>
                                        </p:cTn>
                                        <p:tgtEl>
                                          <p:spTgt spid="119"/>
                                        </p:tgtEl>
                                        <p:attrNameLst>
                                          <p:attrName>style.visibility</p:attrName>
                                        </p:attrNameLst>
                                      </p:cBhvr>
                                      <p:to>
                                        <p:strVal val="visible"/>
                                      </p:to>
                                    </p:set>
                                    <p:anim calcmode="lin" valueType="num">
                                      <p:cBhvr>
                                        <p:cTn id="100" dur="500" fill="hold"/>
                                        <p:tgtEl>
                                          <p:spTgt spid="119"/>
                                        </p:tgtEl>
                                        <p:attrNameLst>
                                          <p:attrName>ppt_w</p:attrName>
                                        </p:attrNameLst>
                                      </p:cBhvr>
                                      <p:tavLst>
                                        <p:tav tm="0">
                                          <p:val>
                                            <p:fltVal val="0"/>
                                          </p:val>
                                        </p:tav>
                                        <p:tav tm="100000">
                                          <p:val>
                                            <p:strVal val="#ppt_w"/>
                                          </p:val>
                                        </p:tav>
                                      </p:tavLst>
                                    </p:anim>
                                    <p:anim calcmode="lin" valueType="num">
                                      <p:cBhvr>
                                        <p:cTn id="101" dur="500" fill="hold"/>
                                        <p:tgtEl>
                                          <p:spTgt spid="119"/>
                                        </p:tgtEl>
                                        <p:attrNameLst>
                                          <p:attrName>ppt_h</p:attrName>
                                        </p:attrNameLst>
                                      </p:cBhvr>
                                      <p:tavLst>
                                        <p:tav tm="0">
                                          <p:val>
                                            <p:fltVal val="0"/>
                                          </p:val>
                                        </p:tav>
                                        <p:tav tm="100000">
                                          <p:val>
                                            <p:strVal val="#ppt_h"/>
                                          </p:val>
                                        </p:tav>
                                      </p:tavLst>
                                    </p:anim>
                                    <p:animEffect transition="in" filter="fade">
                                      <p:cBhvr>
                                        <p:cTn id="102" dur="500"/>
                                        <p:tgtEl>
                                          <p:spTgt spid="119"/>
                                        </p:tgtEl>
                                      </p:cBhvr>
                                    </p:animEffect>
                                  </p:childTnLst>
                                </p:cTn>
                              </p:par>
                              <p:par>
                                <p:cTn id="103" presetID="53" presetClass="entr" presetSubtype="16" fill="hold" grpId="0" nodeType="withEffect">
                                  <p:stCondLst>
                                    <p:cond delay="700"/>
                                  </p:stCondLst>
                                  <p:childTnLst>
                                    <p:set>
                                      <p:cBhvr>
                                        <p:cTn id="104" dur="1" fill="hold">
                                          <p:stCondLst>
                                            <p:cond delay="0"/>
                                          </p:stCondLst>
                                        </p:cTn>
                                        <p:tgtEl>
                                          <p:spTgt spid="120"/>
                                        </p:tgtEl>
                                        <p:attrNameLst>
                                          <p:attrName>style.visibility</p:attrName>
                                        </p:attrNameLst>
                                      </p:cBhvr>
                                      <p:to>
                                        <p:strVal val="visible"/>
                                      </p:to>
                                    </p:set>
                                    <p:anim calcmode="lin" valueType="num">
                                      <p:cBhvr>
                                        <p:cTn id="105" dur="500" fill="hold"/>
                                        <p:tgtEl>
                                          <p:spTgt spid="120"/>
                                        </p:tgtEl>
                                        <p:attrNameLst>
                                          <p:attrName>ppt_w</p:attrName>
                                        </p:attrNameLst>
                                      </p:cBhvr>
                                      <p:tavLst>
                                        <p:tav tm="0">
                                          <p:val>
                                            <p:fltVal val="0"/>
                                          </p:val>
                                        </p:tav>
                                        <p:tav tm="100000">
                                          <p:val>
                                            <p:strVal val="#ppt_w"/>
                                          </p:val>
                                        </p:tav>
                                      </p:tavLst>
                                    </p:anim>
                                    <p:anim calcmode="lin" valueType="num">
                                      <p:cBhvr>
                                        <p:cTn id="106" dur="500" fill="hold"/>
                                        <p:tgtEl>
                                          <p:spTgt spid="120"/>
                                        </p:tgtEl>
                                        <p:attrNameLst>
                                          <p:attrName>ppt_h</p:attrName>
                                        </p:attrNameLst>
                                      </p:cBhvr>
                                      <p:tavLst>
                                        <p:tav tm="0">
                                          <p:val>
                                            <p:fltVal val="0"/>
                                          </p:val>
                                        </p:tav>
                                        <p:tav tm="100000">
                                          <p:val>
                                            <p:strVal val="#ppt_h"/>
                                          </p:val>
                                        </p:tav>
                                      </p:tavLst>
                                    </p:anim>
                                    <p:animEffect transition="in" filter="fade">
                                      <p:cBhvr>
                                        <p:cTn id="107" dur="500"/>
                                        <p:tgtEl>
                                          <p:spTgt spid="120"/>
                                        </p:tgtEl>
                                      </p:cBhvr>
                                    </p:animEffect>
                                  </p:childTnLst>
                                </p:cTn>
                              </p:par>
                              <p:par>
                                <p:cTn id="108" presetID="22" presetClass="entr" presetSubtype="8" fill="hold" nodeType="withEffect">
                                  <p:stCondLst>
                                    <p:cond delay="800"/>
                                  </p:stCondLst>
                                  <p:childTnLst>
                                    <p:set>
                                      <p:cBhvr>
                                        <p:cTn id="109" dur="1" fill="hold">
                                          <p:stCondLst>
                                            <p:cond delay="0"/>
                                          </p:stCondLst>
                                        </p:cTn>
                                        <p:tgtEl>
                                          <p:spTgt spid="102"/>
                                        </p:tgtEl>
                                        <p:attrNameLst>
                                          <p:attrName>style.visibility</p:attrName>
                                        </p:attrNameLst>
                                      </p:cBhvr>
                                      <p:to>
                                        <p:strVal val="visible"/>
                                      </p:to>
                                    </p:set>
                                    <p:animEffect transition="in" filter="wipe(left)">
                                      <p:cBhvr>
                                        <p:cTn id="110" dur="500"/>
                                        <p:tgtEl>
                                          <p:spTgt spid="102"/>
                                        </p:tgtEl>
                                      </p:cBhvr>
                                    </p:animEffect>
                                  </p:childTnLst>
                                </p:cTn>
                              </p:par>
                              <p:par>
                                <p:cTn id="111" presetID="22" presetClass="entr" presetSubtype="8" fill="hold" nodeType="withEffect">
                                  <p:stCondLst>
                                    <p:cond delay="900"/>
                                  </p:stCondLst>
                                  <p:childTnLst>
                                    <p:set>
                                      <p:cBhvr>
                                        <p:cTn id="112" dur="1" fill="hold">
                                          <p:stCondLst>
                                            <p:cond delay="0"/>
                                          </p:stCondLst>
                                        </p:cTn>
                                        <p:tgtEl>
                                          <p:spTgt spid="104"/>
                                        </p:tgtEl>
                                        <p:attrNameLst>
                                          <p:attrName>style.visibility</p:attrName>
                                        </p:attrNameLst>
                                      </p:cBhvr>
                                      <p:to>
                                        <p:strVal val="visible"/>
                                      </p:to>
                                    </p:set>
                                    <p:animEffect transition="in" filter="wipe(left)">
                                      <p:cBhvr>
                                        <p:cTn id="113" dur="500"/>
                                        <p:tgtEl>
                                          <p:spTgt spid="104"/>
                                        </p:tgtEl>
                                      </p:cBhvr>
                                    </p:animEffect>
                                  </p:childTnLst>
                                </p:cTn>
                              </p:par>
                              <p:par>
                                <p:cTn id="114" presetID="22" presetClass="entr" presetSubtype="8" fill="hold" nodeType="withEffect">
                                  <p:stCondLst>
                                    <p:cond delay="1000"/>
                                  </p:stCondLst>
                                  <p:childTnLst>
                                    <p:set>
                                      <p:cBhvr>
                                        <p:cTn id="115" dur="1" fill="hold">
                                          <p:stCondLst>
                                            <p:cond delay="0"/>
                                          </p:stCondLst>
                                        </p:cTn>
                                        <p:tgtEl>
                                          <p:spTgt spid="106"/>
                                        </p:tgtEl>
                                        <p:attrNameLst>
                                          <p:attrName>style.visibility</p:attrName>
                                        </p:attrNameLst>
                                      </p:cBhvr>
                                      <p:to>
                                        <p:strVal val="visible"/>
                                      </p:to>
                                    </p:set>
                                    <p:animEffect transition="in" filter="wipe(left)">
                                      <p:cBhvr>
                                        <p:cTn id="116" dur="500"/>
                                        <p:tgtEl>
                                          <p:spTgt spid="106"/>
                                        </p:tgtEl>
                                      </p:cBhvr>
                                    </p:animEffect>
                                  </p:childTnLst>
                                </p:cTn>
                              </p:par>
                              <p:par>
                                <p:cTn id="117" presetID="22" presetClass="entr" presetSubtype="8" fill="hold" nodeType="withEffect">
                                  <p:stCondLst>
                                    <p:cond delay="1100"/>
                                  </p:stCondLst>
                                  <p:childTnLst>
                                    <p:set>
                                      <p:cBhvr>
                                        <p:cTn id="118" dur="1" fill="hold">
                                          <p:stCondLst>
                                            <p:cond delay="0"/>
                                          </p:stCondLst>
                                        </p:cTn>
                                        <p:tgtEl>
                                          <p:spTgt spid="108"/>
                                        </p:tgtEl>
                                        <p:attrNameLst>
                                          <p:attrName>style.visibility</p:attrName>
                                        </p:attrNameLst>
                                      </p:cBhvr>
                                      <p:to>
                                        <p:strVal val="visible"/>
                                      </p:to>
                                    </p:set>
                                    <p:animEffect transition="in" filter="wipe(left)">
                                      <p:cBhvr>
                                        <p:cTn id="119" dur="500"/>
                                        <p:tgtEl>
                                          <p:spTgt spid="108"/>
                                        </p:tgtEl>
                                      </p:cBhvr>
                                    </p:animEffect>
                                  </p:childTnLst>
                                </p:cTn>
                              </p:par>
                              <p:par>
                                <p:cTn id="120" presetID="22" presetClass="entr" presetSubtype="8" fill="hold" nodeType="withEffect">
                                  <p:stCondLst>
                                    <p:cond delay="1200"/>
                                  </p:stCondLst>
                                  <p:childTnLst>
                                    <p:set>
                                      <p:cBhvr>
                                        <p:cTn id="121" dur="1" fill="hold">
                                          <p:stCondLst>
                                            <p:cond delay="0"/>
                                          </p:stCondLst>
                                        </p:cTn>
                                        <p:tgtEl>
                                          <p:spTgt spid="110"/>
                                        </p:tgtEl>
                                        <p:attrNameLst>
                                          <p:attrName>style.visibility</p:attrName>
                                        </p:attrNameLst>
                                      </p:cBhvr>
                                      <p:to>
                                        <p:strVal val="visible"/>
                                      </p:to>
                                    </p:set>
                                    <p:animEffect transition="in" filter="wipe(left)">
                                      <p:cBhvr>
                                        <p:cTn id="122" dur="500"/>
                                        <p:tgtEl>
                                          <p:spTgt spid="110"/>
                                        </p:tgtEl>
                                      </p:cBhvr>
                                    </p:animEffect>
                                  </p:childTnLst>
                                </p:cTn>
                              </p:par>
                              <p:par>
                                <p:cTn id="123" presetID="22" presetClass="entr" presetSubtype="8" fill="hold" nodeType="withEffect">
                                  <p:stCondLst>
                                    <p:cond delay="1300"/>
                                  </p:stCondLst>
                                  <p:childTnLst>
                                    <p:set>
                                      <p:cBhvr>
                                        <p:cTn id="124" dur="1" fill="hold">
                                          <p:stCondLst>
                                            <p:cond delay="0"/>
                                          </p:stCondLst>
                                        </p:cTn>
                                        <p:tgtEl>
                                          <p:spTgt spid="112"/>
                                        </p:tgtEl>
                                        <p:attrNameLst>
                                          <p:attrName>style.visibility</p:attrName>
                                        </p:attrNameLst>
                                      </p:cBhvr>
                                      <p:to>
                                        <p:strVal val="visible"/>
                                      </p:to>
                                    </p:set>
                                    <p:animEffect transition="in" filter="wipe(left)">
                                      <p:cBhvr>
                                        <p:cTn id="125" dur="500"/>
                                        <p:tgtEl>
                                          <p:spTgt spid="112"/>
                                        </p:tgtEl>
                                      </p:cBhvr>
                                    </p:animEffect>
                                  </p:childTnLst>
                                </p:cTn>
                              </p:par>
                              <p:par>
                                <p:cTn id="126" presetID="22" presetClass="entr" presetSubtype="8" fill="hold" grpId="0" nodeType="withEffect">
                                  <p:stCondLst>
                                    <p:cond delay="1400"/>
                                  </p:stCondLst>
                                  <p:childTnLst>
                                    <p:set>
                                      <p:cBhvr>
                                        <p:cTn id="127" dur="1" fill="hold">
                                          <p:stCondLst>
                                            <p:cond delay="0"/>
                                          </p:stCondLst>
                                        </p:cTn>
                                        <p:tgtEl>
                                          <p:spTgt spid="101"/>
                                        </p:tgtEl>
                                        <p:attrNameLst>
                                          <p:attrName>style.visibility</p:attrName>
                                        </p:attrNameLst>
                                      </p:cBhvr>
                                      <p:to>
                                        <p:strVal val="visible"/>
                                      </p:to>
                                    </p:set>
                                    <p:animEffect transition="in" filter="wipe(left)">
                                      <p:cBhvr>
                                        <p:cTn id="128" dur="500"/>
                                        <p:tgtEl>
                                          <p:spTgt spid="101"/>
                                        </p:tgtEl>
                                      </p:cBhvr>
                                    </p:animEffect>
                                  </p:childTnLst>
                                </p:cTn>
                              </p:par>
                              <p:par>
                                <p:cTn id="129" presetID="22" presetClass="entr" presetSubtype="8" fill="hold" grpId="0" nodeType="withEffect">
                                  <p:stCondLst>
                                    <p:cond delay="1500"/>
                                  </p:stCondLst>
                                  <p:childTnLst>
                                    <p:set>
                                      <p:cBhvr>
                                        <p:cTn id="130" dur="1" fill="hold">
                                          <p:stCondLst>
                                            <p:cond delay="0"/>
                                          </p:stCondLst>
                                        </p:cTn>
                                        <p:tgtEl>
                                          <p:spTgt spid="103"/>
                                        </p:tgtEl>
                                        <p:attrNameLst>
                                          <p:attrName>style.visibility</p:attrName>
                                        </p:attrNameLst>
                                      </p:cBhvr>
                                      <p:to>
                                        <p:strVal val="visible"/>
                                      </p:to>
                                    </p:set>
                                    <p:animEffect transition="in" filter="wipe(left)">
                                      <p:cBhvr>
                                        <p:cTn id="131" dur="500"/>
                                        <p:tgtEl>
                                          <p:spTgt spid="103"/>
                                        </p:tgtEl>
                                      </p:cBhvr>
                                    </p:animEffect>
                                  </p:childTnLst>
                                </p:cTn>
                              </p:par>
                              <p:par>
                                <p:cTn id="132" presetID="22" presetClass="entr" presetSubtype="8" fill="hold" grpId="0" nodeType="withEffect">
                                  <p:stCondLst>
                                    <p:cond delay="1600"/>
                                  </p:stCondLst>
                                  <p:childTnLst>
                                    <p:set>
                                      <p:cBhvr>
                                        <p:cTn id="133" dur="1" fill="hold">
                                          <p:stCondLst>
                                            <p:cond delay="0"/>
                                          </p:stCondLst>
                                        </p:cTn>
                                        <p:tgtEl>
                                          <p:spTgt spid="105"/>
                                        </p:tgtEl>
                                        <p:attrNameLst>
                                          <p:attrName>style.visibility</p:attrName>
                                        </p:attrNameLst>
                                      </p:cBhvr>
                                      <p:to>
                                        <p:strVal val="visible"/>
                                      </p:to>
                                    </p:set>
                                    <p:animEffect transition="in" filter="wipe(left)">
                                      <p:cBhvr>
                                        <p:cTn id="134" dur="500"/>
                                        <p:tgtEl>
                                          <p:spTgt spid="105"/>
                                        </p:tgtEl>
                                      </p:cBhvr>
                                    </p:animEffect>
                                  </p:childTnLst>
                                </p:cTn>
                              </p:par>
                              <p:par>
                                <p:cTn id="135" presetID="22" presetClass="entr" presetSubtype="8" fill="hold" grpId="0" nodeType="withEffect">
                                  <p:stCondLst>
                                    <p:cond delay="1700"/>
                                  </p:stCondLst>
                                  <p:childTnLst>
                                    <p:set>
                                      <p:cBhvr>
                                        <p:cTn id="136" dur="1" fill="hold">
                                          <p:stCondLst>
                                            <p:cond delay="0"/>
                                          </p:stCondLst>
                                        </p:cTn>
                                        <p:tgtEl>
                                          <p:spTgt spid="107"/>
                                        </p:tgtEl>
                                        <p:attrNameLst>
                                          <p:attrName>style.visibility</p:attrName>
                                        </p:attrNameLst>
                                      </p:cBhvr>
                                      <p:to>
                                        <p:strVal val="visible"/>
                                      </p:to>
                                    </p:set>
                                    <p:animEffect transition="in" filter="wipe(left)">
                                      <p:cBhvr>
                                        <p:cTn id="137" dur="500"/>
                                        <p:tgtEl>
                                          <p:spTgt spid="107"/>
                                        </p:tgtEl>
                                      </p:cBhvr>
                                    </p:animEffect>
                                  </p:childTnLst>
                                </p:cTn>
                              </p:par>
                              <p:par>
                                <p:cTn id="138" presetID="22" presetClass="entr" presetSubtype="8" fill="hold" grpId="0" nodeType="withEffect">
                                  <p:stCondLst>
                                    <p:cond delay="1800"/>
                                  </p:stCondLst>
                                  <p:childTnLst>
                                    <p:set>
                                      <p:cBhvr>
                                        <p:cTn id="139" dur="1" fill="hold">
                                          <p:stCondLst>
                                            <p:cond delay="0"/>
                                          </p:stCondLst>
                                        </p:cTn>
                                        <p:tgtEl>
                                          <p:spTgt spid="109"/>
                                        </p:tgtEl>
                                        <p:attrNameLst>
                                          <p:attrName>style.visibility</p:attrName>
                                        </p:attrNameLst>
                                      </p:cBhvr>
                                      <p:to>
                                        <p:strVal val="visible"/>
                                      </p:to>
                                    </p:set>
                                    <p:animEffect transition="in" filter="wipe(left)">
                                      <p:cBhvr>
                                        <p:cTn id="140" dur="500"/>
                                        <p:tgtEl>
                                          <p:spTgt spid="109"/>
                                        </p:tgtEl>
                                      </p:cBhvr>
                                    </p:animEffect>
                                  </p:childTnLst>
                                </p:cTn>
                              </p:par>
                              <p:par>
                                <p:cTn id="141" presetID="22" presetClass="entr" presetSubtype="8" fill="hold" grpId="0" nodeType="withEffect">
                                  <p:stCondLst>
                                    <p:cond delay="1900"/>
                                  </p:stCondLst>
                                  <p:childTnLst>
                                    <p:set>
                                      <p:cBhvr>
                                        <p:cTn id="142" dur="1" fill="hold">
                                          <p:stCondLst>
                                            <p:cond delay="0"/>
                                          </p:stCondLst>
                                        </p:cTn>
                                        <p:tgtEl>
                                          <p:spTgt spid="111"/>
                                        </p:tgtEl>
                                        <p:attrNameLst>
                                          <p:attrName>style.visibility</p:attrName>
                                        </p:attrNameLst>
                                      </p:cBhvr>
                                      <p:to>
                                        <p:strVal val="visible"/>
                                      </p:to>
                                    </p:set>
                                    <p:animEffect transition="in" filter="wipe(left)">
                                      <p:cBhvr>
                                        <p:cTn id="143"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94" grpId="0" animBg="1"/>
      <p:bldP spid="95" grpId="0" animBg="1"/>
      <p:bldP spid="96" grpId="0" animBg="1"/>
      <p:bldP spid="97" grpId="0" animBg="1"/>
      <p:bldP spid="98" grpId="0" animBg="1"/>
      <p:bldP spid="99" grpId="0" animBg="1"/>
      <p:bldP spid="100" grpId="0" animBg="1"/>
      <p:bldP spid="101" grpId="0"/>
      <p:bldP spid="103" grpId="0"/>
      <p:bldP spid="105" grpId="0"/>
      <p:bldP spid="107" grpId="0"/>
      <p:bldP spid="109" grpId="0"/>
      <p:bldP spid="111" grpId="0"/>
      <p:bldP spid="113" grpId="0" animBg="1"/>
      <p:bldP spid="114" grpId="0" animBg="1"/>
      <p:bldP spid="115" grpId="0" animBg="1"/>
      <p:bldP spid="116" grpId="0" animBg="1"/>
      <p:bldP spid="117" grpId="0" animBg="1"/>
      <p:bldP spid="118" grpId="0" animBg="1"/>
      <p:bldP spid="119" grpId="0" animBg="1"/>
      <p:bldP spid="120" grpId="0" animBg="1"/>
      <p:bldP spid="1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9" name="TextBox 128"/>
          <p:cNvSpPr txBox="1"/>
          <p:nvPr/>
        </p:nvSpPr>
        <p:spPr>
          <a:xfrm>
            <a:off x="3203848" y="2332613"/>
            <a:ext cx="5092866" cy="2285241"/>
          </a:xfrm>
          <a:prstGeom prst="rect">
            <a:avLst/>
          </a:prstGeom>
          <a:noFill/>
        </p:spPr>
        <p:txBody>
          <a:bodyPr wrap="square" lIns="0" tIns="0" rIns="0" bIns="0" rtlCol="0">
            <a:spAutoFit/>
          </a:bodyPr>
          <a:lstStyle/>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团队</a:t>
            </a:r>
            <a:r>
              <a:rPr lang="zh-CN" altLang="en-US" sz="1100" dirty="0">
                <a:solidFill>
                  <a:schemeClr val="tx1">
                    <a:lumMod val="75000"/>
                    <a:lumOff val="25000"/>
                  </a:schemeClr>
                </a:solidFill>
                <a:latin typeface="微软雅黑" pitchFamily="34" charset="-122"/>
                <a:ea typeface="微软雅黑" pitchFamily="34" charset="-122"/>
              </a:rPr>
              <a:t>是指拥有共同目标，并且具有不同能力的一小群人有意识的协调行为或力的系统</a:t>
            </a:r>
            <a:r>
              <a:rPr lang="zh-CN" altLang="en-US" sz="1100" dirty="0" smtClean="0">
                <a:solidFill>
                  <a:schemeClr val="tx1">
                    <a:lumMod val="75000"/>
                    <a:lumOff val="25000"/>
                  </a:schemeClr>
                </a:solidFill>
                <a:latin typeface="微软雅黑" pitchFamily="34" charset="-122"/>
                <a:ea typeface="微软雅黑" pitchFamily="34" charset="-122"/>
              </a:rPr>
              <a:t>，这</a:t>
            </a:r>
            <a:r>
              <a:rPr lang="zh-CN" altLang="en-US" sz="1100" dirty="0">
                <a:solidFill>
                  <a:schemeClr val="tx1">
                    <a:lumMod val="75000"/>
                    <a:lumOff val="25000"/>
                  </a:schemeClr>
                </a:solidFill>
                <a:latin typeface="微软雅黑" pitchFamily="34" charset="-122"/>
                <a:ea typeface="微软雅黑" pitchFamily="34" charset="-122"/>
              </a:rPr>
              <a:t>群人就如同人的五官一样，共同协作维持一个人的生存，缺一不可</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b="1" dirty="0" smtClean="0">
                <a:solidFill>
                  <a:schemeClr val="tx1">
                    <a:lumMod val="75000"/>
                    <a:lumOff val="25000"/>
                  </a:schemeClr>
                </a:solidFill>
                <a:latin typeface="微软雅黑" pitchFamily="34" charset="-122"/>
                <a:ea typeface="微软雅黑" pitchFamily="34" charset="-122"/>
              </a:rPr>
              <a:t>       我们</a:t>
            </a:r>
            <a:r>
              <a:rPr lang="zh-CN" altLang="en-US" sz="1100" b="1" dirty="0">
                <a:solidFill>
                  <a:schemeClr val="tx1">
                    <a:lumMod val="75000"/>
                    <a:lumOff val="25000"/>
                  </a:schemeClr>
                </a:solidFill>
                <a:latin typeface="微软雅黑" pitchFamily="34" charset="-122"/>
                <a:ea typeface="微软雅黑" pitchFamily="34" charset="-122"/>
              </a:rPr>
              <a:t>是一支专业的团队。</a:t>
            </a:r>
            <a:r>
              <a:rPr lang="zh-CN" altLang="en-US" sz="1100" dirty="0">
                <a:solidFill>
                  <a:schemeClr val="tx1">
                    <a:lumMod val="75000"/>
                    <a:lumOff val="25000"/>
                  </a:schemeClr>
                </a:solidFill>
                <a:latin typeface="微软雅黑" pitchFamily="34" charset="-122"/>
                <a:ea typeface="微软雅黑" pitchFamily="34" charset="-122"/>
              </a:rPr>
              <a:t>我们的成员拥有多年的信息安全专业技术背景，来自国内知名安全公司的一线骨干</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a:t>
            </a:r>
            <a:r>
              <a:rPr lang="zh-CN" altLang="en-US" sz="1100" b="1" dirty="0" smtClean="0">
                <a:solidFill>
                  <a:schemeClr val="tx1">
                    <a:lumMod val="75000"/>
                    <a:lumOff val="25000"/>
                  </a:schemeClr>
                </a:solidFill>
                <a:latin typeface="微软雅黑" pitchFamily="34" charset="-122"/>
                <a:ea typeface="微软雅黑" pitchFamily="34" charset="-122"/>
              </a:rPr>
              <a:t>我们</a:t>
            </a:r>
            <a:r>
              <a:rPr lang="zh-CN" altLang="en-US" sz="1100" b="1" dirty="0">
                <a:solidFill>
                  <a:schemeClr val="tx1">
                    <a:lumMod val="75000"/>
                    <a:lumOff val="25000"/>
                  </a:schemeClr>
                </a:solidFill>
                <a:latin typeface="微软雅黑" pitchFamily="34" charset="-122"/>
                <a:ea typeface="微软雅黑" pitchFamily="34" charset="-122"/>
              </a:rPr>
              <a:t>是一支年轻的团队</a:t>
            </a:r>
            <a:r>
              <a:rPr lang="zh-CN" altLang="en-US" sz="1100" dirty="0">
                <a:solidFill>
                  <a:schemeClr val="tx1">
                    <a:lumMod val="75000"/>
                    <a:lumOff val="25000"/>
                  </a:schemeClr>
                </a:solidFill>
                <a:latin typeface="微软雅黑" pitchFamily="34" charset="-122"/>
                <a:ea typeface="微软雅黑" pitchFamily="34" charset="-122"/>
              </a:rPr>
              <a:t>。我们的平均年龄仅有</a:t>
            </a:r>
            <a:r>
              <a:rPr lang="en-US" altLang="zh-CN" sz="1100" dirty="0" smtClean="0">
                <a:solidFill>
                  <a:schemeClr val="tx1">
                    <a:lumMod val="75000"/>
                    <a:lumOff val="25000"/>
                  </a:schemeClr>
                </a:solidFill>
                <a:latin typeface="微软雅黑" pitchFamily="34" charset="-122"/>
                <a:ea typeface="微软雅黑" pitchFamily="34" charset="-122"/>
              </a:rPr>
              <a:t>22</a:t>
            </a:r>
            <a:r>
              <a:rPr lang="zh-CN" altLang="en-US" sz="1100" dirty="0" smtClean="0">
                <a:solidFill>
                  <a:schemeClr val="tx1">
                    <a:lumMod val="75000"/>
                    <a:lumOff val="25000"/>
                  </a:schemeClr>
                </a:solidFill>
                <a:latin typeface="微软雅黑" pitchFamily="34" charset="-122"/>
                <a:ea typeface="微软雅黑" pitchFamily="34" charset="-122"/>
              </a:rPr>
              <a:t>岁</a:t>
            </a:r>
            <a:r>
              <a:rPr lang="zh-CN" altLang="en-US" sz="1100" dirty="0">
                <a:solidFill>
                  <a:schemeClr val="tx1">
                    <a:lumMod val="75000"/>
                    <a:lumOff val="25000"/>
                  </a:schemeClr>
                </a:solidFill>
                <a:latin typeface="微软雅黑" pitchFamily="34" charset="-122"/>
                <a:ea typeface="微软雅黑" pitchFamily="34" charset="-122"/>
              </a:rPr>
              <a:t>，充满了朝气和创新精神</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a:t>
            </a:r>
            <a:r>
              <a:rPr lang="zh-CN" altLang="en-US" sz="1100" b="1" dirty="0" smtClean="0">
                <a:solidFill>
                  <a:schemeClr val="tx1">
                    <a:lumMod val="75000"/>
                    <a:lumOff val="25000"/>
                  </a:schemeClr>
                </a:solidFill>
                <a:latin typeface="微软雅黑" pitchFamily="34" charset="-122"/>
                <a:ea typeface="微软雅黑" pitchFamily="34" charset="-122"/>
              </a:rPr>
              <a:t>我们</a:t>
            </a:r>
            <a:r>
              <a:rPr lang="zh-CN" altLang="en-US" sz="1100" b="1" dirty="0">
                <a:solidFill>
                  <a:schemeClr val="tx1">
                    <a:lumMod val="75000"/>
                    <a:lumOff val="25000"/>
                  </a:schemeClr>
                </a:solidFill>
                <a:latin typeface="微软雅黑" pitchFamily="34" charset="-122"/>
                <a:ea typeface="微软雅黑" pitchFamily="34" charset="-122"/>
              </a:rPr>
              <a:t>是一支专注的团队</a:t>
            </a:r>
            <a:r>
              <a:rPr lang="zh-CN" altLang="en-US" sz="1100" dirty="0">
                <a:solidFill>
                  <a:schemeClr val="tx1">
                    <a:lumMod val="75000"/>
                    <a:lumOff val="25000"/>
                  </a:schemeClr>
                </a:solidFill>
                <a:latin typeface="微软雅黑" pitchFamily="34" charset="-122"/>
                <a:ea typeface="微软雅黑" pitchFamily="34" charset="-122"/>
              </a:rPr>
              <a:t>。我们坚信，安全的品牌源自客户的信任。只有专注，才能做好安全</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a:t>
            </a:r>
            <a:r>
              <a:rPr lang="zh-CN" altLang="en-US" sz="1100" b="1" dirty="0" smtClean="0">
                <a:solidFill>
                  <a:schemeClr val="tx1">
                    <a:lumMod val="75000"/>
                    <a:lumOff val="25000"/>
                  </a:schemeClr>
                </a:solidFill>
                <a:latin typeface="微软雅黑" pitchFamily="34" charset="-122"/>
                <a:ea typeface="微软雅黑" pitchFamily="34" charset="-122"/>
              </a:rPr>
              <a:t>我们</a:t>
            </a:r>
            <a:r>
              <a:rPr lang="zh-CN" altLang="en-US" sz="1100" b="1" dirty="0">
                <a:solidFill>
                  <a:schemeClr val="tx1">
                    <a:lumMod val="75000"/>
                    <a:lumOff val="25000"/>
                  </a:schemeClr>
                </a:solidFill>
                <a:latin typeface="微软雅黑" pitchFamily="34" charset="-122"/>
                <a:ea typeface="微软雅黑" pitchFamily="34" charset="-122"/>
              </a:rPr>
              <a:t>是一支有梦想的团队</a:t>
            </a:r>
            <a:r>
              <a:rPr lang="zh-CN" altLang="en-US" sz="1100" dirty="0">
                <a:solidFill>
                  <a:schemeClr val="tx1">
                    <a:lumMod val="75000"/>
                    <a:lumOff val="25000"/>
                  </a:schemeClr>
                </a:solidFill>
                <a:latin typeface="微软雅黑" pitchFamily="34" charset="-122"/>
                <a:ea typeface="微软雅黑" pitchFamily="34" charset="-122"/>
              </a:rPr>
              <a:t>。我们来自五湖四海，因为一个共同的梦想：做一家真正优秀的信息安全企业，为客户提供最可靠的互联网安全防护。</a:t>
            </a:r>
          </a:p>
        </p:txBody>
      </p:sp>
      <p:grpSp>
        <p:nvGrpSpPr>
          <p:cNvPr id="130" name="组合 129"/>
          <p:cNvGrpSpPr/>
          <p:nvPr/>
        </p:nvGrpSpPr>
        <p:grpSpPr>
          <a:xfrm>
            <a:off x="3472178" y="1141733"/>
            <a:ext cx="1172844" cy="902720"/>
            <a:chOff x="5027106" y="2345385"/>
            <a:chExt cx="1172844" cy="902720"/>
          </a:xfrm>
        </p:grpSpPr>
        <p:grpSp>
          <p:nvGrpSpPr>
            <p:cNvPr id="131" name="组合 130"/>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3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134"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132"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rgbClr val="007CD0"/>
                  </a:solidFill>
                  <a:latin typeface="微软雅黑" pitchFamily="34" charset="-122"/>
                  <a:ea typeface="微软雅黑" pitchFamily="34" charset="-122"/>
                </a:rPr>
                <a:t>专业</a:t>
              </a:r>
              <a:endParaRPr lang="zh-CN" altLang="en-US" sz="2200" b="1" dirty="0">
                <a:solidFill>
                  <a:srgbClr val="007CD0"/>
                </a:solidFill>
                <a:latin typeface="微软雅黑" pitchFamily="34" charset="-122"/>
                <a:ea typeface="微软雅黑" pitchFamily="34" charset="-122"/>
              </a:endParaRPr>
            </a:p>
          </p:txBody>
        </p:sp>
      </p:grpSp>
      <p:grpSp>
        <p:nvGrpSpPr>
          <p:cNvPr id="135" name="组合 134"/>
          <p:cNvGrpSpPr/>
          <p:nvPr/>
        </p:nvGrpSpPr>
        <p:grpSpPr>
          <a:xfrm>
            <a:off x="4664941" y="1124533"/>
            <a:ext cx="1172844" cy="902720"/>
            <a:chOff x="5027106" y="2345385"/>
            <a:chExt cx="1172844" cy="902720"/>
          </a:xfrm>
        </p:grpSpPr>
        <p:grpSp>
          <p:nvGrpSpPr>
            <p:cNvPr id="136" name="组合 135"/>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3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139"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137"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rgbClr val="007CD0"/>
                  </a:solidFill>
                  <a:latin typeface="微软雅黑" pitchFamily="34" charset="-122"/>
                  <a:ea typeface="微软雅黑" pitchFamily="34" charset="-122"/>
                </a:rPr>
                <a:t>年轻</a:t>
              </a:r>
              <a:endParaRPr lang="zh-CN" altLang="en-US" sz="2200" b="1" dirty="0">
                <a:solidFill>
                  <a:srgbClr val="007CD0"/>
                </a:solidFill>
                <a:latin typeface="微软雅黑" pitchFamily="34" charset="-122"/>
                <a:ea typeface="微软雅黑" pitchFamily="34" charset="-122"/>
              </a:endParaRPr>
            </a:p>
          </p:txBody>
        </p:sp>
      </p:grpSp>
      <p:grpSp>
        <p:nvGrpSpPr>
          <p:cNvPr id="140" name="组合 139"/>
          <p:cNvGrpSpPr/>
          <p:nvPr/>
        </p:nvGrpSpPr>
        <p:grpSpPr>
          <a:xfrm>
            <a:off x="5831770" y="1154629"/>
            <a:ext cx="1172844" cy="902720"/>
            <a:chOff x="5027106" y="2345385"/>
            <a:chExt cx="1172844" cy="902720"/>
          </a:xfrm>
        </p:grpSpPr>
        <p:grpSp>
          <p:nvGrpSpPr>
            <p:cNvPr id="141" name="组合 140"/>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4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144"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142" name="TextBox 33"/>
            <p:cNvSpPr>
              <a:spLocks noChangeArrowheads="1"/>
            </p:cNvSpPr>
            <p:nvPr/>
          </p:nvSpPr>
          <p:spPr bwMode="auto">
            <a:xfrm>
              <a:off x="5046808" y="2656266"/>
              <a:ext cx="8424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rgbClr val="007CD0"/>
                  </a:solidFill>
                  <a:latin typeface="微软雅黑" pitchFamily="34" charset="-122"/>
                  <a:ea typeface="微软雅黑" pitchFamily="34" charset="-122"/>
                </a:rPr>
                <a:t>有梦想</a:t>
              </a:r>
              <a:endParaRPr lang="zh-CN" altLang="en-US" b="1" dirty="0">
                <a:solidFill>
                  <a:srgbClr val="007CD0"/>
                </a:solidFill>
                <a:latin typeface="微软雅黑" pitchFamily="34" charset="-122"/>
                <a:ea typeface="微软雅黑" pitchFamily="34" charset="-122"/>
              </a:endParaRPr>
            </a:p>
          </p:txBody>
        </p:sp>
      </p:grpSp>
      <p:grpSp>
        <p:nvGrpSpPr>
          <p:cNvPr id="145" name="组合 144"/>
          <p:cNvGrpSpPr/>
          <p:nvPr/>
        </p:nvGrpSpPr>
        <p:grpSpPr>
          <a:xfrm>
            <a:off x="7005669" y="1166192"/>
            <a:ext cx="1172844" cy="902720"/>
            <a:chOff x="5027106" y="2345385"/>
            <a:chExt cx="1172844" cy="902720"/>
          </a:xfrm>
        </p:grpSpPr>
        <p:grpSp>
          <p:nvGrpSpPr>
            <p:cNvPr id="146" name="组合 145"/>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4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149"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147" name="TextBox 33"/>
            <p:cNvSpPr>
              <a:spLocks noChangeArrowheads="1"/>
            </p:cNvSpPr>
            <p:nvPr/>
          </p:nvSpPr>
          <p:spPr bwMode="auto">
            <a:xfrm>
              <a:off x="5125264" y="2525067"/>
              <a:ext cx="6788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rgbClr val="007CD0"/>
                  </a:solidFill>
                  <a:latin typeface="微软雅黑" pitchFamily="34" charset="-122"/>
                  <a:ea typeface="微软雅黑" pitchFamily="34" charset="-122"/>
                </a:rPr>
                <a:t>行动力强</a:t>
              </a:r>
              <a:endParaRPr lang="zh-CN" altLang="en-US" b="1" dirty="0">
                <a:solidFill>
                  <a:srgbClr val="007CD0"/>
                </a:solidFill>
                <a:latin typeface="微软雅黑" pitchFamily="34" charset="-122"/>
                <a:ea typeface="微软雅黑" pitchFamily="34" charset="-122"/>
              </a:endParaRPr>
            </a:p>
          </p:txBody>
        </p:sp>
      </p:grpSp>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8794" y="1314165"/>
            <a:ext cx="3352807" cy="2514605"/>
          </a:xfrm>
          <a:prstGeom prst="rect">
            <a:avLst/>
          </a:prstGeom>
        </p:spPr>
      </p:pic>
    </p:spTree>
    <p:extLst>
      <p:ext uri="{BB962C8B-B14F-4D97-AF65-F5344CB8AC3E}">
        <p14:creationId xmlns:p14="http://schemas.microsoft.com/office/powerpoint/2010/main" val="3654395861"/>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52"/>
                                        </p:tgtEl>
                                        <p:attrNameLst>
                                          <p:attrName>style.visibility</p:attrName>
                                        </p:attrNameLst>
                                      </p:cBhvr>
                                      <p:to>
                                        <p:strVal val="visible"/>
                                      </p:to>
                                    </p:set>
                                    <p:anim calcmode="lin" valueType="num">
                                      <p:cBhvr>
                                        <p:cTn id="22"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23" dur="400" fill="hold"/>
                                        <p:tgtEl>
                                          <p:spTgt spid="52"/>
                                        </p:tgtEl>
                                        <p:attrNameLst>
                                          <p:attrName>ppt_y</p:attrName>
                                        </p:attrNameLst>
                                      </p:cBhvr>
                                      <p:tavLst>
                                        <p:tav tm="0">
                                          <p:val>
                                            <p:strVal val="#ppt_y"/>
                                          </p:val>
                                        </p:tav>
                                        <p:tav tm="100000">
                                          <p:val>
                                            <p:strVal val="#ppt_y"/>
                                          </p:val>
                                        </p:tav>
                                      </p:tavLst>
                                    </p:anim>
                                    <p:anim calcmode="lin" valueType="num">
                                      <p:cBhvr>
                                        <p:cTn id="24"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25"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26" dur="400" tmFilter="0,0; .5, 1; 1, 1"/>
                                        <p:tgtEl>
                                          <p:spTgt spid="52"/>
                                        </p:tgtEl>
                                      </p:cBhvr>
                                    </p:animEffect>
                                  </p:childTnLst>
                                </p:cTn>
                              </p:par>
                            </p:childTnLst>
                          </p:cTn>
                        </p:par>
                        <p:par>
                          <p:cTn id="27" fill="hold">
                            <p:stCondLst>
                              <p:cond delay="1760"/>
                            </p:stCondLst>
                            <p:childTnLst>
                              <p:par>
                                <p:cTn id="28" presetID="12" presetClass="entr" presetSubtype="2" fill="hold" nodeType="afterEffect">
                                  <p:stCondLst>
                                    <p:cond delay="0"/>
                                  </p:stCondLst>
                                  <p:childTnLst>
                                    <p:set>
                                      <p:cBhvr>
                                        <p:cTn id="29" dur="1" fill="hold">
                                          <p:stCondLst>
                                            <p:cond delay="0"/>
                                          </p:stCondLst>
                                        </p:cTn>
                                        <p:tgtEl>
                                          <p:spTgt spid="130"/>
                                        </p:tgtEl>
                                        <p:attrNameLst>
                                          <p:attrName>style.visibility</p:attrName>
                                        </p:attrNameLst>
                                      </p:cBhvr>
                                      <p:to>
                                        <p:strVal val="visible"/>
                                      </p:to>
                                    </p:set>
                                    <p:anim calcmode="lin" valueType="num">
                                      <p:cBhvr additive="base">
                                        <p:cTn id="30" dur="500"/>
                                        <p:tgtEl>
                                          <p:spTgt spid="130"/>
                                        </p:tgtEl>
                                        <p:attrNameLst>
                                          <p:attrName>ppt_x</p:attrName>
                                        </p:attrNameLst>
                                      </p:cBhvr>
                                      <p:tavLst>
                                        <p:tav tm="0">
                                          <p:val>
                                            <p:strVal val="#ppt_x+#ppt_w*1.125000"/>
                                          </p:val>
                                        </p:tav>
                                        <p:tav tm="100000">
                                          <p:val>
                                            <p:strVal val="#ppt_x"/>
                                          </p:val>
                                        </p:tav>
                                      </p:tavLst>
                                    </p:anim>
                                    <p:animEffect transition="in" filter="wipe(left)">
                                      <p:cBhvr>
                                        <p:cTn id="31" dur="500"/>
                                        <p:tgtEl>
                                          <p:spTgt spid="130"/>
                                        </p:tgtEl>
                                      </p:cBhvr>
                                    </p:animEffect>
                                  </p:childTnLst>
                                </p:cTn>
                              </p:par>
                              <p:par>
                                <p:cTn id="32" presetID="12" presetClass="entr" presetSubtype="2" fill="hold" nodeType="withEffect">
                                  <p:stCondLst>
                                    <p:cond delay="200"/>
                                  </p:stCondLst>
                                  <p:childTnLst>
                                    <p:set>
                                      <p:cBhvr>
                                        <p:cTn id="33" dur="1" fill="hold">
                                          <p:stCondLst>
                                            <p:cond delay="0"/>
                                          </p:stCondLst>
                                        </p:cTn>
                                        <p:tgtEl>
                                          <p:spTgt spid="135"/>
                                        </p:tgtEl>
                                        <p:attrNameLst>
                                          <p:attrName>style.visibility</p:attrName>
                                        </p:attrNameLst>
                                      </p:cBhvr>
                                      <p:to>
                                        <p:strVal val="visible"/>
                                      </p:to>
                                    </p:set>
                                    <p:anim calcmode="lin" valueType="num">
                                      <p:cBhvr additive="base">
                                        <p:cTn id="34" dur="500"/>
                                        <p:tgtEl>
                                          <p:spTgt spid="135"/>
                                        </p:tgtEl>
                                        <p:attrNameLst>
                                          <p:attrName>ppt_x</p:attrName>
                                        </p:attrNameLst>
                                      </p:cBhvr>
                                      <p:tavLst>
                                        <p:tav tm="0">
                                          <p:val>
                                            <p:strVal val="#ppt_x+#ppt_w*1.125000"/>
                                          </p:val>
                                        </p:tav>
                                        <p:tav tm="100000">
                                          <p:val>
                                            <p:strVal val="#ppt_x"/>
                                          </p:val>
                                        </p:tav>
                                      </p:tavLst>
                                    </p:anim>
                                    <p:animEffect transition="in" filter="wipe(left)">
                                      <p:cBhvr>
                                        <p:cTn id="35" dur="500"/>
                                        <p:tgtEl>
                                          <p:spTgt spid="135"/>
                                        </p:tgtEl>
                                      </p:cBhvr>
                                    </p:animEffect>
                                  </p:childTnLst>
                                </p:cTn>
                              </p:par>
                              <p:par>
                                <p:cTn id="36" presetID="12" presetClass="entr" presetSubtype="2" fill="hold" nodeType="withEffect">
                                  <p:stCondLst>
                                    <p:cond delay="400"/>
                                  </p:stCondLst>
                                  <p:childTnLst>
                                    <p:set>
                                      <p:cBhvr>
                                        <p:cTn id="37" dur="1" fill="hold">
                                          <p:stCondLst>
                                            <p:cond delay="0"/>
                                          </p:stCondLst>
                                        </p:cTn>
                                        <p:tgtEl>
                                          <p:spTgt spid="140"/>
                                        </p:tgtEl>
                                        <p:attrNameLst>
                                          <p:attrName>style.visibility</p:attrName>
                                        </p:attrNameLst>
                                      </p:cBhvr>
                                      <p:to>
                                        <p:strVal val="visible"/>
                                      </p:to>
                                    </p:set>
                                    <p:anim calcmode="lin" valueType="num">
                                      <p:cBhvr additive="base">
                                        <p:cTn id="38" dur="500"/>
                                        <p:tgtEl>
                                          <p:spTgt spid="140"/>
                                        </p:tgtEl>
                                        <p:attrNameLst>
                                          <p:attrName>ppt_x</p:attrName>
                                        </p:attrNameLst>
                                      </p:cBhvr>
                                      <p:tavLst>
                                        <p:tav tm="0">
                                          <p:val>
                                            <p:strVal val="#ppt_x+#ppt_w*1.125000"/>
                                          </p:val>
                                        </p:tav>
                                        <p:tav tm="100000">
                                          <p:val>
                                            <p:strVal val="#ppt_x"/>
                                          </p:val>
                                        </p:tav>
                                      </p:tavLst>
                                    </p:anim>
                                    <p:animEffect transition="in" filter="wipe(left)">
                                      <p:cBhvr>
                                        <p:cTn id="39" dur="500"/>
                                        <p:tgtEl>
                                          <p:spTgt spid="140"/>
                                        </p:tgtEl>
                                      </p:cBhvr>
                                    </p:animEffect>
                                  </p:childTnLst>
                                </p:cTn>
                              </p:par>
                              <p:par>
                                <p:cTn id="40" presetID="12" presetClass="entr" presetSubtype="2" fill="hold" nodeType="withEffect">
                                  <p:stCondLst>
                                    <p:cond delay="600"/>
                                  </p:stCondLst>
                                  <p:childTnLst>
                                    <p:set>
                                      <p:cBhvr>
                                        <p:cTn id="41" dur="1" fill="hold">
                                          <p:stCondLst>
                                            <p:cond delay="0"/>
                                          </p:stCondLst>
                                        </p:cTn>
                                        <p:tgtEl>
                                          <p:spTgt spid="145"/>
                                        </p:tgtEl>
                                        <p:attrNameLst>
                                          <p:attrName>style.visibility</p:attrName>
                                        </p:attrNameLst>
                                      </p:cBhvr>
                                      <p:to>
                                        <p:strVal val="visible"/>
                                      </p:to>
                                    </p:set>
                                    <p:anim calcmode="lin" valueType="num">
                                      <p:cBhvr additive="base">
                                        <p:cTn id="42" dur="500"/>
                                        <p:tgtEl>
                                          <p:spTgt spid="145"/>
                                        </p:tgtEl>
                                        <p:attrNameLst>
                                          <p:attrName>ppt_x</p:attrName>
                                        </p:attrNameLst>
                                      </p:cBhvr>
                                      <p:tavLst>
                                        <p:tav tm="0">
                                          <p:val>
                                            <p:strVal val="#ppt_x+#ppt_w*1.125000"/>
                                          </p:val>
                                        </p:tav>
                                        <p:tav tm="100000">
                                          <p:val>
                                            <p:strVal val="#ppt_x"/>
                                          </p:val>
                                        </p:tav>
                                      </p:tavLst>
                                    </p:anim>
                                    <p:animEffect transition="in" filter="wipe(left)">
                                      <p:cBhvr>
                                        <p:cTn id="43" dur="500"/>
                                        <p:tgtEl>
                                          <p:spTgt spid="145"/>
                                        </p:tgtEl>
                                      </p:cBhvr>
                                    </p:animEffect>
                                  </p:childTnLst>
                                </p:cTn>
                              </p:par>
                            </p:childTnLst>
                          </p:cTn>
                        </p:par>
                        <p:par>
                          <p:cTn id="44" fill="hold">
                            <p:stCondLst>
                              <p:cond delay="2860"/>
                            </p:stCondLst>
                            <p:childTnLst>
                              <p:par>
                                <p:cTn id="45" presetID="2" presetClass="entr" presetSubtype="2" fill="hold" grpId="0" nodeType="afterEffect">
                                  <p:stCondLst>
                                    <p:cond delay="0"/>
                                  </p:stCondLst>
                                  <p:childTnLst>
                                    <p:set>
                                      <p:cBhvr>
                                        <p:cTn id="46" dur="1" fill="hold">
                                          <p:stCondLst>
                                            <p:cond delay="0"/>
                                          </p:stCondLst>
                                        </p:cTn>
                                        <p:tgtEl>
                                          <p:spTgt spid="129">
                                            <p:txEl>
                                              <p:pRg st="0" end="0"/>
                                            </p:txEl>
                                          </p:spTgt>
                                        </p:tgtEl>
                                        <p:attrNameLst>
                                          <p:attrName>style.visibility</p:attrName>
                                        </p:attrNameLst>
                                      </p:cBhvr>
                                      <p:to>
                                        <p:strVal val="visible"/>
                                      </p:to>
                                    </p:set>
                                    <p:anim calcmode="lin" valueType="num">
                                      <p:cBhvr additive="base">
                                        <p:cTn id="47" dur="500" fill="hold"/>
                                        <p:tgtEl>
                                          <p:spTgt spid="129">
                                            <p:txEl>
                                              <p:pRg st="0" end="0"/>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129">
                                            <p:txEl>
                                              <p:pRg st="0" end="0"/>
                                            </p:txEl>
                                          </p:spTgt>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100"/>
                                  </p:stCondLst>
                                  <p:childTnLst>
                                    <p:set>
                                      <p:cBhvr>
                                        <p:cTn id="50" dur="1" fill="hold">
                                          <p:stCondLst>
                                            <p:cond delay="0"/>
                                          </p:stCondLst>
                                        </p:cTn>
                                        <p:tgtEl>
                                          <p:spTgt spid="129">
                                            <p:txEl>
                                              <p:pRg st="1" end="1"/>
                                            </p:txEl>
                                          </p:spTgt>
                                        </p:tgtEl>
                                        <p:attrNameLst>
                                          <p:attrName>style.visibility</p:attrName>
                                        </p:attrNameLst>
                                      </p:cBhvr>
                                      <p:to>
                                        <p:strVal val="visible"/>
                                      </p:to>
                                    </p:set>
                                    <p:anim calcmode="lin" valueType="num">
                                      <p:cBhvr additive="base">
                                        <p:cTn id="51" dur="500" fill="hold"/>
                                        <p:tgtEl>
                                          <p:spTgt spid="129">
                                            <p:txEl>
                                              <p:pRg st="1" end="1"/>
                                            </p:txEl>
                                          </p:spTgt>
                                        </p:tgtEl>
                                        <p:attrNameLst>
                                          <p:attrName>ppt_x</p:attrName>
                                        </p:attrNameLst>
                                      </p:cBhvr>
                                      <p:tavLst>
                                        <p:tav tm="0">
                                          <p:val>
                                            <p:strVal val="1+#ppt_w/2"/>
                                          </p:val>
                                        </p:tav>
                                        <p:tav tm="100000">
                                          <p:val>
                                            <p:strVal val="#ppt_x"/>
                                          </p:val>
                                        </p:tav>
                                      </p:tavLst>
                                    </p:anim>
                                    <p:anim calcmode="lin" valueType="num">
                                      <p:cBhvr additive="base">
                                        <p:cTn id="52" dur="500" fill="hold"/>
                                        <p:tgtEl>
                                          <p:spTgt spid="129">
                                            <p:txEl>
                                              <p:pRg st="1" end="1"/>
                                            </p:txEl>
                                          </p:spTgt>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200"/>
                                  </p:stCondLst>
                                  <p:childTnLst>
                                    <p:set>
                                      <p:cBhvr>
                                        <p:cTn id="54" dur="1" fill="hold">
                                          <p:stCondLst>
                                            <p:cond delay="0"/>
                                          </p:stCondLst>
                                        </p:cTn>
                                        <p:tgtEl>
                                          <p:spTgt spid="129">
                                            <p:txEl>
                                              <p:pRg st="2" end="2"/>
                                            </p:txEl>
                                          </p:spTgt>
                                        </p:tgtEl>
                                        <p:attrNameLst>
                                          <p:attrName>style.visibility</p:attrName>
                                        </p:attrNameLst>
                                      </p:cBhvr>
                                      <p:to>
                                        <p:strVal val="visible"/>
                                      </p:to>
                                    </p:set>
                                    <p:anim calcmode="lin" valueType="num">
                                      <p:cBhvr additive="base">
                                        <p:cTn id="55" dur="500" fill="hold"/>
                                        <p:tgtEl>
                                          <p:spTgt spid="129">
                                            <p:txEl>
                                              <p:pRg st="2" end="2"/>
                                            </p:txEl>
                                          </p:spTgt>
                                        </p:tgtEl>
                                        <p:attrNameLst>
                                          <p:attrName>ppt_x</p:attrName>
                                        </p:attrNameLst>
                                      </p:cBhvr>
                                      <p:tavLst>
                                        <p:tav tm="0">
                                          <p:val>
                                            <p:strVal val="1+#ppt_w/2"/>
                                          </p:val>
                                        </p:tav>
                                        <p:tav tm="100000">
                                          <p:val>
                                            <p:strVal val="#ppt_x"/>
                                          </p:val>
                                        </p:tav>
                                      </p:tavLst>
                                    </p:anim>
                                    <p:anim calcmode="lin" valueType="num">
                                      <p:cBhvr additive="base">
                                        <p:cTn id="56" dur="500" fill="hold"/>
                                        <p:tgtEl>
                                          <p:spTgt spid="129">
                                            <p:txEl>
                                              <p:pRg st="2" end="2"/>
                                            </p:txEl>
                                          </p:spTgt>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300"/>
                                  </p:stCondLst>
                                  <p:childTnLst>
                                    <p:set>
                                      <p:cBhvr>
                                        <p:cTn id="58" dur="1" fill="hold">
                                          <p:stCondLst>
                                            <p:cond delay="0"/>
                                          </p:stCondLst>
                                        </p:cTn>
                                        <p:tgtEl>
                                          <p:spTgt spid="129">
                                            <p:txEl>
                                              <p:pRg st="3" end="3"/>
                                            </p:txEl>
                                          </p:spTgt>
                                        </p:tgtEl>
                                        <p:attrNameLst>
                                          <p:attrName>style.visibility</p:attrName>
                                        </p:attrNameLst>
                                      </p:cBhvr>
                                      <p:to>
                                        <p:strVal val="visible"/>
                                      </p:to>
                                    </p:set>
                                    <p:anim calcmode="lin" valueType="num">
                                      <p:cBhvr additive="base">
                                        <p:cTn id="59" dur="500" fill="hold"/>
                                        <p:tgtEl>
                                          <p:spTgt spid="129">
                                            <p:txEl>
                                              <p:pRg st="3" end="3"/>
                                            </p:txEl>
                                          </p:spTgt>
                                        </p:tgtEl>
                                        <p:attrNameLst>
                                          <p:attrName>ppt_x</p:attrName>
                                        </p:attrNameLst>
                                      </p:cBhvr>
                                      <p:tavLst>
                                        <p:tav tm="0">
                                          <p:val>
                                            <p:strVal val="1+#ppt_w/2"/>
                                          </p:val>
                                        </p:tav>
                                        <p:tav tm="100000">
                                          <p:val>
                                            <p:strVal val="#ppt_x"/>
                                          </p:val>
                                        </p:tav>
                                      </p:tavLst>
                                    </p:anim>
                                    <p:anim calcmode="lin" valueType="num">
                                      <p:cBhvr additive="base">
                                        <p:cTn id="60" dur="500" fill="hold"/>
                                        <p:tgtEl>
                                          <p:spTgt spid="129">
                                            <p:txEl>
                                              <p:pRg st="3" end="3"/>
                                            </p:txEl>
                                          </p:spTgt>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400"/>
                                  </p:stCondLst>
                                  <p:childTnLst>
                                    <p:set>
                                      <p:cBhvr>
                                        <p:cTn id="62" dur="1" fill="hold">
                                          <p:stCondLst>
                                            <p:cond delay="0"/>
                                          </p:stCondLst>
                                        </p:cTn>
                                        <p:tgtEl>
                                          <p:spTgt spid="129">
                                            <p:txEl>
                                              <p:pRg st="4" end="4"/>
                                            </p:txEl>
                                          </p:spTgt>
                                        </p:tgtEl>
                                        <p:attrNameLst>
                                          <p:attrName>style.visibility</p:attrName>
                                        </p:attrNameLst>
                                      </p:cBhvr>
                                      <p:to>
                                        <p:strVal val="visible"/>
                                      </p:to>
                                    </p:set>
                                    <p:anim calcmode="lin" valueType="num">
                                      <p:cBhvr additive="base">
                                        <p:cTn id="63" dur="500" fill="hold"/>
                                        <p:tgtEl>
                                          <p:spTgt spid="129">
                                            <p:txEl>
                                              <p:pRg st="4" end="4"/>
                                            </p:txEl>
                                          </p:spTgt>
                                        </p:tgtEl>
                                        <p:attrNameLst>
                                          <p:attrName>ppt_x</p:attrName>
                                        </p:attrNameLst>
                                      </p:cBhvr>
                                      <p:tavLst>
                                        <p:tav tm="0">
                                          <p:val>
                                            <p:strVal val="1+#ppt_w/2"/>
                                          </p:val>
                                        </p:tav>
                                        <p:tav tm="100000">
                                          <p:val>
                                            <p:strVal val="#ppt_x"/>
                                          </p:val>
                                        </p:tav>
                                      </p:tavLst>
                                    </p:anim>
                                    <p:anim calcmode="lin" valueType="num">
                                      <p:cBhvr additive="base">
                                        <p:cTn id="64" dur="500" fill="hold"/>
                                        <p:tgtEl>
                                          <p:spTgt spid="129">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129"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1" name="Straight Connector 31"/>
          <p:cNvCxnSpPr/>
          <p:nvPr/>
        </p:nvCxnSpPr>
        <p:spPr>
          <a:xfrm>
            <a:off x="1003467" y="2084584"/>
            <a:ext cx="7138654" cy="0"/>
          </a:xfrm>
          <a:prstGeom prst="line">
            <a:avLst/>
          </a:prstGeom>
          <a:ln>
            <a:solidFill>
              <a:schemeClr val="tx1">
                <a:lumMod val="50000"/>
                <a:lumOff val="50000"/>
              </a:schemeClr>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72" name="Content Placeholder 2"/>
          <p:cNvSpPr txBox="1">
            <a:spLocks/>
          </p:cNvSpPr>
          <p:nvPr/>
        </p:nvSpPr>
        <p:spPr>
          <a:xfrm>
            <a:off x="1286042" y="3559332"/>
            <a:ext cx="1964196" cy="729904"/>
          </a:xfrm>
          <a:prstGeom prst="rect">
            <a:avLst/>
          </a:prstGeom>
        </p:spPr>
        <p:txBody>
          <a:bodyPr lIns="68589" tIns="34295" rIns="68589" bIns="34295">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900" noProof="1" smtClean="0">
                <a:solidFill>
                  <a:schemeClr val="tx1">
                    <a:lumMod val="50000"/>
                    <a:lumOff val="50000"/>
                  </a:schemeClr>
                </a:solidFill>
              </a:rPr>
              <a:t>这里是您自己填充文本文字！这里是您自己填充文本文字！</a:t>
            </a:r>
            <a:endParaRPr lang="en-US" sz="900" noProof="1">
              <a:solidFill>
                <a:schemeClr val="tx1">
                  <a:lumMod val="50000"/>
                  <a:lumOff val="50000"/>
                </a:schemeClr>
              </a:solidFill>
            </a:endParaRPr>
          </a:p>
        </p:txBody>
      </p:sp>
      <p:sp>
        <p:nvSpPr>
          <p:cNvPr id="73" name="Title 13"/>
          <p:cNvSpPr txBox="1">
            <a:spLocks/>
          </p:cNvSpPr>
          <p:nvPr/>
        </p:nvSpPr>
        <p:spPr>
          <a:xfrm>
            <a:off x="1220567" y="3113530"/>
            <a:ext cx="2095142" cy="415627"/>
          </a:xfrm>
          <a:prstGeom prst="rect">
            <a:avLst/>
          </a:prstGeom>
        </p:spPr>
        <p:txBody>
          <a:bodyPr vert="horz" lIns="91452" tIns="45726" rIns="91452" bIns="45726"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2000" dirty="0">
                <a:latin typeface="方正黑体简体" pitchFamily="2" charset="-122"/>
                <a:ea typeface="方正黑体简体" pitchFamily="2" charset="-122"/>
              </a:rPr>
              <a:t>文</a:t>
            </a:r>
            <a:r>
              <a:rPr lang="zh-CN" altLang="en-US" sz="2000" dirty="0" smtClean="0">
                <a:latin typeface="方正黑体简体" pitchFamily="2" charset="-122"/>
                <a:ea typeface="方正黑体简体" pitchFamily="2" charset="-122"/>
              </a:rPr>
              <a:t>字内容</a:t>
            </a:r>
            <a:r>
              <a:rPr lang="en-US" altLang="zh-CN" sz="2000" dirty="0" smtClean="0">
                <a:latin typeface="方正黑体简体" pitchFamily="2" charset="-122"/>
                <a:ea typeface="方正黑体简体" pitchFamily="2" charset="-122"/>
              </a:rPr>
              <a:t>1</a:t>
            </a:r>
            <a:endParaRPr lang="en-US" sz="2000" dirty="0">
              <a:latin typeface="方正黑体简体" pitchFamily="2" charset="-122"/>
              <a:ea typeface="方正黑体简体" pitchFamily="2" charset="-122"/>
            </a:endParaRPr>
          </a:p>
        </p:txBody>
      </p:sp>
      <p:sp>
        <p:nvSpPr>
          <p:cNvPr id="74" name="Content Placeholder 2"/>
          <p:cNvSpPr txBox="1">
            <a:spLocks/>
          </p:cNvSpPr>
          <p:nvPr/>
        </p:nvSpPr>
        <p:spPr>
          <a:xfrm>
            <a:off x="3581988" y="3507854"/>
            <a:ext cx="2029668" cy="729904"/>
          </a:xfrm>
          <a:prstGeom prst="rect">
            <a:avLst/>
          </a:prstGeom>
        </p:spPr>
        <p:txBody>
          <a:bodyPr vert="horz" lIns="91452" tIns="45726" rIns="91452" bIns="45726"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900" dirty="0" smtClean="0">
                <a:solidFill>
                  <a:schemeClr val="tx1">
                    <a:lumMod val="50000"/>
                    <a:lumOff val="50000"/>
                  </a:schemeClr>
                </a:solidFill>
              </a:rPr>
              <a:t>这里是您自己填充文本文字！这里是您自己填充文本文字！</a:t>
            </a:r>
            <a:endParaRPr lang="en-US" sz="900" dirty="0">
              <a:solidFill>
                <a:schemeClr val="tx1">
                  <a:lumMod val="50000"/>
                  <a:lumOff val="50000"/>
                </a:schemeClr>
              </a:solidFill>
            </a:endParaRPr>
          </a:p>
        </p:txBody>
      </p:sp>
      <p:sp>
        <p:nvSpPr>
          <p:cNvPr id="75" name="Title 13"/>
          <p:cNvSpPr txBox="1">
            <a:spLocks/>
          </p:cNvSpPr>
          <p:nvPr/>
        </p:nvSpPr>
        <p:spPr>
          <a:xfrm>
            <a:off x="3516514" y="3136671"/>
            <a:ext cx="2095142" cy="369344"/>
          </a:xfrm>
          <a:prstGeom prst="rect">
            <a:avLst/>
          </a:prstGeom>
        </p:spPr>
        <p:txBody>
          <a:bodyPr vert="horz" lIns="91452" tIns="45726" rIns="91452" bIns="45726"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1800" dirty="0">
                <a:latin typeface="方正黑体简体" pitchFamily="2" charset="-122"/>
                <a:ea typeface="方正黑体简体" pitchFamily="2" charset="-122"/>
              </a:rPr>
              <a:t>文字内</a:t>
            </a:r>
            <a:r>
              <a:rPr lang="zh-CN" altLang="en-US" sz="1800" dirty="0" smtClean="0">
                <a:latin typeface="方正黑体简体" pitchFamily="2" charset="-122"/>
                <a:ea typeface="方正黑体简体" pitchFamily="2" charset="-122"/>
              </a:rPr>
              <a:t>容</a:t>
            </a:r>
            <a:r>
              <a:rPr lang="en-US" altLang="zh-CN" sz="1800" dirty="0" smtClean="0">
                <a:latin typeface="方正黑体简体" pitchFamily="2" charset="-122"/>
                <a:ea typeface="方正黑体简体" pitchFamily="2" charset="-122"/>
              </a:rPr>
              <a:t>2</a:t>
            </a:r>
            <a:endParaRPr lang="en-US" altLang="zh-CN" sz="1800" dirty="0">
              <a:latin typeface="方正黑体简体" pitchFamily="2" charset="-122"/>
              <a:ea typeface="方正黑体简体" pitchFamily="2" charset="-122"/>
            </a:endParaRPr>
          </a:p>
        </p:txBody>
      </p:sp>
      <p:sp>
        <p:nvSpPr>
          <p:cNvPr id="81" name="Title 13"/>
          <p:cNvSpPr txBox="1">
            <a:spLocks/>
          </p:cNvSpPr>
          <p:nvPr/>
        </p:nvSpPr>
        <p:spPr>
          <a:xfrm>
            <a:off x="5809205" y="3136671"/>
            <a:ext cx="2095142" cy="369344"/>
          </a:xfrm>
          <a:prstGeom prst="rect">
            <a:avLst/>
          </a:prstGeom>
        </p:spPr>
        <p:txBody>
          <a:bodyPr vert="horz" lIns="91452" tIns="45726" rIns="91452" bIns="45726"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1800" dirty="0">
                <a:latin typeface="方正黑体简体" pitchFamily="2" charset="-122"/>
                <a:ea typeface="方正黑体简体" pitchFamily="2" charset="-122"/>
              </a:rPr>
              <a:t>文字内</a:t>
            </a:r>
            <a:r>
              <a:rPr lang="zh-CN" altLang="en-US" sz="1800" dirty="0" smtClean="0">
                <a:latin typeface="方正黑体简体" pitchFamily="2" charset="-122"/>
                <a:ea typeface="方正黑体简体" pitchFamily="2" charset="-122"/>
              </a:rPr>
              <a:t>容</a:t>
            </a:r>
            <a:r>
              <a:rPr lang="en-US" altLang="zh-CN" sz="1800" dirty="0" smtClean="0">
                <a:latin typeface="方正黑体简体" pitchFamily="2" charset="-122"/>
                <a:ea typeface="方正黑体简体" pitchFamily="2" charset="-122"/>
              </a:rPr>
              <a:t>3</a:t>
            </a:r>
            <a:endParaRPr lang="en-US" altLang="zh-CN" sz="1800" dirty="0">
              <a:latin typeface="方正黑体简体" pitchFamily="2" charset="-122"/>
              <a:ea typeface="方正黑体简体" pitchFamily="2" charset="-122"/>
            </a:endParaRPr>
          </a:p>
        </p:txBody>
      </p:sp>
      <p:sp>
        <p:nvSpPr>
          <p:cNvPr id="82" name="Content Placeholder 2"/>
          <p:cNvSpPr txBox="1">
            <a:spLocks/>
          </p:cNvSpPr>
          <p:nvPr/>
        </p:nvSpPr>
        <p:spPr>
          <a:xfrm>
            <a:off x="5940151" y="3521485"/>
            <a:ext cx="1964196" cy="729904"/>
          </a:xfrm>
          <a:prstGeom prst="rect">
            <a:avLst/>
          </a:prstGeom>
        </p:spPr>
        <p:txBody>
          <a:bodyPr vert="horz" lIns="68589" tIns="34295" rIns="68589" bIns="34295"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900" dirty="0" smtClean="0">
                <a:solidFill>
                  <a:schemeClr val="tx1">
                    <a:lumMod val="50000"/>
                    <a:lumOff val="50000"/>
                  </a:schemeClr>
                </a:solidFill>
              </a:rPr>
              <a:t>这里是您自己填充文本文字！这里是您自己填充文本文字！</a:t>
            </a:r>
            <a:endParaRPr lang="en-US" sz="900" dirty="0">
              <a:solidFill>
                <a:schemeClr val="tx1">
                  <a:lumMod val="50000"/>
                  <a:lumOff val="50000"/>
                </a:schemeClr>
              </a:solidFill>
            </a:endParaRPr>
          </a:p>
        </p:txBody>
      </p:sp>
      <p:grpSp>
        <p:nvGrpSpPr>
          <p:cNvPr id="93" name="Group 32"/>
          <p:cNvGrpSpPr/>
          <p:nvPr/>
        </p:nvGrpSpPr>
        <p:grpSpPr>
          <a:xfrm>
            <a:off x="1579790" y="1402185"/>
            <a:ext cx="1400624" cy="1403646"/>
            <a:chOff x="2106021" y="2086164"/>
            <a:chExt cx="1867174" cy="1870950"/>
          </a:xfrm>
        </p:grpSpPr>
        <p:grpSp>
          <p:nvGrpSpPr>
            <p:cNvPr id="94" name="Group 10"/>
            <p:cNvGrpSpPr/>
            <p:nvPr/>
          </p:nvGrpSpPr>
          <p:grpSpPr>
            <a:xfrm>
              <a:off x="2106021" y="2086164"/>
              <a:ext cx="1867174" cy="1870950"/>
              <a:chOff x="3692576" y="1742634"/>
              <a:chExt cx="2790379" cy="2796023"/>
            </a:xfrm>
          </p:grpSpPr>
          <p:grpSp>
            <p:nvGrpSpPr>
              <p:cNvPr id="97" name="组合 79"/>
              <p:cNvGrpSpPr>
                <a:grpSpLocks/>
              </p:cNvGrpSpPr>
              <p:nvPr/>
            </p:nvGrpSpPr>
            <p:grpSpPr bwMode="auto">
              <a:xfrm>
                <a:off x="3692576" y="1742634"/>
                <a:ext cx="2790379" cy="2796023"/>
                <a:chOff x="6379729" y="2488774"/>
                <a:chExt cx="2513016" cy="2513016"/>
              </a:xfrm>
            </p:grpSpPr>
            <p:sp>
              <p:nvSpPr>
                <p:cNvPr id="99"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00"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98" name="椭圆 80"/>
              <p:cNvSpPr/>
              <p:nvPr/>
            </p:nvSpPr>
            <p:spPr bwMode="auto">
              <a:xfrm>
                <a:off x="4101619" y="2137562"/>
                <a:ext cx="2016472" cy="2020558"/>
              </a:xfrm>
              <a:prstGeom prst="ellipse">
                <a:avLst/>
              </a:prstGeom>
              <a:solidFill>
                <a:srgbClr val="007CD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95" name="Freeform 11"/>
            <p:cNvSpPr>
              <a:spLocks noEditPoints="1"/>
            </p:cNvSpPr>
            <p:nvPr/>
          </p:nvSpPr>
          <p:spPr bwMode="auto">
            <a:xfrm>
              <a:off x="2682977" y="2678546"/>
              <a:ext cx="681370" cy="679558"/>
            </a:xfrm>
            <a:custGeom>
              <a:avLst/>
              <a:gdLst>
                <a:gd name="T0" fmla="*/ 7 w 319"/>
                <a:gd name="T1" fmla="*/ 291 h 318"/>
                <a:gd name="T2" fmla="*/ 26 w 319"/>
                <a:gd name="T3" fmla="*/ 310 h 318"/>
                <a:gd name="T4" fmla="*/ 53 w 319"/>
                <a:gd name="T5" fmla="*/ 310 h 318"/>
                <a:gd name="T6" fmla="*/ 129 w 319"/>
                <a:gd name="T7" fmla="*/ 234 h 318"/>
                <a:gd name="T8" fmla="*/ 191 w 319"/>
                <a:gd name="T9" fmla="*/ 251 h 318"/>
                <a:gd name="T10" fmla="*/ 319 w 319"/>
                <a:gd name="T11" fmla="*/ 124 h 318"/>
                <a:gd name="T12" fmla="*/ 195 w 319"/>
                <a:gd name="T13" fmla="*/ 0 h 318"/>
                <a:gd name="T14" fmla="*/ 67 w 319"/>
                <a:gd name="T15" fmla="*/ 127 h 318"/>
                <a:gd name="T16" fmla="*/ 85 w 319"/>
                <a:gd name="T17" fmla="*/ 192 h 318"/>
                <a:gd name="T18" fmla="*/ 10 w 319"/>
                <a:gd name="T19" fmla="*/ 267 h 318"/>
                <a:gd name="T20" fmla="*/ 7 w 319"/>
                <a:gd name="T21" fmla="*/ 291 h 318"/>
                <a:gd name="T22" fmla="*/ 191 w 319"/>
                <a:gd name="T23" fmla="*/ 213 h 318"/>
                <a:gd name="T24" fmla="*/ 106 w 319"/>
                <a:gd name="T25" fmla="*/ 127 h 318"/>
                <a:gd name="T26" fmla="*/ 195 w 319"/>
                <a:gd name="T27" fmla="*/ 38 h 318"/>
                <a:gd name="T28" fmla="*/ 281 w 319"/>
                <a:gd name="T29" fmla="*/ 124 h 318"/>
                <a:gd name="T30" fmla="*/ 191 w 319"/>
                <a:gd name="T31" fmla="*/ 213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1800" dirty="0"/>
            </a:p>
          </p:txBody>
        </p:sp>
      </p:grpSp>
      <p:grpSp>
        <p:nvGrpSpPr>
          <p:cNvPr id="101" name="Group 34"/>
          <p:cNvGrpSpPr/>
          <p:nvPr/>
        </p:nvGrpSpPr>
        <p:grpSpPr>
          <a:xfrm>
            <a:off x="3641576" y="1131590"/>
            <a:ext cx="1814346" cy="1818260"/>
            <a:chOff x="4854592" y="1725481"/>
            <a:chExt cx="2418708" cy="2423599"/>
          </a:xfrm>
        </p:grpSpPr>
        <p:grpSp>
          <p:nvGrpSpPr>
            <p:cNvPr id="102" name="Group 15"/>
            <p:cNvGrpSpPr/>
            <p:nvPr/>
          </p:nvGrpSpPr>
          <p:grpSpPr>
            <a:xfrm>
              <a:off x="4854592" y="1725481"/>
              <a:ext cx="2418708" cy="2423599"/>
              <a:chOff x="3692576" y="1742634"/>
              <a:chExt cx="2790379" cy="2796023"/>
            </a:xfrm>
          </p:grpSpPr>
          <p:grpSp>
            <p:nvGrpSpPr>
              <p:cNvPr id="105" name="组合 79"/>
              <p:cNvGrpSpPr>
                <a:grpSpLocks/>
              </p:cNvGrpSpPr>
              <p:nvPr/>
            </p:nvGrpSpPr>
            <p:grpSpPr bwMode="auto">
              <a:xfrm>
                <a:off x="3692576" y="1742634"/>
                <a:ext cx="2790379" cy="2796023"/>
                <a:chOff x="6379729" y="2488774"/>
                <a:chExt cx="2513016" cy="2513016"/>
              </a:xfrm>
            </p:grpSpPr>
            <p:sp>
              <p:nvSpPr>
                <p:cNvPr id="10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08"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06" name="椭圆 80"/>
              <p:cNvSpPr/>
              <p:nvPr/>
            </p:nvSpPr>
            <p:spPr bwMode="auto">
              <a:xfrm>
                <a:off x="4101618" y="2137562"/>
                <a:ext cx="2016471" cy="2020558"/>
              </a:xfrm>
              <a:prstGeom prst="ellipse">
                <a:avLst/>
              </a:prstGeom>
              <a:solidFill>
                <a:srgbClr val="007CD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03" name="Freeform 6"/>
            <p:cNvSpPr>
              <a:spLocks noEditPoints="1"/>
            </p:cNvSpPr>
            <p:nvPr/>
          </p:nvSpPr>
          <p:spPr bwMode="auto">
            <a:xfrm>
              <a:off x="5595133" y="2523063"/>
              <a:ext cx="960113" cy="981575"/>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1800" dirty="0"/>
            </a:p>
          </p:txBody>
        </p:sp>
      </p:grpSp>
      <p:grpSp>
        <p:nvGrpSpPr>
          <p:cNvPr id="109" name="Group 35"/>
          <p:cNvGrpSpPr/>
          <p:nvPr/>
        </p:nvGrpSpPr>
        <p:grpSpPr>
          <a:xfrm>
            <a:off x="6180249" y="1398499"/>
            <a:ext cx="1400624" cy="1403646"/>
            <a:chOff x="8238901" y="2081251"/>
            <a:chExt cx="1867174" cy="1870950"/>
          </a:xfrm>
        </p:grpSpPr>
        <p:grpSp>
          <p:nvGrpSpPr>
            <p:cNvPr id="110" name="Group 20"/>
            <p:cNvGrpSpPr/>
            <p:nvPr/>
          </p:nvGrpSpPr>
          <p:grpSpPr>
            <a:xfrm>
              <a:off x="8238901" y="2081251"/>
              <a:ext cx="1867174" cy="1870950"/>
              <a:chOff x="3692576" y="1742634"/>
              <a:chExt cx="2790379" cy="2796023"/>
            </a:xfrm>
          </p:grpSpPr>
          <p:grpSp>
            <p:nvGrpSpPr>
              <p:cNvPr id="113" name="组合 79"/>
              <p:cNvGrpSpPr>
                <a:grpSpLocks/>
              </p:cNvGrpSpPr>
              <p:nvPr/>
            </p:nvGrpSpPr>
            <p:grpSpPr bwMode="auto">
              <a:xfrm>
                <a:off x="3692576" y="1742634"/>
                <a:ext cx="2790379" cy="2796023"/>
                <a:chOff x="6379729" y="2488774"/>
                <a:chExt cx="2513016" cy="2513016"/>
              </a:xfrm>
            </p:grpSpPr>
            <p:sp>
              <p:nvSpPr>
                <p:cNvPr id="11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16" name="任意多边形 83"/>
                <p:cNvSpPr/>
                <p:nvPr/>
              </p:nvSpPr>
              <p:spPr>
                <a:xfrm rot="16377237">
                  <a:off x="6409518" y="2506881"/>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14" name="椭圆 80"/>
              <p:cNvSpPr/>
              <p:nvPr/>
            </p:nvSpPr>
            <p:spPr bwMode="auto">
              <a:xfrm>
                <a:off x="4101619" y="2137562"/>
                <a:ext cx="2016472" cy="2020558"/>
              </a:xfrm>
              <a:prstGeom prst="ellipse">
                <a:avLst/>
              </a:prstGeom>
              <a:solidFill>
                <a:srgbClr val="007CD0"/>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11" name="Freeform 16"/>
            <p:cNvSpPr>
              <a:spLocks noEditPoints="1"/>
            </p:cNvSpPr>
            <p:nvPr/>
          </p:nvSpPr>
          <p:spPr bwMode="auto">
            <a:xfrm>
              <a:off x="8906196" y="2721140"/>
              <a:ext cx="591169" cy="591169"/>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1800" dirty="0"/>
            </a:p>
          </p:txBody>
        </p:sp>
      </p:grpSp>
    </p:spTree>
    <p:extLst>
      <p:ext uri="{BB962C8B-B14F-4D97-AF65-F5344CB8AC3E}">
        <p14:creationId xmlns:p14="http://schemas.microsoft.com/office/powerpoint/2010/main" val="1993935998"/>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53" presetClass="entr" presetSubtype="16" fill="hold" nodeType="afterEffect">
                                  <p:stCondLst>
                                    <p:cond delay="0"/>
                                  </p:stCondLst>
                                  <p:childTnLst>
                                    <p:set>
                                      <p:cBhvr>
                                        <p:cTn id="22" dur="1" fill="hold">
                                          <p:stCondLst>
                                            <p:cond delay="0"/>
                                          </p:stCondLst>
                                        </p:cTn>
                                        <p:tgtEl>
                                          <p:spTgt spid="93"/>
                                        </p:tgtEl>
                                        <p:attrNameLst>
                                          <p:attrName>style.visibility</p:attrName>
                                        </p:attrNameLst>
                                      </p:cBhvr>
                                      <p:to>
                                        <p:strVal val="visible"/>
                                      </p:to>
                                    </p:set>
                                    <p:anim calcmode="lin" valueType="num">
                                      <p:cBhvr>
                                        <p:cTn id="23" dur="500" fill="hold"/>
                                        <p:tgtEl>
                                          <p:spTgt spid="93"/>
                                        </p:tgtEl>
                                        <p:attrNameLst>
                                          <p:attrName>ppt_w</p:attrName>
                                        </p:attrNameLst>
                                      </p:cBhvr>
                                      <p:tavLst>
                                        <p:tav tm="0">
                                          <p:val>
                                            <p:fltVal val="0"/>
                                          </p:val>
                                        </p:tav>
                                        <p:tav tm="100000">
                                          <p:val>
                                            <p:strVal val="#ppt_w"/>
                                          </p:val>
                                        </p:tav>
                                      </p:tavLst>
                                    </p:anim>
                                    <p:anim calcmode="lin" valueType="num">
                                      <p:cBhvr>
                                        <p:cTn id="24" dur="500" fill="hold"/>
                                        <p:tgtEl>
                                          <p:spTgt spid="93"/>
                                        </p:tgtEl>
                                        <p:attrNameLst>
                                          <p:attrName>ppt_h</p:attrName>
                                        </p:attrNameLst>
                                      </p:cBhvr>
                                      <p:tavLst>
                                        <p:tav tm="0">
                                          <p:val>
                                            <p:fltVal val="0"/>
                                          </p:val>
                                        </p:tav>
                                        <p:tav tm="100000">
                                          <p:val>
                                            <p:strVal val="#ppt_h"/>
                                          </p:val>
                                        </p:tav>
                                      </p:tavLst>
                                    </p:anim>
                                    <p:animEffect transition="in" filter="fade">
                                      <p:cBhvr>
                                        <p:cTn id="25" dur="500"/>
                                        <p:tgtEl>
                                          <p:spTgt spid="93"/>
                                        </p:tgtEl>
                                      </p:cBhvr>
                                    </p:animEffect>
                                  </p:childTnLst>
                                </p:cTn>
                              </p:par>
                            </p:childTnLst>
                          </p:cTn>
                        </p:par>
                        <p:par>
                          <p:cTn id="26" fill="hold">
                            <p:stCondLst>
                              <p:cond delay="1860"/>
                            </p:stCondLst>
                            <p:childTnLst>
                              <p:par>
                                <p:cTn id="27" presetID="53" presetClass="entr" presetSubtype="16" fill="hold" nodeType="afterEffect">
                                  <p:stCondLst>
                                    <p:cond delay="0"/>
                                  </p:stCondLst>
                                  <p:childTnLst>
                                    <p:set>
                                      <p:cBhvr>
                                        <p:cTn id="28" dur="1" fill="hold">
                                          <p:stCondLst>
                                            <p:cond delay="0"/>
                                          </p:stCondLst>
                                        </p:cTn>
                                        <p:tgtEl>
                                          <p:spTgt spid="101"/>
                                        </p:tgtEl>
                                        <p:attrNameLst>
                                          <p:attrName>style.visibility</p:attrName>
                                        </p:attrNameLst>
                                      </p:cBhvr>
                                      <p:to>
                                        <p:strVal val="visible"/>
                                      </p:to>
                                    </p:set>
                                    <p:anim calcmode="lin" valueType="num">
                                      <p:cBhvr>
                                        <p:cTn id="29" dur="500" fill="hold"/>
                                        <p:tgtEl>
                                          <p:spTgt spid="101"/>
                                        </p:tgtEl>
                                        <p:attrNameLst>
                                          <p:attrName>ppt_w</p:attrName>
                                        </p:attrNameLst>
                                      </p:cBhvr>
                                      <p:tavLst>
                                        <p:tav tm="0">
                                          <p:val>
                                            <p:fltVal val="0"/>
                                          </p:val>
                                        </p:tav>
                                        <p:tav tm="100000">
                                          <p:val>
                                            <p:strVal val="#ppt_w"/>
                                          </p:val>
                                        </p:tav>
                                      </p:tavLst>
                                    </p:anim>
                                    <p:anim calcmode="lin" valueType="num">
                                      <p:cBhvr>
                                        <p:cTn id="30" dur="500" fill="hold"/>
                                        <p:tgtEl>
                                          <p:spTgt spid="101"/>
                                        </p:tgtEl>
                                        <p:attrNameLst>
                                          <p:attrName>ppt_h</p:attrName>
                                        </p:attrNameLst>
                                      </p:cBhvr>
                                      <p:tavLst>
                                        <p:tav tm="0">
                                          <p:val>
                                            <p:fltVal val="0"/>
                                          </p:val>
                                        </p:tav>
                                        <p:tav tm="100000">
                                          <p:val>
                                            <p:strVal val="#ppt_h"/>
                                          </p:val>
                                        </p:tav>
                                      </p:tavLst>
                                    </p:anim>
                                    <p:animEffect transition="in" filter="fade">
                                      <p:cBhvr>
                                        <p:cTn id="31" dur="500"/>
                                        <p:tgtEl>
                                          <p:spTgt spid="101"/>
                                        </p:tgtEl>
                                      </p:cBhvr>
                                    </p:animEffect>
                                  </p:childTnLst>
                                </p:cTn>
                              </p:par>
                            </p:childTnLst>
                          </p:cTn>
                        </p:par>
                        <p:par>
                          <p:cTn id="32" fill="hold">
                            <p:stCondLst>
                              <p:cond delay="2360"/>
                            </p:stCondLst>
                            <p:childTnLst>
                              <p:par>
                                <p:cTn id="33" presetID="53" presetClass="entr" presetSubtype="16" fill="hold" nodeType="afterEffect">
                                  <p:stCondLst>
                                    <p:cond delay="0"/>
                                  </p:stCondLst>
                                  <p:childTnLst>
                                    <p:set>
                                      <p:cBhvr>
                                        <p:cTn id="34" dur="1" fill="hold">
                                          <p:stCondLst>
                                            <p:cond delay="0"/>
                                          </p:stCondLst>
                                        </p:cTn>
                                        <p:tgtEl>
                                          <p:spTgt spid="109"/>
                                        </p:tgtEl>
                                        <p:attrNameLst>
                                          <p:attrName>style.visibility</p:attrName>
                                        </p:attrNameLst>
                                      </p:cBhvr>
                                      <p:to>
                                        <p:strVal val="visible"/>
                                      </p:to>
                                    </p:set>
                                    <p:anim calcmode="lin" valueType="num">
                                      <p:cBhvr>
                                        <p:cTn id="35" dur="500" fill="hold"/>
                                        <p:tgtEl>
                                          <p:spTgt spid="109"/>
                                        </p:tgtEl>
                                        <p:attrNameLst>
                                          <p:attrName>ppt_w</p:attrName>
                                        </p:attrNameLst>
                                      </p:cBhvr>
                                      <p:tavLst>
                                        <p:tav tm="0">
                                          <p:val>
                                            <p:fltVal val="0"/>
                                          </p:val>
                                        </p:tav>
                                        <p:tav tm="100000">
                                          <p:val>
                                            <p:strVal val="#ppt_w"/>
                                          </p:val>
                                        </p:tav>
                                      </p:tavLst>
                                    </p:anim>
                                    <p:anim calcmode="lin" valueType="num">
                                      <p:cBhvr>
                                        <p:cTn id="36" dur="500" fill="hold"/>
                                        <p:tgtEl>
                                          <p:spTgt spid="109"/>
                                        </p:tgtEl>
                                        <p:attrNameLst>
                                          <p:attrName>ppt_h</p:attrName>
                                        </p:attrNameLst>
                                      </p:cBhvr>
                                      <p:tavLst>
                                        <p:tav tm="0">
                                          <p:val>
                                            <p:fltVal val="0"/>
                                          </p:val>
                                        </p:tav>
                                        <p:tav tm="100000">
                                          <p:val>
                                            <p:strVal val="#ppt_h"/>
                                          </p:val>
                                        </p:tav>
                                      </p:tavLst>
                                    </p:anim>
                                    <p:animEffect transition="in" filter="fade">
                                      <p:cBhvr>
                                        <p:cTn id="37" dur="500"/>
                                        <p:tgtEl>
                                          <p:spTgt spid="109"/>
                                        </p:tgtEl>
                                      </p:cBhvr>
                                    </p:animEffect>
                                  </p:childTnLst>
                                </p:cTn>
                              </p:par>
                            </p:childTnLst>
                          </p:cTn>
                        </p:par>
                        <p:par>
                          <p:cTn id="38" fill="hold">
                            <p:stCondLst>
                              <p:cond delay="2860"/>
                            </p:stCondLst>
                            <p:childTnLst>
                              <p:par>
                                <p:cTn id="39" presetID="16" presetClass="entr" presetSubtype="37" fill="hold" nodeType="afterEffect">
                                  <p:stCondLst>
                                    <p:cond delay="0"/>
                                  </p:stCondLst>
                                  <p:childTnLst>
                                    <p:set>
                                      <p:cBhvr>
                                        <p:cTn id="40" dur="1" fill="hold">
                                          <p:stCondLst>
                                            <p:cond delay="0"/>
                                          </p:stCondLst>
                                        </p:cTn>
                                        <p:tgtEl>
                                          <p:spTgt spid="71"/>
                                        </p:tgtEl>
                                        <p:attrNameLst>
                                          <p:attrName>style.visibility</p:attrName>
                                        </p:attrNameLst>
                                      </p:cBhvr>
                                      <p:to>
                                        <p:strVal val="visible"/>
                                      </p:to>
                                    </p:set>
                                    <p:animEffect transition="in" filter="barn(outVertical)">
                                      <p:cBhvr>
                                        <p:cTn id="41" dur="1500"/>
                                        <p:tgtEl>
                                          <p:spTgt spid="71"/>
                                        </p:tgtEl>
                                      </p:cBhvr>
                                    </p:animEffect>
                                  </p:childTnLst>
                                </p:cTn>
                              </p:par>
                            </p:childTnLst>
                          </p:cTn>
                        </p:par>
                        <p:par>
                          <p:cTn id="42" fill="hold">
                            <p:stCondLst>
                              <p:cond delay="4360"/>
                            </p:stCondLst>
                            <p:childTnLst>
                              <p:par>
                                <p:cTn id="43" presetID="10" presetClass="entr" presetSubtype="0" fill="hold" grpId="0" nodeType="afterEffect">
                                  <p:stCondLst>
                                    <p:cond delay="0"/>
                                  </p:stCondLst>
                                  <p:childTnLst>
                                    <p:set>
                                      <p:cBhvr>
                                        <p:cTn id="44" dur="1" fill="hold">
                                          <p:stCondLst>
                                            <p:cond delay="0"/>
                                          </p:stCondLst>
                                        </p:cTn>
                                        <p:tgtEl>
                                          <p:spTgt spid="73"/>
                                        </p:tgtEl>
                                        <p:attrNameLst>
                                          <p:attrName>style.visibility</p:attrName>
                                        </p:attrNameLst>
                                      </p:cBhvr>
                                      <p:to>
                                        <p:strVal val="visible"/>
                                      </p:to>
                                    </p:set>
                                    <p:animEffect transition="in" filter="fade">
                                      <p:cBhvr>
                                        <p:cTn id="45" dur="500"/>
                                        <p:tgtEl>
                                          <p:spTgt spid="73"/>
                                        </p:tgtEl>
                                      </p:cBhvr>
                                    </p:animEffect>
                                  </p:childTnLst>
                                </p:cTn>
                              </p:par>
                            </p:childTnLst>
                          </p:cTn>
                        </p:par>
                        <p:par>
                          <p:cTn id="46" fill="hold">
                            <p:stCondLst>
                              <p:cond delay="4860"/>
                            </p:stCondLst>
                            <p:childTnLst>
                              <p:par>
                                <p:cTn id="47" presetID="10" presetClass="entr" presetSubtype="0" fill="hold" grpId="0" nodeType="afterEffect">
                                  <p:stCondLst>
                                    <p:cond delay="0"/>
                                  </p:stCondLst>
                                  <p:childTnLst>
                                    <p:set>
                                      <p:cBhvr>
                                        <p:cTn id="48" dur="1" fill="hold">
                                          <p:stCondLst>
                                            <p:cond delay="0"/>
                                          </p:stCondLst>
                                        </p:cTn>
                                        <p:tgtEl>
                                          <p:spTgt spid="72">
                                            <p:txEl>
                                              <p:pRg st="0" end="0"/>
                                            </p:txEl>
                                          </p:spTgt>
                                        </p:tgtEl>
                                        <p:attrNameLst>
                                          <p:attrName>style.visibility</p:attrName>
                                        </p:attrNameLst>
                                      </p:cBhvr>
                                      <p:to>
                                        <p:strVal val="visible"/>
                                      </p:to>
                                    </p:set>
                                    <p:animEffect transition="in" filter="fade">
                                      <p:cBhvr>
                                        <p:cTn id="49" dur="500"/>
                                        <p:tgtEl>
                                          <p:spTgt spid="72">
                                            <p:txEl>
                                              <p:pRg st="0" end="0"/>
                                            </p:txEl>
                                          </p:spTgt>
                                        </p:tgtEl>
                                      </p:cBhvr>
                                    </p:animEffect>
                                  </p:childTnLst>
                                </p:cTn>
                              </p:par>
                            </p:childTnLst>
                          </p:cTn>
                        </p:par>
                        <p:par>
                          <p:cTn id="50" fill="hold">
                            <p:stCondLst>
                              <p:cond delay="5360"/>
                            </p:stCondLst>
                            <p:childTnLst>
                              <p:par>
                                <p:cTn id="51" presetID="10" presetClass="entr" presetSubtype="0" fill="hold" grpId="0" nodeType="afterEffect">
                                  <p:stCondLst>
                                    <p:cond delay="0"/>
                                  </p:stCondLst>
                                  <p:childTnLst>
                                    <p:set>
                                      <p:cBhvr>
                                        <p:cTn id="52" dur="1" fill="hold">
                                          <p:stCondLst>
                                            <p:cond delay="0"/>
                                          </p:stCondLst>
                                        </p:cTn>
                                        <p:tgtEl>
                                          <p:spTgt spid="75"/>
                                        </p:tgtEl>
                                        <p:attrNameLst>
                                          <p:attrName>style.visibility</p:attrName>
                                        </p:attrNameLst>
                                      </p:cBhvr>
                                      <p:to>
                                        <p:strVal val="visible"/>
                                      </p:to>
                                    </p:set>
                                    <p:animEffect transition="in" filter="fade">
                                      <p:cBhvr>
                                        <p:cTn id="53" dur="500"/>
                                        <p:tgtEl>
                                          <p:spTgt spid="75"/>
                                        </p:tgtEl>
                                      </p:cBhvr>
                                    </p:animEffect>
                                  </p:childTnLst>
                                </p:cTn>
                              </p:par>
                            </p:childTnLst>
                          </p:cTn>
                        </p:par>
                        <p:par>
                          <p:cTn id="54" fill="hold">
                            <p:stCondLst>
                              <p:cond delay="5860"/>
                            </p:stCondLst>
                            <p:childTnLst>
                              <p:par>
                                <p:cTn id="55" presetID="10" presetClass="entr" presetSubtype="0" fill="hold" grpId="0" nodeType="afterEffect">
                                  <p:stCondLst>
                                    <p:cond delay="0"/>
                                  </p:stCondLst>
                                  <p:childTnLst>
                                    <p:set>
                                      <p:cBhvr>
                                        <p:cTn id="56" dur="1" fill="hold">
                                          <p:stCondLst>
                                            <p:cond delay="0"/>
                                          </p:stCondLst>
                                        </p:cTn>
                                        <p:tgtEl>
                                          <p:spTgt spid="74"/>
                                        </p:tgtEl>
                                        <p:attrNameLst>
                                          <p:attrName>style.visibility</p:attrName>
                                        </p:attrNameLst>
                                      </p:cBhvr>
                                      <p:to>
                                        <p:strVal val="visible"/>
                                      </p:to>
                                    </p:set>
                                    <p:animEffect transition="in" filter="fade">
                                      <p:cBhvr>
                                        <p:cTn id="57" dur="500"/>
                                        <p:tgtEl>
                                          <p:spTgt spid="74"/>
                                        </p:tgtEl>
                                      </p:cBhvr>
                                    </p:animEffect>
                                  </p:childTnLst>
                                </p:cTn>
                              </p:par>
                            </p:childTnLst>
                          </p:cTn>
                        </p:par>
                        <p:par>
                          <p:cTn id="58" fill="hold">
                            <p:stCondLst>
                              <p:cond delay="6360"/>
                            </p:stCondLst>
                            <p:childTnLst>
                              <p:par>
                                <p:cTn id="59" presetID="10" presetClass="entr" presetSubtype="0"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fade">
                                      <p:cBhvr>
                                        <p:cTn id="61" dur="500"/>
                                        <p:tgtEl>
                                          <p:spTgt spid="81"/>
                                        </p:tgtEl>
                                      </p:cBhvr>
                                    </p:animEffect>
                                  </p:childTnLst>
                                </p:cTn>
                              </p:par>
                            </p:childTnLst>
                          </p:cTn>
                        </p:par>
                        <p:par>
                          <p:cTn id="62" fill="hold">
                            <p:stCondLst>
                              <p:cond delay="6860"/>
                            </p:stCondLst>
                            <p:childTnLst>
                              <p:par>
                                <p:cTn id="63" presetID="10" presetClass="entr" presetSubtype="0" fill="hold" grpId="0" nodeType="afterEffect">
                                  <p:stCondLst>
                                    <p:cond delay="0"/>
                                  </p:stCondLst>
                                  <p:childTnLst>
                                    <p:set>
                                      <p:cBhvr>
                                        <p:cTn id="64" dur="1" fill="hold">
                                          <p:stCondLst>
                                            <p:cond delay="0"/>
                                          </p:stCondLst>
                                        </p:cTn>
                                        <p:tgtEl>
                                          <p:spTgt spid="82">
                                            <p:txEl>
                                              <p:pRg st="0" end="0"/>
                                            </p:txEl>
                                          </p:spTgt>
                                        </p:tgtEl>
                                        <p:attrNameLst>
                                          <p:attrName>style.visibility</p:attrName>
                                        </p:attrNameLst>
                                      </p:cBhvr>
                                      <p:to>
                                        <p:strVal val="visible"/>
                                      </p:to>
                                    </p:set>
                                    <p:animEffect transition="in" filter="fade">
                                      <p:cBhvr>
                                        <p:cTn id="65" dur="500"/>
                                        <p:tgtEl>
                                          <p:spTgt spid="8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72" grpId="0" build="p"/>
      <p:bldP spid="73" grpId="0"/>
      <p:bldP spid="74" grpId="0"/>
      <p:bldP spid="75" grpId="0"/>
      <p:bldP spid="81" grpId="0"/>
      <p:bldP spid="82"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矩形 15"/>
          <p:cNvSpPr/>
          <p:nvPr/>
        </p:nvSpPr>
        <p:spPr>
          <a:xfrm flipH="1" flipV="1">
            <a:off x="0" y="1040999"/>
            <a:ext cx="899592" cy="2690986"/>
          </a:xfrm>
          <a:custGeom>
            <a:avLst/>
            <a:gdLst>
              <a:gd name="connsiteX0" fmla="*/ 0 w 3995936"/>
              <a:gd name="connsiteY0" fmla="*/ 0 h 2664296"/>
              <a:gd name="connsiteX1" fmla="*/ 3995936 w 3995936"/>
              <a:gd name="connsiteY1" fmla="*/ 0 h 2664296"/>
              <a:gd name="connsiteX2" fmla="*/ 3995936 w 3995936"/>
              <a:gd name="connsiteY2" fmla="*/ 2664296 h 2664296"/>
              <a:gd name="connsiteX3" fmla="*/ 0 w 3995936"/>
              <a:gd name="connsiteY3" fmla="*/ 2664296 h 2664296"/>
              <a:gd name="connsiteX4" fmla="*/ 0 w 3995936"/>
              <a:gd name="connsiteY4" fmla="*/ 0 h 2664296"/>
              <a:gd name="connsiteX0" fmla="*/ 0 w 3995936"/>
              <a:gd name="connsiteY0" fmla="*/ 1377 h 2665673"/>
              <a:gd name="connsiteX1" fmla="*/ 347861 w 3995936"/>
              <a:gd name="connsiteY1" fmla="*/ 0 h 2665673"/>
              <a:gd name="connsiteX2" fmla="*/ 3995936 w 3995936"/>
              <a:gd name="connsiteY2" fmla="*/ 1377 h 2665673"/>
              <a:gd name="connsiteX3" fmla="*/ 3995936 w 3995936"/>
              <a:gd name="connsiteY3" fmla="*/ 2665673 h 2665673"/>
              <a:gd name="connsiteX4" fmla="*/ 0 w 3995936"/>
              <a:gd name="connsiteY4" fmla="*/ 2665673 h 2665673"/>
              <a:gd name="connsiteX5" fmla="*/ 0 w 3995936"/>
              <a:gd name="connsiteY5" fmla="*/ 1377 h 2665673"/>
              <a:gd name="connsiteX0" fmla="*/ 0 w 3995936"/>
              <a:gd name="connsiteY0" fmla="*/ 2665673 h 2665673"/>
              <a:gd name="connsiteX1" fmla="*/ 347861 w 3995936"/>
              <a:gd name="connsiteY1" fmla="*/ 0 h 2665673"/>
              <a:gd name="connsiteX2" fmla="*/ 3995936 w 3995936"/>
              <a:gd name="connsiteY2" fmla="*/ 1377 h 2665673"/>
              <a:gd name="connsiteX3" fmla="*/ 3995936 w 3995936"/>
              <a:gd name="connsiteY3" fmla="*/ 2665673 h 2665673"/>
              <a:gd name="connsiteX4" fmla="*/ 0 w 3995936"/>
              <a:gd name="connsiteY4" fmla="*/ 2665673 h 2665673"/>
              <a:gd name="connsiteX0" fmla="*/ 0 w 3995936"/>
              <a:gd name="connsiteY0" fmla="*/ 2665673 h 2665673"/>
              <a:gd name="connsiteX1" fmla="*/ 347861 w 3995936"/>
              <a:gd name="connsiteY1" fmla="*/ 0 h 2665673"/>
              <a:gd name="connsiteX2" fmla="*/ 1439144 w 3995936"/>
              <a:gd name="connsiteY2" fmla="*/ 0 h 2665673"/>
              <a:gd name="connsiteX3" fmla="*/ 3995936 w 3995936"/>
              <a:gd name="connsiteY3" fmla="*/ 1377 h 2665673"/>
              <a:gd name="connsiteX4" fmla="*/ 3995936 w 3995936"/>
              <a:gd name="connsiteY4" fmla="*/ 2665673 h 2665673"/>
              <a:gd name="connsiteX5" fmla="*/ 0 w 3995936"/>
              <a:gd name="connsiteY5" fmla="*/ 2665673 h 2665673"/>
              <a:gd name="connsiteX0" fmla="*/ 0 w 3995936"/>
              <a:gd name="connsiteY0" fmla="*/ 2665673 h 2665673"/>
              <a:gd name="connsiteX1" fmla="*/ 347861 w 3995936"/>
              <a:gd name="connsiteY1" fmla="*/ 0 h 2665673"/>
              <a:gd name="connsiteX2" fmla="*/ 1439144 w 3995936"/>
              <a:gd name="connsiteY2" fmla="*/ 0 h 2665673"/>
              <a:gd name="connsiteX3" fmla="*/ 3995936 w 3995936"/>
              <a:gd name="connsiteY3" fmla="*/ 2665673 h 2665673"/>
              <a:gd name="connsiteX4" fmla="*/ 0 w 3995936"/>
              <a:gd name="connsiteY4" fmla="*/ 2665673 h 2665673"/>
              <a:gd name="connsiteX0" fmla="*/ 0 w 3995936"/>
              <a:gd name="connsiteY0" fmla="*/ 2665673 h 2665673"/>
              <a:gd name="connsiteX1" fmla="*/ 347861 w 3995936"/>
              <a:gd name="connsiteY1" fmla="*/ 0 h 2665673"/>
              <a:gd name="connsiteX2" fmla="*/ 1439144 w 3995936"/>
              <a:gd name="connsiteY2" fmla="*/ 0 h 2665673"/>
              <a:gd name="connsiteX3" fmla="*/ 3995936 w 3995936"/>
              <a:gd name="connsiteY3" fmla="*/ 2665673 h 2665673"/>
              <a:gd name="connsiteX4" fmla="*/ 1439144 w 3995936"/>
              <a:gd name="connsiteY4" fmla="*/ 2663804 h 2665673"/>
              <a:gd name="connsiteX5" fmla="*/ 0 w 3995936"/>
              <a:gd name="connsiteY5" fmla="*/ 2665673 h 2665673"/>
              <a:gd name="connsiteX0" fmla="*/ 0 w 1439144"/>
              <a:gd name="connsiteY0" fmla="*/ 2665673 h 2665673"/>
              <a:gd name="connsiteX1" fmla="*/ 347861 w 1439144"/>
              <a:gd name="connsiteY1" fmla="*/ 0 h 2665673"/>
              <a:gd name="connsiteX2" fmla="*/ 1439144 w 1439144"/>
              <a:gd name="connsiteY2" fmla="*/ 0 h 2665673"/>
              <a:gd name="connsiteX3" fmla="*/ 1439144 w 1439144"/>
              <a:gd name="connsiteY3" fmla="*/ 2663804 h 2665673"/>
              <a:gd name="connsiteX4" fmla="*/ 0 w 1439144"/>
              <a:gd name="connsiteY4" fmla="*/ 2665673 h 2665673"/>
              <a:gd name="connsiteX0" fmla="*/ 0 w 1439144"/>
              <a:gd name="connsiteY0" fmla="*/ 2665673 h 2665673"/>
              <a:gd name="connsiteX1" fmla="*/ 347861 w 1439144"/>
              <a:gd name="connsiteY1" fmla="*/ 0 h 2665673"/>
              <a:gd name="connsiteX2" fmla="*/ 1439144 w 1439144"/>
              <a:gd name="connsiteY2" fmla="*/ 0 h 2665673"/>
              <a:gd name="connsiteX3" fmla="*/ 1439144 w 1439144"/>
              <a:gd name="connsiteY3" fmla="*/ 2663804 h 2665673"/>
              <a:gd name="connsiteX4" fmla="*/ 970584 w 1439144"/>
              <a:gd name="connsiteY4" fmla="*/ 2660778 h 2665673"/>
              <a:gd name="connsiteX5" fmla="*/ 0 w 1439144"/>
              <a:gd name="connsiteY5" fmla="*/ 2665673 h 2665673"/>
              <a:gd name="connsiteX0" fmla="*/ 0 w 1439144"/>
              <a:gd name="connsiteY0" fmla="*/ 2665673 h 2665673"/>
              <a:gd name="connsiteX1" fmla="*/ 347861 w 1439144"/>
              <a:gd name="connsiteY1" fmla="*/ 0 h 2665673"/>
              <a:gd name="connsiteX2" fmla="*/ 1439144 w 1439144"/>
              <a:gd name="connsiteY2" fmla="*/ 0 h 2665673"/>
              <a:gd name="connsiteX3" fmla="*/ 970584 w 1439144"/>
              <a:gd name="connsiteY3" fmla="*/ 2660778 h 2665673"/>
              <a:gd name="connsiteX4" fmla="*/ 0 w 1439144"/>
              <a:gd name="connsiteY4" fmla="*/ 2665673 h 2665673"/>
              <a:gd name="connsiteX0" fmla="*/ 0 w 1439144"/>
              <a:gd name="connsiteY0" fmla="*/ 2665673 h 2665673"/>
              <a:gd name="connsiteX1" fmla="*/ 347861 w 1439144"/>
              <a:gd name="connsiteY1" fmla="*/ 0 h 2665673"/>
              <a:gd name="connsiteX2" fmla="*/ 970584 w 1439144"/>
              <a:gd name="connsiteY2" fmla="*/ 6420 h 2665673"/>
              <a:gd name="connsiteX3" fmla="*/ 1439144 w 1439144"/>
              <a:gd name="connsiteY3" fmla="*/ 0 h 2665673"/>
              <a:gd name="connsiteX4" fmla="*/ 970584 w 1439144"/>
              <a:gd name="connsiteY4" fmla="*/ 2660778 h 2665673"/>
              <a:gd name="connsiteX5" fmla="*/ 0 w 1439144"/>
              <a:gd name="connsiteY5" fmla="*/ 2665673 h 2665673"/>
              <a:gd name="connsiteX0" fmla="*/ 0 w 970584"/>
              <a:gd name="connsiteY0" fmla="*/ 2665673 h 2665673"/>
              <a:gd name="connsiteX1" fmla="*/ 347861 w 970584"/>
              <a:gd name="connsiteY1" fmla="*/ 0 h 2665673"/>
              <a:gd name="connsiteX2" fmla="*/ 970584 w 970584"/>
              <a:gd name="connsiteY2" fmla="*/ 6420 h 2665673"/>
              <a:gd name="connsiteX3" fmla="*/ 970584 w 970584"/>
              <a:gd name="connsiteY3" fmla="*/ 2660778 h 2665673"/>
              <a:gd name="connsiteX4" fmla="*/ 0 w 970584"/>
              <a:gd name="connsiteY4" fmla="*/ 2665673 h 2665673"/>
              <a:gd name="connsiteX0" fmla="*/ 0 w 970584"/>
              <a:gd name="connsiteY0" fmla="*/ 2665673 h 2665673"/>
              <a:gd name="connsiteX1" fmla="*/ 347861 w 970584"/>
              <a:gd name="connsiteY1" fmla="*/ 0 h 2665673"/>
              <a:gd name="connsiteX2" fmla="*/ 970584 w 970584"/>
              <a:gd name="connsiteY2" fmla="*/ 6420 h 2665673"/>
              <a:gd name="connsiteX3" fmla="*/ 970584 w 970584"/>
              <a:gd name="connsiteY3" fmla="*/ 2660778 h 2665673"/>
              <a:gd name="connsiteX4" fmla="*/ 899592 w 970584"/>
              <a:gd name="connsiteY4" fmla="*/ 2664556 h 2665673"/>
              <a:gd name="connsiteX5" fmla="*/ 0 w 970584"/>
              <a:gd name="connsiteY5" fmla="*/ 2665673 h 2665673"/>
              <a:gd name="connsiteX0" fmla="*/ 0 w 970584"/>
              <a:gd name="connsiteY0" fmla="*/ 2665673 h 2665673"/>
              <a:gd name="connsiteX1" fmla="*/ 347861 w 970584"/>
              <a:gd name="connsiteY1" fmla="*/ 0 h 2665673"/>
              <a:gd name="connsiteX2" fmla="*/ 970584 w 970584"/>
              <a:gd name="connsiteY2" fmla="*/ 6420 h 2665673"/>
              <a:gd name="connsiteX3" fmla="*/ 899592 w 970584"/>
              <a:gd name="connsiteY3" fmla="*/ 2664556 h 2665673"/>
              <a:gd name="connsiteX4" fmla="*/ 0 w 970584"/>
              <a:gd name="connsiteY4" fmla="*/ 2665673 h 2665673"/>
              <a:gd name="connsiteX0" fmla="*/ 0 w 970584"/>
              <a:gd name="connsiteY0" fmla="*/ 2668699 h 2668699"/>
              <a:gd name="connsiteX1" fmla="*/ 347861 w 970584"/>
              <a:gd name="connsiteY1" fmla="*/ 3026 h 2668699"/>
              <a:gd name="connsiteX2" fmla="*/ 899592 w 970584"/>
              <a:gd name="connsiteY2" fmla="*/ 0 h 2668699"/>
              <a:gd name="connsiteX3" fmla="*/ 970584 w 970584"/>
              <a:gd name="connsiteY3" fmla="*/ 9446 h 2668699"/>
              <a:gd name="connsiteX4" fmla="*/ 899592 w 970584"/>
              <a:gd name="connsiteY4" fmla="*/ 2667582 h 2668699"/>
              <a:gd name="connsiteX5" fmla="*/ 0 w 970584"/>
              <a:gd name="connsiteY5" fmla="*/ 2668699 h 2668699"/>
              <a:gd name="connsiteX0" fmla="*/ 0 w 899592"/>
              <a:gd name="connsiteY0" fmla="*/ 2668699 h 2668699"/>
              <a:gd name="connsiteX1" fmla="*/ 347861 w 899592"/>
              <a:gd name="connsiteY1" fmla="*/ 3026 h 2668699"/>
              <a:gd name="connsiteX2" fmla="*/ 899592 w 899592"/>
              <a:gd name="connsiteY2" fmla="*/ 0 h 2668699"/>
              <a:gd name="connsiteX3" fmla="*/ 899592 w 899592"/>
              <a:gd name="connsiteY3" fmla="*/ 2667582 h 2668699"/>
              <a:gd name="connsiteX4" fmla="*/ 0 w 899592"/>
              <a:gd name="connsiteY4" fmla="*/ 2668699 h 2668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592" h="2668699">
                <a:moveTo>
                  <a:pt x="0" y="2668699"/>
                </a:moveTo>
                <a:lnTo>
                  <a:pt x="347861" y="3026"/>
                </a:lnTo>
                <a:lnTo>
                  <a:pt x="899592" y="0"/>
                </a:lnTo>
                <a:lnTo>
                  <a:pt x="899592" y="2667582"/>
                </a:lnTo>
                <a:lnTo>
                  <a:pt x="0" y="2668699"/>
                </a:lnTo>
                <a:close/>
              </a:path>
            </a:pathLst>
          </a:cu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400" dirty="0"/>
          </a:p>
        </p:txBody>
      </p:sp>
      <p:pic>
        <p:nvPicPr>
          <p:cNvPr id="34" name="图片 3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16206" y="1040996"/>
            <a:ext cx="2216234" cy="2687935"/>
          </a:xfrm>
          <a:prstGeom prst="rect">
            <a:avLst/>
          </a:prstGeom>
        </p:spPr>
      </p:pic>
      <p:pic>
        <p:nvPicPr>
          <p:cNvPr id="35" name="图片 34"/>
          <p:cNvPicPr>
            <a:picLocks noChangeAspect="1"/>
          </p:cNvPicPr>
          <p:nvPr/>
        </p:nvPicPr>
        <p:blipFill>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tretch>
            <a:fillRect/>
          </a:stretch>
        </p:blipFill>
        <p:spPr>
          <a:xfrm>
            <a:off x="4421688" y="1040998"/>
            <a:ext cx="2216234" cy="2687935"/>
          </a:xfrm>
          <a:prstGeom prst="rect">
            <a:avLst/>
          </a:prstGeom>
        </p:spPr>
      </p:pic>
      <p:pic>
        <p:nvPicPr>
          <p:cNvPr id="36" name="图片 35"/>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17288" y="1040997"/>
            <a:ext cx="2216234" cy="2687935"/>
          </a:xfrm>
          <a:prstGeom prst="rect">
            <a:avLst/>
          </a:prstGeom>
        </p:spPr>
      </p:pic>
      <p:pic>
        <p:nvPicPr>
          <p:cNvPr id="37" name="图片 36"/>
          <p:cNvPicPr>
            <a:picLocks noChangeAspect="1"/>
          </p:cNvPicPr>
          <p:nvPr/>
        </p:nvPicPr>
        <p:blipFill>
          <a:blip r:embed="rId7" cstate="screen">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tretch>
            <a:fillRect/>
          </a:stretch>
        </p:blipFill>
        <p:spPr>
          <a:xfrm>
            <a:off x="611560" y="1040998"/>
            <a:ext cx="2216234" cy="2687935"/>
          </a:xfrm>
          <a:prstGeom prst="rect">
            <a:avLst/>
          </a:prstGeom>
        </p:spPr>
      </p:pic>
      <p:sp>
        <p:nvSpPr>
          <p:cNvPr id="38" name="矩形 15"/>
          <p:cNvSpPr/>
          <p:nvPr/>
        </p:nvSpPr>
        <p:spPr>
          <a:xfrm>
            <a:off x="8244408" y="1040999"/>
            <a:ext cx="899592" cy="2690986"/>
          </a:xfrm>
          <a:custGeom>
            <a:avLst/>
            <a:gdLst>
              <a:gd name="connsiteX0" fmla="*/ 0 w 3995936"/>
              <a:gd name="connsiteY0" fmla="*/ 0 h 2664296"/>
              <a:gd name="connsiteX1" fmla="*/ 3995936 w 3995936"/>
              <a:gd name="connsiteY1" fmla="*/ 0 h 2664296"/>
              <a:gd name="connsiteX2" fmla="*/ 3995936 w 3995936"/>
              <a:gd name="connsiteY2" fmla="*/ 2664296 h 2664296"/>
              <a:gd name="connsiteX3" fmla="*/ 0 w 3995936"/>
              <a:gd name="connsiteY3" fmla="*/ 2664296 h 2664296"/>
              <a:gd name="connsiteX4" fmla="*/ 0 w 3995936"/>
              <a:gd name="connsiteY4" fmla="*/ 0 h 2664296"/>
              <a:gd name="connsiteX0" fmla="*/ 0 w 3995936"/>
              <a:gd name="connsiteY0" fmla="*/ 1377 h 2665673"/>
              <a:gd name="connsiteX1" fmla="*/ 347861 w 3995936"/>
              <a:gd name="connsiteY1" fmla="*/ 0 h 2665673"/>
              <a:gd name="connsiteX2" fmla="*/ 3995936 w 3995936"/>
              <a:gd name="connsiteY2" fmla="*/ 1377 h 2665673"/>
              <a:gd name="connsiteX3" fmla="*/ 3995936 w 3995936"/>
              <a:gd name="connsiteY3" fmla="*/ 2665673 h 2665673"/>
              <a:gd name="connsiteX4" fmla="*/ 0 w 3995936"/>
              <a:gd name="connsiteY4" fmla="*/ 2665673 h 2665673"/>
              <a:gd name="connsiteX5" fmla="*/ 0 w 3995936"/>
              <a:gd name="connsiteY5" fmla="*/ 1377 h 2665673"/>
              <a:gd name="connsiteX0" fmla="*/ 0 w 3995936"/>
              <a:gd name="connsiteY0" fmla="*/ 2665673 h 2665673"/>
              <a:gd name="connsiteX1" fmla="*/ 347861 w 3995936"/>
              <a:gd name="connsiteY1" fmla="*/ 0 h 2665673"/>
              <a:gd name="connsiteX2" fmla="*/ 3995936 w 3995936"/>
              <a:gd name="connsiteY2" fmla="*/ 1377 h 2665673"/>
              <a:gd name="connsiteX3" fmla="*/ 3995936 w 3995936"/>
              <a:gd name="connsiteY3" fmla="*/ 2665673 h 2665673"/>
              <a:gd name="connsiteX4" fmla="*/ 0 w 3995936"/>
              <a:gd name="connsiteY4" fmla="*/ 2665673 h 2665673"/>
              <a:gd name="connsiteX0" fmla="*/ 0 w 3995936"/>
              <a:gd name="connsiteY0" fmla="*/ 2665673 h 2665673"/>
              <a:gd name="connsiteX1" fmla="*/ 347861 w 3995936"/>
              <a:gd name="connsiteY1" fmla="*/ 0 h 2665673"/>
              <a:gd name="connsiteX2" fmla="*/ 1439144 w 3995936"/>
              <a:gd name="connsiteY2" fmla="*/ 0 h 2665673"/>
              <a:gd name="connsiteX3" fmla="*/ 3995936 w 3995936"/>
              <a:gd name="connsiteY3" fmla="*/ 1377 h 2665673"/>
              <a:gd name="connsiteX4" fmla="*/ 3995936 w 3995936"/>
              <a:gd name="connsiteY4" fmla="*/ 2665673 h 2665673"/>
              <a:gd name="connsiteX5" fmla="*/ 0 w 3995936"/>
              <a:gd name="connsiteY5" fmla="*/ 2665673 h 2665673"/>
              <a:gd name="connsiteX0" fmla="*/ 0 w 3995936"/>
              <a:gd name="connsiteY0" fmla="*/ 2665673 h 2665673"/>
              <a:gd name="connsiteX1" fmla="*/ 347861 w 3995936"/>
              <a:gd name="connsiteY1" fmla="*/ 0 h 2665673"/>
              <a:gd name="connsiteX2" fmla="*/ 1439144 w 3995936"/>
              <a:gd name="connsiteY2" fmla="*/ 0 h 2665673"/>
              <a:gd name="connsiteX3" fmla="*/ 3995936 w 3995936"/>
              <a:gd name="connsiteY3" fmla="*/ 2665673 h 2665673"/>
              <a:gd name="connsiteX4" fmla="*/ 0 w 3995936"/>
              <a:gd name="connsiteY4" fmla="*/ 2665673 h 2665673"/>
              <a:gd name="connsiteX0" fmla="*/ 0 w 3995936"/>
              <a:gd name="connsiteY0" fmla="*/ 2665673 h 2665673"/>
              <a:gd name="connsiteX1" fmla="*/ 347861 w 3995936"/>
              <a:gd name="connsiteY1" fmla="*/ 0 h 2665673"/>
              <a:gd name="connsiteX2" fmla="*/ 1439144 w 3995936"/>
              <a:gd name="connsiteY2" fmla="*/ 0 h 2665673"/>
              <a:gd name="connsiteX3" fmla="*/ 3995936 w 3995936"/>
              <a:gd name="connsiteY3" fmla="*/ 2665673 h 2665673"/>
              <a:gd name="connsiteX4" fmla="*/ 1439144 w 3995936"/>
              <a:gd name="connsiteY4" fmla="*/ 2663804 h 2665673"/>
              <a:gd name="connsiteX5" fmla="*/ 0 w 3995936"/>
              <a:gd name="connsiteY5" fmla="*/ 2665673 h 2665673"/>
              <a:gd name="connsiteX0" fmla="*/ 0 w 1439144"/>
              <a:gd name="connsiteY0" fmla="*/ 2665673 h 2665673"/>
              <a:gd name="connsiteX1" fmla="*/ 347861 w 1439144"/>
              <a:gd name="connsiteY1" fmla="*/ 0 h 2665673"/>
              <a:gd name="connsiteX2" fmla="*/ 1439144 w 1439144"/>
              <a:gd name="connsiteY2" fmla="*/ 0 h 2665673"/>
              <a:gd name="connsiteX3" fmla="*/ 1439144 w 1439144"/>
              <a:gd name="connsiteY3" fmla="*/ 2663804 h 2665673"/>
              <a:gd name="connsiteX4" fmla="*/ 0 w 1439144"/>
              <a:gd name="connsiteY4" fmla="*/ 2665673 h 2665673"/>
              <a:gd name="connsiteX0" fmla="*/ 0 w 1439144"/>
              <a:gd name="connsiteY0" fmla="*/ 2665673 h 2665673"/>
              <a:gd name="connsiteX1" fmla="*/ 347861 w 1439144"/>
              <a:gd name="connsiteY1" fmla="*/ 0 h 2665673"/>
              <a:gd name="connsiteX2" fmla="*/ 1439144 w 1439144"/>
              <a:gd name="connsiteY2" fmla="*/ 0 h 2665673"/>
              <a:gd name="connsiteX3" fmla="*/ 1439144 w 1439144"/>
              <a:gd name="connsiteY3" fmla="*/ 2663804 h 2665673"/>
              <a:gd name="connsiteX4" fmla="*/ 970584 w 1439144"/>
              <a:gd name="connsiteY4" fmla="*/ 2660778 h 2665673"/>
              <a:gd name="connsiteX5" fmla="*/ 0 w 1439144"/>
              <a:gd name="connsiteY5" fmla="*/ 2665673 h 2665673"/>
              <a:gd name="connsiteX0" fmla="*/ 0 w 1439144"/>
              <a:gd name="connsiteY0" fmla="*/ 2665673 h 2665673"/>
              <a:gd name="connsiteX1" fmla="*/ 347861 w 1439144"/>
              <a:gd name="connsiteY1" fmla="*/ 0 h 2665673"/>
              <a:gd name="connsiteX2" fmla="*/ 1439144 w 1439144"/>
              <a:gd name="connsiteY2" fmla="*/ 0 h 2665673"/>
              <a:gd name="connsiteX3" fmla="*/ 970584 w 1439144"/>
              <a:gd name="connsiteY3" fmla="*/ 2660778 h 2665673"/>
              <a:gd name="connsiteX4" fmla="*/ 0 w 1439144"/>
              <a:gd name="connsiteY4" fmla="*/ 2665673 h 2665673"/>
              <a:gd name="connsiteX0" fmla="*/ 0 w 1439144"/>
              <a:gd name="connsiteY0" fmla="*/ 2665673 h 2665673"/>
              <a:gd name="connsiteX1" fmla="*/ 347861 w 1439144"/>
              <a:gd name="connsiteY1" fmla="*/ 0 h 2665673"/>
              <a:gd name="connsiteX2" fmla="*/ 970584 w 1439144"/>
              <a:gd name="connsiteY2" fmla="*/ 6420 h 2665673"/>
              <a:gd name="connsiteX3" fmla="*/ 1439144 w 1439144"/>
              <a:gd name="connsiteY3" fmla="*/ 0 h 2665673"/>
              <a:gd name="connsiteX4" fmla="*/ 970584 w 1439144"/>
              <a:gd name="connsiteY4" fmla="*/ 2660778 h 2665673"/>
              <a:gd name="connsiteX5" fmla="*/ 0 w 1439144"/>
              <a:gd name="connsiteY5" fmla="*/ 2665673 h 2665673"/>
              <a:gd name="connsiteX0" fmla="*/ 0 w 970584"/>
              <a:gd name="connsiteY0" fmla="*/ 2665673 h 2665673"/>
              <a:gd name="connsiteX1" fmla="*/ 347861 w 970584"/>
              <a:gd name="connsiteY1" fmla="*/ 0 h 2665673"/>
              <a:gd name="connsiteX2" fmla="*/ 970584 w 970584"/>
              <a:gd name="connsiteY2" fmla="*/ 6420 h 2665673"/>
              <a:gd name="connsiteX3" fmla="*/ 970584 w 970584"/>
              <a:gd name="connsiteY3" fmla="*/ 2660778 h 2665673"/>
              <a:gd name="connsiteX4" fmla="*/ 0 w 970584"/>
              <a:gd name="connsiteY4" fmla="*/ 2665673 h 2665673"/>
              <a:gd name="connsiteX0" fmla="*/ 0 w 970584"/>
              <a:gd name="connsiteY0" fmla="*/ 2665673 h 2665673"/>
              <a:gd name="connsiteX1" fmla="*/ 347861 w 970584"/>
              <a:gd name="connsiteY1" fmla="*/ 0 h 2665673"/>
              <a:gd name="connsiteX2" fmla="*/ 970584 w 970584"/>
              <a:gd name="connsiteY2" fmla="*/ 6420 h 2665673"/>
              <a:gd name="connsiteX3" fmla="*/ 970584 w 970584"/>
              <a:gd name="connsiteY3" fmla="*/ 2660778 h 2665673"/>
              <a:gd name="connsiteX4" fmla="*/ 899592 w 970584"/>
              <a:gd name="connsiteY4" fmla="*/ 2664556 h 2665673"/>
              <a:gd name="connsiteX5" fmla="*/ 0 w 970584"/>
              <a:gd name="connsiteY5" fmla="*/ 2665673 h 2665673"/>
              <a:gd name="connsiteX0" fmla="*/ 0 w 970584"/>
              <a:gd name="connsiteY0" fmla="*/ 2665673 h 2665673"/>
              <a:gd name="connsiteX1" fmla="*/ 347861 w 970584"/>
              <a:gd name="connsiteY1" fmla="*/ 0 h 2665673"/>
              <a:gd name="connsiteX2" fmla="*/ 970584 w 970584"/>
              <a:gd name="connsiteY2" fmla="*/ 6420 h 2665673"/>
              <a:gd name="connsiteX3" fmla="*/ 899592 w 970584"/>
              <a:gd name="connsiteY3" fmla="*/ 2664556 h 2665673"/>
              <a:gd name="connsiteX4" fmla="*/ 0 w 970584"/>
              <a:gd name="connsiteY4" fmla="*/ 2665673 h 2665673"/>
              <a:gd name="connsiteX0" fmla="*/ 0 w 970584"/>
              <a:gd name="connsiteY0" fmla="*/ 2668699 h 2668699"/>
              <a:gd name="connsiteX1" fmla="*/ 347861 w 970584"/>
              <a:gd name="connsiteY1" fmla="*/ 3026 h 2668699"/>
              <a:gd name="connsiteX2" fmla="*/ 899592 w 970584"/>
              <a:gd name="connsiteY2" fmla="*/ 0 h 2668699"/>
              <a:gd name="connsiteX3" fmla="*/ 970584 w 970584"/>
              <a:gd name="connsiteY3" fmla="*/ 9446 h 2668699"/>
              <a:gd name="connsiteX4" fmla="*/ 899592 w 970584"/>
              <a:gd name="connsiteY4" fmla="*/ 2667582 h 2668699"/>
              <a:gd name="connsiteX5" fmla="*/ 0 w 970584"/>
              <a:gd name="connsiteY5" fmla="*/ 2668699 h 2668699"/>
              <a:gd name="connsiteX0" fmla="*/ 0 w 899592"/>
              <a:gd name="connsiteY0" fmla="*/ 2668699 h 2668699"/>
              <a:gd name="connsiteX1" fmla="*/ 347861 w 899592"/>
              <a:gd name="connsiteY1" fmla="*/ 3026 h 2668699"/>
              <a:gd name="connsiteX2" fmla="*/ 899592 w 899592"/>
              <a:gd name="connsiteY2" fmla="*/ 0 h 2668699"/>
              <a:gd name="connsiteX3" fmla="*/ 899592 w 899592"/>
              <a:gd name="connsiteY3" fmla="*/ 2667582 h 2668699"/>
              <a:gd name="connsiteX4" fmla="*/ 0 w 899592"/>
              <a:gd name="connsiteY4" fmla="*/ 2668699 h 2668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592" h="2668699">
                <a:moveTo>
                  <a:pt x="0" y="2668699"/>
                </a:moveTo>
                <a:lnTo>
                  <a:pt x="347861" y="3026"/>
                </a:lnTo>
                <a:lnTo>
                  <a:pt x="899592" y="0"/>
                </a:lnTo>
                <a:lnTo>
                  <a:pt x="899592" y="2667582"/>
                </a:lnTo>
                <a:lnTo>
                  <a:pt x="0" y="2668699"/>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400" dirty="0"/>
          </a:p>
        </p:txBody>
      </p:sp>
      <p:sp>
        <p:nvSpPr>
          <p:cNvPr id="39" name="矩形 38"/>
          <p:cNvSpPr/>
          <p:nvPr/>
        </p:nvSpPr>
        <p:spPr>
          <a:xfrm>
            <a:off x="665820" y="3849310"/>
            <a:ext cx="1601924" cy="738664"/>
          </a:xfrm>
          <a:prstGeom prst="rect">
            <a:avLst/>
          </a:prstGeom>
        </p:spPr>
        <p:txBody>
          <a:bodyPr wrap="square">
            <a:spAutoFit/>
          </a:bodyPr>
          <a:lstStyle/>
          <a:p>
            <a:pPr algn="ctr"/>
            <a:r>
              <a:rPr lang="zh-CN" altLang="en-US" b="1" dirty="0">
                <a:solidFill>
                  <a:srgbClr val="007CD0"/>
                </a:solidFill>
                <a:latin typeface="微软雅黑" pitchFamily="34" charset="-122"/>
                <a:ea typeface="微软雅黑" pitchFamily="34" charset="-122"/>
              </a:rPr>
              <a:t>成功</a:t>
            </a:r>
            <a:r>
              <a:rPr lang="zh-CN" altLang="en-US" b="1" dirty="0" smtClean="0">
                <a:solidFill>
                  <a:srgbClr val="007CD0"/>
                </a:solidFill>
                <a:latin typeface="微软雅黑" pitchFamily="34" charset="-122"/>
                <a:ea typeface="微软雅黑" pitchFamily="34" charset="-122"/>
              </a:rPr>
              <a:t>项目</a:t>
            </a:r>
            <a:r>
              <a:rPr lang="zh-CN" altLang="en-US" b="1" dirty="0">
                <a:solidFill>
                  <a:srgbClr val="007CD0"/>
                </a:solidFill>
                <a:latin typeface="微软雅黑" pitchFamily="34" charset="-122"/>
                <a:ea typeface="微软雅黑" pitchFamily="34" charset="-122"/>
              </a:rPr>
              <a:t>之一</a:t>
            </a:r>
            <a:endParaRPr lang="en-US" altLang="zh-CN" b="1" dirty="0">
              <a:solidFill>
                <a:srgbClr val="007CD0"/>
              </a:solidFill>
              <a:latin typeface="微软雅黑" pitchFamily="34" charset="-122"/>
              <a:ea typeface="微软雅黑" pitchFamily="34" charset="-122"/>
            </a:endParaRPr>
          </a:p>
          <a:p>
            <a:pPr algn="ctr"/>
            <a:r>
              <a:rPr lang="zh-CN" altLang="en-US" sz="1200" dirty="0">
                <a:solidFill>
                  <a:srgbClr val="000000"/>
                </a:solidFill>
                <a:latin typeface="微软雅黑" pitchFamily="34" charset="-122"/>
                <a:ea typeface="微软雅黑" pitchFamily="34" charset="-122"/>
              </a:rPr>
              <a:t>点击增加</a:t>
            </a:r>
            <a:r>
              <a:rPr lang="zh-CN" altLang="en-US" sz="1200" dirty="0" smtClean="0">
                <a:solidFill>
                  <a:srgbClr val="000000"/>
                </a:solidFill>
                <a:latin typeface="微软雅黑" pitchFamily="34" charset="-122"/>
                <a:ea typeface="微软雅黑" pitchFamily="34" charset="-122"/>
              </a:rPr>
              <a:t>文本</a:t>
            </a:r>
            <a:endParaRPr lang="en-US" altLang="zh-CN" sz="1200" dirty="0" smtClean="0">
              <a:solidFill>
                <a:srgbClr val="000000"/>
              </a:solidFill>
              <a:latin typeface="微软雅黑" pitchFamily="34" charset="-122"/>
              <a:ea typeface="微软雅黑" pitchFamily="34" charset="-122"/>
            </a:endParaRPr>
          </a:p>
          <a:p>
            <a:pPr algn="ctr"/>
            <a:r>
              <a:rPr lang="zh-CN" altLang="en-US" sz="1200" dirty="0" smtClean="0">
                <a:solidFill>
                  <a:srgbClr val="000000"/>
                </a:solidFill>
                <a:latin typeface="微软雅黑" pitchFamily="34" charset="-122"/>
                <a:ea typeface="微软雅黑" pitchFamily="34" charset="-122"/>
              </a:rPr>
              <a:t>点击</a:t>
            </a:r>
            <a:r>
              <a:rPr lang="zh-CN" altLang="en-US" sz="1200" dirty="0">
                <a:solidFill>
                  <a:srgbClr val="000000"/>
                </a:solidFill>
                <a:latin typeface="微软雅黑" pitchFamily="34" charset="-122"/>
                <a:ea typeface="微软雅黑" pitchFamily="34" charset="-122"/>
              </a:rPr>
              <a:t>增加文本</a:t>
            </a:r>
          </a:p>
        </p:txBody>
      </p:sp>
      <p:sp>
        <p:nvSpPr>
          <p:cNvPr id="40" name="矩形 39"/>
          <p:cNvSpPr/>
          <p:nvPr/>
        </p:nvSpPr>
        <p:spPr>
          <a:xfrm>
            <a:off x="2610036" y="3849308"/>
            <a:ext cx="1601924" cy="738664"/>
          </a:xfrm>
          <a:prstGeom prst="rect">
            <a:avLst/>
          </a:prstGeom>
        </p:spPr>
        <p:txBody>
          <a:bodyPr wrap="square">
            <a:spAutoFit/>
          </a:bodyPr>
          <a:lstStyle/>
          <a:p>
            <a:pPr algn="ctr"/>
            <a:r>
              <a:rPr lang="zh-CN" altLang="en-US" b="1" dirty="0">
                <a:solidFill>
                  <a:srgbClr val="007CD0"/>
                </a:solidFill>
                <a:latin typeface="微软雅黑" pitchFamily="34" charset="-122"/>
                <a:ea typeface="微软雅黑" pitchFamily="34" charset="-122"/>
              </a:rPr>
              <a:t>成功</a:t>
            </a:r>
            <a:r>
              <a:rPr lang="zh-CN" altLang="en-US" b="1" dirty="0" smtClean="0">
                <a:solidFill>
                  <a:srgbClr val="007CD0"/>
                </a:solidFill>
                <a:latin typeface="微软雅黑" pitchFamily="34" charset="-122"/>
                <a:ea typeface="微软雅黑" pitchFamily="34" charset="-122"/>
              </a:rPr>
              <a:t>项目</a:t>
            </a:r>
            <a:r>
              <a:rPr lang="zh-CN" altLang="en-US" b="1" dirty="0">
                <a:solidFill>
                  <a:srgbClr val="007CD0"/>
                </a:solidFill>
                <a:latin typeface="微软雅黑" pitchFamily="34" charset="-122"/>
                <a:ea typeface="微软雅黑" pitchFamily="34" charset="-122"/>
              </a:rPr>
              <a:t>之</a:t>
            </a:r>
            <a:r>
              <a:rPr lang="zh-CN" altLang="en-US" b="1" dirty="0" smtClean="0">
                <a:solidFill>
                  <a:srgbClr val="007CD0"/>
                </a:solidFill>
                <a:latin typeface="微软雅黑" pitchFamily="34" charset="-122"/>
                <a:ea typeface="微软雅黑" pitchFamily="34" charset="-122"/>
              </a:rPr>
              <a:t>二</a:t>
            </a:r>
            <a:endParaRPr lang="en-US" altLang="zh-CN" b="1" dirty="0" smtClean="0">
              <a:solidFill>
                <a:srgbClr val="007CD0"/>
              </a:solidFill>
              <a:latin typeface="微软雅黑" pitchFamily="34" charset="-122"/>
              <a:ea typeface="微软雅黑" pitchFamily="34" charset="-122"/>
            </a:endParaRPr>
          </a:p>
          <a:p>
            <a:pPr algn="ctr"/>
            <a:r>
              <a:rPr lang="zh-CN" altLang="en-US" sz="1200" dirty="0" smtClean="0">
                <a:solidFill>
                  <a:srgbClr val="000000"/>
                </a:solidFill>
                <a:latin typeface="微软雅黑" pitchFamily="34" charset="-122"/>
                <a:ea typeface="微软雅黑" pitchFamily="34" charset="-122"/>
              </a:rPr>
              <a:t>点击</a:t>
            </a:r>
            <a:r>
              <a:rPr lang="zh-CN" altLang="en-US" sz="1200" dirty="0">
                <a:solidFill>
                  <a:srgbClr val="000000"/>
                </a:solidFill>
                <a:latin typeface="微软雅黑" pitchFamily="34" charset="-122"/>
                <a:ea typeface="微软雅黑" pitchFamily="34" charset="-122"/>
              </a:rPr>
              <a:t>增加</a:t>
            </a:r>
            <a:r>
              <a:rPr lang="zh-CN" altLang="en-US" sz="1200" dirty="0" smtClean="0">
                <a:solidFill>
                  <a:srgbClr val="000000"/>
                </a:solidFill>
                <a:latin typeface="微软雅黑" pitchFamily="34" charset="-122"/>
                <a:ea typeface="微软雅黑" pitchFamily="34" charset="-122"/>
              </a:rPr>
              <a:t>文本</a:t>
            </a:r>
            <a:endParaRPr lang="en-US" altLang="zh-CN" sz="1200" dirty="0" smtClean="0">
              <a:solidFill>
                <a:srgbClr val="000000"/>
              </a:solidFill>
              <a:latin typeface="微软雅黑" pitchFamily="34" charset="-122"/>
              <a:ea typeface="微软雅黑" pitchFamily="34" charset="-122"/>
            </a:endParaRPr>
          </a:p>
          <a:p>
            <a:pPr algn="ctr"/>
            <a:r>
              <a:rPr lang="zh-CN" altLang="en-US" sz="1200" dirty="0" smtClean="0">
                <a:solidFill>
                  <a:srgbClr val="000000"/>
                </a:solidFill>
                <a:latin typeface="微软雅黑" pitchFamily="34" charset="-122"/>
                <a:ea typeface="微软雅黑" pitchFamily="34" charset="-122"/>
              </a:rPr>
              <a:t>点击</a:t>
            </a:r>
            <a:r>
              <a:rPr lang="zh-CN" altLang="en-US" sz="1200" dirty="0">
                <a:solidFill>
                  <a:srgbClr val="000000"/>
                </a:solidFill>
                <a:latin typeface="微软雅黑" pitchFamily="34" charset="-122"/>
                <a:ea typeface="微软雅黑" pitchFamily="34" charset="-122"/>
              </a:rPr>
              <a:t>增加文本</a:t>
            </a:r>
          </a:p>
        </p:txBody>
      </p:sp>
      <p:sp>
        <p:nvSpPr>
          <p:cNvPr id="41" name="矩形 40"/>
          <p:cNvSpPr/>
          <p:nvPr/>
        </p:nvSpPr>
        <p:spPr>
          <a:xfrm>
            <a:off x="4482244" y="3849308"/>
            <a:ext cx="1601924" cy="738664"/>
          </a:xfrm>
          <a:prstGeom prst="rect">
            <a:avLst/>
          </a:prstGeom>
        </p:spPr>
        <p:txBody>
          <a:bodyPr wrap="square">
            <a:spAutoFit/>
          </a:bodyPr>
          <a:lstStyle/>
          <a:p>
            <a:pPr algn="ctr"/>
            <a:r>
              <a:rPr lang="zh-CN" altLang="en-US" b="1" dirty="0">
                <a:solidFill>
                  <a:srgbClr val="007CD0"/>
                </a:solidFill>
                <a:latin typeface="微软雅黑" pitchFamily="34" charset="-122"/>
                <a:ea typeface="微软雅黑" pitchFamily="34" charset="-122"/>
              </a:rPr>
              <a:t>成功</a:t>
            </a:r>
            <a:r>
              <a:rPr lang="zh-CN" altLang="en-US" b="1" dirty="0" smtClean="0">
                <a:solidFill>
                  <a:srgbClr val="007CD0"/>
                </a:solidFill>
                <a:latin typeface="微软雅黑" pitchFamily="34" charset="-122"/>
                <a:ea typeface="微软雅黑" pitchFamily="34" charset="-122"/>
              </a:rPr>
              <a:t>项目之三</a:t>
            </a:r>
            <a:endParaRPr lang="en-US" altLang="zh-CN" b="1" dirty="0">
              <a:solidFill>
                <a:srgbClr val="007CD0"/>
              </a:solidFill>
              <a:latin typeface="微软雅黑" pitchFamily="34" charset="-122"/>
              <a:ea typeface="微软雅黑" pitchFamily="34" charset="-122"/>
            </a:endParaRPr>
          </a:p>
          <a:p>
            <a:pPr algn="ctr"/>
            <a:r>
              <a:rPr lang="zh-CN" altLang="en-US" sz="1200" dirty="0">
                <a:solidFill>
                  <a:srgbClr val="000000"/>
                </a:solidFill>
                <a:latin typeface="微软雅黑" pitchFamily="34" charset="-122"/>
                <a:ea typeface="微软雅黑" pitchFamily="34" charset="-122"/>
              </a:rPr>
              <a:t>点击增加</a:t>
            </a:r>
            <a:r>
              <a:rPr lang="zh-CN" altLang="en-US" sz="1200" dirty="0" smtClean="0">
                <a:solidFill>
                  <a:srgbClr val="000000"/>
                </a:solidFill>
                <a:latin typeface="微软雅黑" pitchFamily="34" charset="-122"/>
                <a:ea typeface="微软雅黑" pitchFamily="34" charset="-122"/>
              </a:rPr>
              <a:t>文本</a:t>
            </a:r>
            <a:endParaRPr lang="en-US" altLang="zh-CN" sz="1200" dirty="0" smtClean="0">
              <a:solidFill>
                <a:srgbClr val="000000"/>
              </a:solidFill>
              <a:latin typeface="微软雅黑" pitchFamily="34" charset="-122"/>
              <a:ea typeface="微软雅黑" pitchFamily="34" charset="-122"/>
            </a:endParaRPr>
          </a:p>
          <a:p>
            <a:pPr algn="ctr"/>
            <a:r>
              <a:rPr lang="zh-CN" altLang="en-US" sz="1200" dirty="0" smtClean="0">
                <a:solidFill>
                  <a:srgbClr val="000000"/>
                </a:solidFill>
                <a:latin typeface="微软雅黑" pitchFamily="34" charset="-122"/>
                <a:ea typeface="微软雅黑" pitchFamily="34" charset="-122"/>
              </a:rPr>
              <a:t>点击</a:t>
            </a:r>
            <a:r>
              <a:rPr lang="zh-CN" altLang="en-US" sz="1200" dirty="0">
                <a:solidFill>
                  <a:srgbClr val="000000"/>
                </a:solidFill>
                <a:latin typeface="微软雅黑" pitchFamily="34" charset="-122"/>
                <a:ea typeface="微软雅黑" pitchFamily="34" charset="-122"/>
              </a:rPr>
              <a:t>增加文本</a:t>
            </a:r>
          </a:p>
        </p:txBody>
      </p:sp>
      <p:sp>
        <p:nvSpPr>
          <p:cNvPr id="42" name="矩形 41"/>
          <p:cNvSpPr/>
          <p:nvPr/>
        </p:nvSpPr>
        <p:spPr>
          <a:xfrm>
            <a:off x="6444208" y="3849308"/>
            <a:ext cx="1601924" cy="738664"/>
          </a:xfrm>
          <a:prstGeom prst="rect">
            <a:avLst/>
          </a:prstGeom>
        </p:spPr>
        <p:txBody>
          <a:bodyPr wrap="square">
            <a:spAutoFit/>
          </a:bodyPr>
          <a:lstStyle/>
          <a:p>
            <a:pPr algn="ctr"/>
            <a:r>
              <a:rPr lang="zh-CN" altLang="en-US" b="1" dirty="0">
                <a:solidFill>
                  <a:srgbClr val="007CD0"/>
                </a:solidFill>
                <a:latin typeface="微软雅黑" pitchFamily="34" charset="-122"/>
                <a:ea typeface="微软雅黑" pitchFamily="34" charset="-122"/>
              </a:rPr>
              <a:t>成功</a:t>
            </a:r>
            <a:r>
              <a:rPr lang="zh-CN" altLang="en-US" b="1" dirty="0" smtClean="0">
                <a:solidFill>
                  <a:srgbClr val="007CD0"/>
                </a:solidFill>
                <a:latin typeface="微软雅黑" pitchFamily="34" charset="-122"/>
                <a:ea typeface="微软雅黑" pitchFamily="34" charset="-122"/>
              </a:rPr>
              <a:t>项目之四</a:t>
            </a:r>
            <a:endParaRPr lang="en-US" altLang="zh-CN" b="1" dirty="0">
              <a:solidFill>
                <a:srgbClr val="007CD0"/>
              </a:solidFill>
              <a:latin typeface="微软雅黑" pitchFamily="34" charset="-122"/>
              <a:ea typeface="微软雅黑" pitchFamily="34" charset="-122"/>
            </a:endParaRPr>
          </a:p>
          <a:p>
            <a:pPr algn="ctr"/>
            <a:r>
              <a:rPr lang="zh-CN" altLang="en-US" sz="1200" dirty="0">
                <a:solidFill>
                  <a:srgbClr val="000000"/>
                </a:solidFill>
                <a:latin typeface="微软雅黑" pitchFamily="34" charset="-122"/>
                <a:ea typeface="微软雅黑" pitchFamily="34" charset="-122"/>
              </a:rPr>
              <a:t>点击增加</a:t>
            </a:r>
            <a:r>
              <a:rPr lang="zh-CN" altLang="en-US" sz="1200" dirty="0" smtClean="0">
                <a:solidFill>
                  <a:srgbClr val="000000"/>
                </a:solidFill>
                <a:latin typeface="微软雅黑" pitchFamily="34" charset="-122"/>
                <a:ea typeface="微软雅黑" pitchFamily="34" charset="-122"/>
              </a:rPr>
              <a:t>文本</a:t>
            </a:r>
            <a:endParaRPr lang="en-US" altLang="zh-CN" sz="1200" dirty="0" smtClean="0">
              <a:solidFill>
                <a:srgbClr val="000000"/>
              </a:solidFill>
              <a:latin typeface="微软雅黑" pitchFamily="34" charset="-122"/>
              <a:ea typeface="微软雅黑" pitchFamily="34" charset="-122"/>
            </a:endParaRPr>
          </a:p>
          <a:p>
            <a:pPr algn="ctr"/>
            <a:r>
              <a:rPr lang="zh-CN" altLang="en-US" sz="1200" dirty="0" smtClean="0">
                <a:solidFill>
                  <a:srgbClr val="000000"/>
                </a:solidFill>
                <a:latin typeface="微软雅黑" pitchFamily="34" charset="-122"/>
                <a:ea typeface="微软雅黑" pitchFamily="34" charset="-122"/>
              </a:rPr>
              <a:t>点击</a:t>
            </a:r>
            <a:r>
              <a:rPr lang="zh-CN" altLang="en-US" sz="1200" dirty="0">
                <a:solidFill>
                  <a:srgbClr val="000000"/>
                </a:solidFill>
                <a:latin typeface="微软雅黑" pitchFamily="34" charset="-122"/>
                <a:ea typeface="微软雅黑" pitchFamily="34" charset="-122"/>
              </a:rPr>
              <a:t>增加文本</a:t>
            </a:r>
          </a:p>
        </p:txBody>
      </p:sp>
    </p:spTree>
    <p:extLst>
      <p:ext uri="{BB962C8B-B14F-4D97-AF65-F5344CB8AC3E}">
        <p14:creationId xmlns:p14="http://schemas.microsoft.com/office/powerpoint/2010/main" val="3251262074"/>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2" presetClass="entr" presetSubtype="8"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25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0-#ppt_w/2"/>
                                          </p:val>
                                        </p:tav>
                                        <p:tav tm="100000">
                                          <p:val>
                                            <p:strVal val="#ppt_x"/>
                                          </p:val>
                                        </p:tav>
                                      </p:tavLst>
                                    </p:anim>
                                    <p:anim calcmode="lin" valueType="num">
                                      <p:cBhvr additive="base">
                                        <p:cTn id="28" dur="500" fill="hold"/>
                                        <p:tgtEl>
                                          <p:spTgt spid="38"/>
                                        </p:tgtEl>
                                        <p:attrNameLst>
                                          <p:attrName>ppt_y</p:attrName>
                                        </p:attrNameLst>
                                      </p:cBhvr>
                                      <p:tavLst>
                                        <p:tav tm="0">
                                          <p:val>
                                            <p:strVal val="#ppt_y"/>
                                          </p:val>
                                        </p:tav>
                                        <p:tav tm="100000">
                                          <p:val>
                                            <p:strVal val="#ppt_y"/>
                                          </p:val>
                                        </p:tav>
                                      </p:tavLst>
                                    </p:anim>
                                  </p:childTnLst>
                                </p:cTn>
                              </p:par>
                            </p:childTnLst>
                          </p:cTn>
                        </p:par>
                        <p:par>
                          <p:cTn id="29" fill="hold">
                            <p:stCondLst>
                              <p:cond delay="2110"/>
                            </p:stCondLst>
                            <p:childTnLst>
                              <p:par>
                                <p:cTn id="30" presetID="22" presetClass="entr" presetSubtype="8"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left)">
                                      <p:cBhvr>
                                        <p:cTn id="32" dur="500"/>
                                        <p:tgtEl>
                                          <p:spTgt spid="37"/>
                                        </p:tgtEl>
                                      </p:cBhvr>
                                    </p:animEffect>
                                  </p:childTnLst>
                                </p:cTn>
                              </p:par>
                            </p:childTnLst>
                          </p:cTn>
                        </p:par>
                        <p:par>
                          <p:cTn id="33" fill="hold">
                            <p:stCondLst>
                              <p:cond delay="2610"/>
                            </p:stCondLst>
                            <p:childTnLst>
                              <p:par>
                                <p:cTn id="34" presetID="22" presetClass="entr" presetSubtype="8"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left)">
                                      <p:cBhvr>
                                        <p:cTn id="36" dur="500"/>
                                        <p:tgtEl>
                                          <p:spTgt spid="39"/>
                                        </p:tgtEl>
                                      </p:cBhvr>
                                    </p:animEffect>
                                  </p:childTnLst>
                                </p:cTn>
                              </p:par>
                            </p:childTnLst>
                          </p:cTn>
                        </p:par>
                        <p:par>
                          <p:cTn id="37" fill="hold">
                            <p:stCondLst>
                              <p:cond delay="3110"/>
                            </p:stCondLst>
                            <p:childTnLst>
                              <p:par>
                                <p:cTn id="38" presetID="22" presetClass="entr" presetSubtype="8" fill="hold"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500"/>
                                        <p:tgtEl>
                                          <p:spTgt spid="36"/>
                                        </p:tgtEl>
                                      </p:cBhvr>
                                    </p:animEffect>
                                  </p:childTnLst>
                                </p:cTn>
                              </p:par>
                            </p:childTnLst>
                          </p:cTn>
                        </p:par>
                        <p:par>
                          <p:cTn id="41" fill="hold">
                            <p:stCondLst>
                              <p:cond delay="3610"/>
                            </p:stCondLst>
                            <p:childTnLst>
                              <p:par>
                                <p:cTn id="42" presetID="22" presetClass="entr" presetSubtype="8"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wipe(left)">
                                      <p:cBhvr>
                                        <p:cTn id="44" dur="500"/>
                                        <p:tgtEl>
                                          <p:spTgt spid="40"/>
                                        </p:tgtEl>
                                      </p:cBhvr>
                                    </p:animEffect>
                                  </p:childTnLst>
                                </p:cTn>
                              </p:par>
                            </p:childTnLst>
                          </p:cTn>
                        </p:par>
                        <p:par>
                          <p:cTn id="45" fill="hold">
                            <p:stCondLst>
                              <p:cond delay="4110"/>
                            </p:stCondLst>
                            <p:childTnLst>
                              <p:par>
                                <p:cTn id="46" presetID="22" presetClass="entr" presetSubtype="8"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wipe(left)">
                                      <p:cBhvr>
                                        <p:cTn id="48" dur="500"/>
                                        <p:tgtEl>
                                          <p:spTgt spid="35"/>
                                        </p:tgtEl>
                                      </p:cBhvr>
                                    </p:animEffect>
                                  </p:childTnLst>
                                </p:cTn>
                              </p:par>
                            </p:childTnLst>
                          </p:cTn>
                        </p:par>
                        <p:par>
                          <p:cTn id="49" fill="hold">
                            <p:stCondLst>
                              <p:cond delay="4610"/>
                            </p:stCondLst>
                            <p:childTnLst>
                              <p:par>
                                <p:cTn id="50" presetID="22" presetClass="entr" presetSubtype="8" fill="hold" grpId="0" nodeType="after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wipe(left)">
                                      <p:cBhvr>
                                        <p:cTn id="52" dur="500"/>
                                        <p:tgtEl>
                                          <p:spTgt spid="41"/>
                                        </p:tgtEl>
                                      </p:cBhvr>
                                    </p:animEffect>
                                  </p:childTnLst>
                                </p:cTn>
                              </p:par>
                            </p:childTnLst>
                          </p:cTn>
                        </p:par>
                        <p:par>
                          <p:cTn id="53" fill="hold">
                            <p:stCondLst>
                              <p:cond delay="5110"/>
                            </p:stCondLst>
                            <p:childTnLst>
                              <p:par>
                                <p:cTn id="54" presetID="22" presetClass="entr" presetSubtype="8" fill="hold"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left)">
                                      <p:cBhvr>
                                        <p:cTn id="56" dur="500"/>
                                        <p:tgtEl>
                                          <p:spTgt spid="34"/>
                                        </p:tgtEl>
                                      </p:cBhvr>
                                    </p:animEffect>
                                  </p:childTnLst>
                                </p:cTn>
                              </p:par>
                            </p:childTnLst>
                          </p:cTn>
                        </p:par>
                        <p:par>
                          <p:cTn id="57" fill="hold">
                            <p:stCondLst>
                              <p:cond delay="5610"/>
                            </p:stCondLst>
                            <p:childTnLst>
                              <p:par>
                                <p:cTn id="58" presetID="22" presetClass="entr" presetSubtype="8"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left)">
                                      <p:cBhvr>
                                        <p:cTn id="6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32" grpId="0" animBg="1"/>
      <p:bldP spid="38" grpId="0" animBg="1"/>
      <p:bldP spid="39" grpId="0"/>
      <p:bldP spid="40" grpId="0"/>
      <p:bldP spid="41" grpId="0"/>
      <p:bldP spid="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TextBox 4"/>
          <p:cNvSpPr txBox="1"/>
          <p:nvPr/>
        </p:nvSpPr>
        <p:spPr>
          <a:xfrm>
            <a:off x="5678723" y="1398442"/>
            <a:ext cx="2779807" cy="677108"/>
          </a:xfrm>
          <a:prstGeom prst="rect">
            <a:avLst/>
          </a:prstGeom>
          <a:noFill/>
        </p:spPr>
        <p:txBody>
          <a:bodyPr wrap="square" rtlCol="0">
            <a:spAutoFit/>
          </a:bodyPr>
          <a:lstStyle/>
          <a:p>
            <a:r>
              <a:rPr lang="zh-CN" altLang="en-US" sz="1400" b="1" dirty="0" smtClean="0">
                <a:solidFill>
                  <a:srgbClr val="007CD0"/>
                </a:solidFill>
                <a:latin typeface="微软雅黑" pitchFamily="34" charset="-122"/>
                <a:ea typeface="微软雅黑" panose="020B0503020204020204" pitchFamily="34" charset="-122"/>
              </a:rPr>
              <a:t>填加标题</a:t>
            </a:r>
            <a:endParaRPr lang="en-US" altLang="zh-CN" sz="1400" b="1" dirty="0" smtClean="0">
              <a:solidFill>
                <a:srgbClr val="007CD0"/>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6" name="TextBox 5"/>
          <p:cNvSpPr txBox="1"/>
          <p:nvPr/>
        </p:nvSpPr>
        <p:spPr>
          <a:xfrm>
            <a:off x="5680625" y="2492227"/>
            <a:ext cx="2779807" cy="677108"/>
          </a:xfrm>
          <a:prstGeom prst="rect">
            <a:avLst/>
          </a:prstGeom>
          <a:noFill/>
        </p:spPr>
        <p:txBody>
          <a:bodyPr wrap="square" rtlCol="0">
            <a:spAutoFit/>
          </a:bodyPr>
          <a:lstStyle/>
          <a:p>
            <a:r>
              <a:rPr lang="zh-CN" altLang="en-US" sz="1400" b="1" dirty="0" smtClean="0">
                <a:solidFill>
                  <a:srgbClr val="007CD0"/>
                </a:solidFill>
                <a:latin typeface="微软雅黑" pitchFamily="34" charset="-122"/>
                <a:ea typeface="微软雅黑" panose="020B0503020204020204" pitchFamily="34" charset="-122"/>
              </a:rPr>
              <a:t>填加标题</a:t>
            </a:r>
            <a:endParaRPr lang="en-US" altLang="zh-CN" sz="1400" b="1" dirty="0" smtClean="0">
              <a:solidFill>
                <a:srgbClr val="007CD0"/>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7" name="TextBox 6"/>
          <p:cNvSpPr txBox="1"/>
          <p:nvPr/>
        </p:nvSpPr>
        <p:spPr>
          <a:xfrm>
            <a:off x="5680625" y="3550826"/>
            <a:ext cx="2779807" cy="677108"/>
          </a:xfrm>
          <a:prstGeom prst="rect">
            <a:avLst/>
          </a:prstGeom>
          <a:noFill/>
        </p:spPr>
        <p:txBody>
          <a:bodyPr wrap="square" rtlCol="0">
            <a:spAutoFit/>
          </a:bodyPr>
          <a:lstStyle/>
          <a:p>
            <a:r>
              <a:rPr lang="zh-CN" altLang="en-US" sz="1400" b="1" dirty="0" smtClean="0">
                <a:solidFill>
                  <a:srgbClr val="007CD0"/>
                </a:solidFill>
                <a:latin typeface="微软雅黑" pitchFamily="34" charset="-122"/>
                <a:ea typeface="微软雅黑" panose="020B0503020204020204" pitchFamily="34" charset="-122"/>
              </a:rPr>
              <a:t>填加标题</a:t>
            </a:r>
            <a:endParaRPr lang="en-US" altLang="zh-CN" sz="1400" b="1" dirty="0" smtClean="0">
              <a:solidFill>
                <a:srgbClr val="007CD0"/>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a:p>
            <a:r>
              <a:rPr lang="zh-CN" altLang="en-US" sz="1200" dirty="0" smtClean="0">
                <a:solidFill>
                  <a:schemeClr val="tx1">
                    <a:lumMod val="65000"/>
                    <a:lumOff val="35000"/>
                  </a:schemeClr>
                </a:solidFill>
                <a:latin typeface="微软雅黑" pitchFamily="34" charset="-122"/>
                <a:ea typeface="微软雅黑" panose="020B0503020204020204" pitchFamily="34" charset="-122"/>
              </a:rPr>
              <a:t>单击此处添加</a:t>
            </a:r>
            <a:r>
              <a:rPr lang="zh-CN" altLang="en-US" sz="1200" dirty="0">
                <a:solidFill>
                  <a:schemeClr val="tx1">
                    <a:lumMod val="65000"/>
                    <a:lumOff val="35000"/>
                  </a:schemeClr>
                </a:solidFill>
                <a:latin typeface="微软雅黑" pitchFamily="34" charset="-122"/>
                <a:ea typeface="微软雅黑" panose="020B0503020204020204" pitchFamily="34" charset="-122"/>
              </a:rPr>
              <a:t>文本单击此处添加</a:t>
            </a:r>
            <a:r>
              <a:rPr lang="zh-CN" altLang="en-US" sz="1200" dirty="0" smtClean="0">
                <a:solidFill>
                  <a:schemeClr val="tx1">
                    <a:lumMod val="65000"/>
                    <a:lumOff val="35000"/>
                  </a:schemeClr>
                </a:solidFill>
                <a:latin typeface="微软雅黑" pitchFamily="34" charset="-122"/>
                <a:ea typeface="微软雅黑" panose="020B0503020204020204" pitchFamily="34" charset="-122"/>
              </a:rPr>
              <a:t>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cxnSp>
        <p:nvCxnSpPr>
          <p:cNvPr id="8" name="直接连接符 7"/>
          <p:cNvCxnSpPr/>
          <p:nvPr/>
        </p:nvCxnSpPr>
        <p:spPr>
          <a:xfrm>
            <a:off x="4997236" y="2251277"/>
            <a:ext cx="3319180" cy="0"/>
          </a:xfrm>
          <a:prstGeom prst="line">
            <a:avLst/>
          </a:prstGeom>
          <a:noFill/>
          <a:ln w="9525" cap="flat" cmpd="sng" algn="ctr">
            <a:solidFill>
              <a:schemeClr val="tx1">
                <a:lumMod val="50000"/>
                <a:lumOff val="50000"/>
              </a:schemeClr>
            </a:solidFill>
            <a:prstDash val="dash"/>
          </a:ln>
          <a:effectLst/>
        </p:spPr>
      </p:cxnSp>
      <p:cxnSp>
        <p:nvCxnSpPr>
          <p:cNvPr id="9" name="直接连接符 8"/>
          <p:cNvCxnSpPr/>
          <p:nvPr/>
        </p:nvCxnSpPr>
        <p:spPr>
          <a:xfrm>
            <a:off x="4996625" y="3405963"/>
            <a:ext cx="3319791" cy="0"/>
          </a:xfrm>
          <a:prstGeom prst="line">
            <a:avLst/>
          </a:prstGeom>
          <a:noFill/>
          <a:ln w="9525" cap="flat" cmpd="sng" algn="ctr">
            <a:solidFill>
              <a:schemeClr val="tx1">
                <a:lumMod val="50000"/>
                <a:lumOff val="50000"/>
              </a:schemeClr>
            </a:solidFill>
            <a:prstDash val="dash"/>
          </a:ln>
          <a:effectLst/>
        </p:spPr>
      </p:cxnSp>
      <p:grpSp>
        <p:nvGrpSpPr>
          <p:cNvPr id="10" name="组合 9"/>
          <p:cNvGrpSpPr/>
          <p:nvPr/>
        </p:nvGrpSpPr>
        <p:grpSpPr>
          <a:xfrm>
            <a:off x="4955424" y="1436384"/>
            <a:ext cx="599448" cy="599448"/>
            <a:chOff x="4499992" y="267494"/>
            <a:chExt cx="599448" cy="599448"/>
          </a:xfrm>
        </p:grpSpPr>
        <p:grpSp>
          <p:nvGrpSpPr>
            <p:cNvPr id="11" name="组合 10"/>
            <p:cNvGrpSpPr/>
            <p:nvPr/>
          </p:nvGrpSpPr>
          <p:grpSpPr>
            <a:xfrm>
              <a:off x="4499992" y="267494"/>
              <a:ext cx="599448" cy="599448"/>
              <a:chOff x="4131160" y="713581"/>
              <a:chExt cx="881684" cy="881684"/>
            </a:xfrm>
          </p:grpSpPr>
          <p:sp>
            <p:nvSpPr>
              <p:cNvPr id="13" name="椭圆 12"/>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椭圆 13"/>
              <p:cNvSpPr/>
              <p:nvPr/>
            </p:nvSpPr>
            <p:spPr>
              <a:xfrm>
                <a:off x="4237176" y="819597"/>
                <a:ext cx="669652" cy="669652"/>
              </a:xfrm>
              <a:prstGeom prst="ellipse">
                <a:avLst/>
              </a:prstGeom>
              <a:solidFill>
                <a:srgbClr val="007CD0"/>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2"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4970854" y="2492227"/>
            <a:ext cx="599448" cy="599448"/>
            <a:chOff x="5418452" y="307702"/>
            <a:chExt cx="599448" cy="599448"/>
          </a:xfrm>
        </p:grpSpPr>
        <p:grpSp>
          <p:nvGrpSpPr>
            <p:cNvPr id="16" name="组合 15"/>
            <p:cNvGrpSpPr/>
            <p:nvPr/>
          </p:nvGrpSpPr>
          <p:grpSpPr>
            <a:xfrm>
              <a:off x="5418452" y="307702"/>
              <a:ext cx="599448" cy="599448"/>
              <a:chOff x="4131160" y="713581"/>
              <a:chExt cx="881684" cy="881684"/>
            </a:xfrm>
          </p:grpSpPr>
          <p:sp>
            <p:nvSpPr>
              <p:cNvPr id="18" name="椭圆 17"/>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椭圆 18"/>
              <p:cNvSpPr/>
              <p:nvPr/>
            </p:nvSpPr>
            <p:spPr>
              <a:xfrm>
                <a:off x="4237176" y="819597"/>
                <a:ext cx="669652" cy="669652"/>
              </a:xfrm>
              <a:prstGeom prst="ellipse">
                <a:avLst/>
              </a:prstGeom>
              <a:solidFill>
                <a:srgbClr val="007CD0"/>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7"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4988609" y="3529882"/>
            <a:ext cx="599448" cy="599448"/>
            <a:chOff x="6516216" y="334289"/>
            <a:chExt cx="599448" cy="599448"/>
          </a:xfrm>
        </p:grpSpPr>
        <p:grpSp>
          <p:nvGrpSpPr>
            <p:cNvPr id="21" name="组合 20"/>
            <p:cNvGrpSpPr/>
            <p:nvPr/>
          </p:nvGrpSpPr>
          <p:grpSpPr>
            <a:xfrm>
              <a:off x="6516216" y="334289"/>
              <a:ext cx="599448" cy="599448"/>
              <a:chOff x="4131160" y="713581"/>
              <a:chExt cx="881684" cy="881684"/>
            </a:xfrm>
          </p:grpSpPr>
          <p:sp>
            <p:nvSpPr>
              <p:cNvPr id="23" name="椭圆 22"/>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椭圆 23"/>
              <p:cNvSpPr/>
              <p:nvPr/>
            </p:nvSpPr>
            <p:spPr>
              <a:xfrm>
                <a:off x="4237176" y="819597"/>
                <a:ext cx="669652" cy="669652"/>
              </a:xfrm>
              <a:prstGeom prst="ellipse">
                <a:avLst/>
              </a:prstGeom>
              <a:solidFill>
                <a:srgbClr val="007CD0"/>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2"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520" y="1620321"/>
            <a:ext cx="4870893" cy="2346955"/>
          </a:xfrm>
          <a:prstGeom prst="rect">
            <a:avLst/>
          </a:prstGeom>
        </p:spPr>
      </p:pic>
    </p:spTree>
    <p:extLst>
      <p:ext uri="{BB962C8B-B14F-4D97-AF65-F5344CB8AC3E}">
        <p14:creationId xmlns:p14="http://schemas.microsoft.com/office/powerpoint/2010/main" val="67391778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1"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0-#ppt_h/2"/>
                                          </p:val>
                                        </p:tav>
                                        <p:tav tm="100000">
                                          <p:val>
                                            <p:strVal val="#ppt_y"/>
                                          </p:val>
                                        </p:tav>
                                      </p:tavLst>
                                    </p:anim>
                                  </p:childTnLst>
                                </p:cTn>
                              </p:par>
                              <p:par>
                                <p:cTn id="26" presetID="10" presetClass="entr" presetSubtype="0" fill="hold" grpId="0" nodeType="withEffect">
                                  <p:stCondLst>
                                    <p:cond delay="50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22" presetClass="entr" presetSubtype="8" fill="hold" nodeType="withEffect">
                                  <p:stCondLst>
                                    <p:cond delay="50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10" presetClass="entr" presetSubtype="0" fill="hold" nodeType="withEffect">
                                  <p:stCondLst>
                                    <p:cond delay="5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par>
                                <p:cTn id="38" presetID="22" presetClass="entr" presetSubtype="8" fill="hold" nodeType="withEffect">
                                  <p:stCondLst>
                                    <p:cond delay="100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par>
                                <p:cTn id="41" presetID="10" presetClass="entr" presetSubtype="0" fill="hold" nodeType="withEffect">
                                  <p:stCondLst>
                                    <p:cond delay="100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0" presetClass="entr" presetSubtype="0" fill="hold" grpId="0" nodeType="withEffect">
                                  <p:stCondLst>
                                    <p:cond delay="150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childTnLst>
                                </p:cTn>
                              </p:par>
                              <p:par>
                                <p:cTn id="47" presetID="10" presetClass="entr" presetSubtype="0" fill="hold" nodeType="withEffect">
                                  <p:stCondLst>
                                    <p:cond delay="150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5"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2" name="Group 66"/>
          <p:cNvGrpSpPr>
            <a:grpSpLocks/>
          </p:cNvGrpSpPr>
          <p:nvPr/>
        </p:nvGrpSpPr>
        <p:grpSpPr bwMode="auto">
          <a:xfrm>
            <a:off x="522517" y="1131590"/>
            <a:ext cx="3821656" cy="3215431"/>
            <a:chOff x="720" y="839"/>
            <a:chExt cx="3740" cy="3146"/>
          </a:xfrm>
          <a:solidFill>
            <a:srgbClr val="F8F8F8"/>
          </a:solidFill>
        </p:grpSpPr>
        <p:sp>
          <p:nvSpPr>
            <p:cNvPr id="77"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rgbClr val="007CD0"/>
              </a:solidFill>
              <a:prstDash val="solid"/>
              <a:round/>
              <a:headEnd/>
              <a:tailEnd/>
            </a:ln>
          </p:spPr>
          <p:txBody>
            <a:bodyPr/>
            <a:lstStyle/>
            <a:p>
              <a:endParaRPr lang="zh-CN" altLang="en-US"/>
            </a:p>
          </p:txBody>
        </p:sp>
        <p:sp>
          <p:nvSpPr>
            <p:cNvPr id="84"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rgbClr val="007CD0"/>
              </a:solidFill>
              <a:prstDash val="solid"/>
              <a:round/>
              <a:headEnd/>
              <a:tailEnd/>
            </a:ln>
          </p:spPr>
          <p:txBody>
            <a:bodyPr/>
            <a:lstStyle/>
            <a:p>
              <a:endParaRPr lang="zh-CN" altLang="en-US"/>
            </a:p>
          </p:txBody>
        </p:sp>
        <p:sp>
          <p:nvSpPr>
            <p:cNvPr id="85"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rgbClr val="007CD0"/>
              </a:solidFill>
              <a:prstDash val="solid"/>
              <a:round/>
              <a:headEnd/>
              <a:tailEnd/>
            </a:ln>
          </p:spPr>
          <p:txBody>
            <a:bodyPr/>
            <a:lstStyle/>
            <a:p>
              <a:endParaRPr lang="zh-CN" altLang="en-US"/>
            </a:p>
          </p:txBody>
        </p:sp>
        <p:sp>
          <p:nvSpPr>
            <p:cNvPr id="86"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rgbClr val="007CD0"/>
              </a:solidFill>
              <a:prstDash val="solid"/>
              <a:round/>
              <a:headEnd/>
              <a:tailEnd/>
            </a:ln>
          </p:spPr>
          <p:txBody>
            <a:bodyPr/>
            <a:lstStyle/>
            <a:p>
              <a:endParaRPr lang="zh-CN" altLang="en-US"/>
            </a:p>
          </p:txBody>
        </p:sp>
        <p:sp>
          <p:nvSpPr>
            <p:cNvPr id="87"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rgbClr val="007CD0"/>
              </a:solidFill>
              <a:prstDash val="solid"/>
              <a:round/>
              <a:headEnd/>
              <a:tailEnd/>
            </a:ln>
          </p:spPr>
          <p:txBody>
            <a:bodyPr/>
            <a:lstStyle/>
            <a:p>
              <a:endParaRPr lang="zh-CN" altLang="en-US"/>
            </a:p>
          </p:txBody>
        </p:sp>
        <p:sp>
          <p:nvSpPr>
            <p:cNvPr id="88"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rgbClr val="007CD0"/>
              </a:solidFill>
              <a:prstDash val="solid"/>
              <a:round/>
              <a:headEnd/>
              <a:tailEnd/>
            </a:ln>
          </p:spPr>
          <p:txBody>
            <a:bodyPr/>
            <a:lstStyle/>
            <a:p>
              <a:endParaRPr lang="zh-CN" altLang="en-US"/>
            </a:p>
          </p:txBody>
        </p:sp>
        <p:sp>
          <p:nvSpPr>
            <p:cNvPr id="89"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rgbClr val="007CD0"/>
              </a:solidFill>
              <a:prstDash val="solid"/>
              <a:round/>
              <a:headEnd/>
              <a:tailEnd/>
            </a:ln>
          </p:spPr>
          <p:txBody>
            <a:bodyPr/>
            <a:lstStyle/>
            <a:p>
              <a:endParaRPr lang="zh-CN" altLang="en-US"/>
            </a:p>
          </p:txBody>
        </p:sp>
        <p:sp>
          <p:nvSpPr>
            <p:cNvPr id="90"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solidFill>
              <a:schemeClr val="bg1">
                <a:lumMod val="65000"/>
              </a:schemeClr>
            </a:solidFill>
            <a:ln w="6350">
              <a:solidFill>
                <a:srgbClr val="007CD0"/>
              </a:solidFill>
              <a:prstDash val="solid"/>
              <a:round/>
              <a:headEnd/>
              <a:tailEnd/>
            </a:ln>
          </p:spPr>
          <p:txBody>
            <a:bodyPr/>
            <a:lstStyle/>
            <a:p>
              <a:endParaRPr lang="zh-CN" altLang="en-US"/>
            </a:p>
          </p:txBody>
        </p:sp>
        <p:sp>
          <p:nvSpPr>
            <p:cNvPr id="91"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rgbClr val="007CD0"/>
              </a:solidFill>
              <a:prstDash val="solid"/>
              <a:round/>
              <a:headEnd/>
              <a:tailEnd/>
            </a:ln>
          </p:spPr>
          <p:txBody>
            <a:bodyPr/>
            <a:lstStyle/>
            <a:p>
              <a:endParaRPr lang="zh-CN" altLang="en-US"/>
            </a:p>
          </p:txBody>
        </p:sp>
        <p:sp>
          <p:nvSpPr>
            <p:cNvPr id="92"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rgbClr val="007CD0"/>
              </a:solidFill>
              <a:prstDash val="solid"/>
              <a:round/>
              <a:headEnd/>
              <a:tailEnd/>
            </a:ln>
          </p:spPr>
          <p:txBody>
            <a:bodyPr/>
            <a:lstStyle/>
            <a:p>
              <a:endParaRPr lang="zh-CN" altLang="en-US"/>
            </a:p>
          </p:txBody>
        </p:sp>
        <p:sp>
          <p:nvSpPr>
            <p:cNvPr id="93"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rgbClr val="007CD0"/>
              </a:solidFill>
              <a:prstDash val="solid"/>
              <a:round/>
              <a:headEnd/>
              <a:tailEnd/>
            </a:ln>
          </p:spPr>
          <p:txBody>
            <a:bodyPr/>
            <a:lstStyle/>
            <a:p>
              <a:endParaRPr lang="zh-CN" altLang="en-US"/>
            </a:p>
          </p:txBody>
        </p:sp>
        <p:sp>
          <p:nvSpPr>
            <p:cNvPr id="94"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rgbClr val="007CD0"/>
              </a:solidFill>
              <a:prstDash val="solid"/>
              <a:round/>
              <a:headEnd/>
              <a:tailEnd/>
            </a:ln>
          </p:spPr>
          <p:txBody>
            <a:bodyPr/>
            <a:lstStyle/>
            <a:p>
              <a:endParaRPr lang="zh-CN" altLang="en-US"/>
            </a:p>
          </p:txBody>
        </p:sp>
        <p:sp>
          <p:nvSpPr>
            <p:cNvPr id="95"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rgbClr val="007CD0"/>
              </a:solidFill>
              <a:prstDash val="solid"/>
              <a:round/>
              <a:headEnd/>
              <a:tailEnd/>
            </a:ln>
          </p:spPr>
          <p:txBody>
            <a:bodyPr/>
            <a:lstStyle/>
            <a:p>
              <a:endParaRPr lang="zh-CN" altLang="en-US"/>
            </a:p>
          </p:txBody>
        </p:sp>
        <p:sp>
          <p:nvSpPr>
            <p:cNvPr id="96"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solidFill>
              <a:schemeClr val="bg1">
                <a:lumMod val="65000"/>
              </a:schemeClr>
            </a:solidFill>
            <a:ln w="6350">
              <a:solidFill>
                <a:srgbClr val="007CD0"/>
              </a:solidFill>
              <a:prstDash val="solid"/>
              <a:round/>
              <a:headEnd/>
              <a:tailEnd/>
            </a:ln>
          </p:spPr>
          <p:txBody>
            <a:bodyPr/>
            <a:lstStyle/>
            <a:p>
              <a:endParaRPr lang="zh-CN" altLang="en-US"/>
            </a:p>
          </p:txBody>
        </p:sp>
        <p:sp>
          <p:nvSpPr>
            <p:cNvPr id="97"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rgbClr val="007CD0"/>
              </a:solidFill>
              <a:prstDash val="solid"/>
              <a:round/>
              <a:headEnd/>
              <a:tailEnd/>
            </a:ln>
          </p:spPr>
          <p:txBody>
            <a:bodyPr/>
            <a:lstStyle/>
            <a:p>
              <a:endParaRPr lang="zh-CN" altLang="en-US"/>
            </a:p>
          </p:txBody>
        </p:sp>
        <p:sp>
          <p:nvSpPr>
            <p:cNvPr id="98"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rgbClr val="007CD0"/>
              </a:solidFill>
              <a:prstDash val="solid"/>
              <a:round/>
              <a:headEnd/>
              <a:tailEnd/>
            </a:ln>
          </p:spPr>
          <p:txBody>
            <a:bodyPr/>
            <a:lstStyle/>
            <a:p>
              <a:endParaRPr lang="zh-CN" altLang="en-US"/>
            </a:p>
          </p:txBody>
        </p:sp>
        <p:sp>
          <p:nvSpPr>
            <p:cNvPr id="99"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rgbClr val="007CD0"/>
              </a:solidFill>
              <a:prstDash val="solid"/>
              <a:round/>
              <a:headEnd/>
              <a:tailEnd/>
            </a:ln>
          </p:spPr>
          <p:txBody>
            <a:bodyPr/>
            <a:lstStyle/>
            <a:p>
              <a:endParaRPr lang="zh-CN" altLang="en-US"/>
            </a:p>
          </p:txBody>
        </p:sp>
        <p:sp>
          <p:nvSpPr>
            <p:cNvPr id="100"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rgbClr val="007CD0"/>
              </a:solidFill>
              <a:prstDash val="solid"/>
              <a:round/>
              <a:headEnd/>
              <a:tailEnd/>
            </a:ln>
          </p:spPr>
          <p:txBody>
            <a:bodyPr/>
            <a:lstStyle/>
            <a:p>
              <a:endParaRPr lang="zh-CN" altLang="en-US"/>
            </a:p>
          </p:txBody>
        </p:sp>
        <p:sp>
          <p:nvSpPr>
            <p:cNvPr id="101"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rgbClr val="007CD0"/>
              </a:solidFill>
              <a:prstDash val="solid"/>
              <a:round/>
              <a:headEnd/>
              <a:tailEnd/>
            </a:ln>
          </p:spPr>
          <p:txBody>
            <a:bodyPr/>
            <a:lstStyle/>
            <a:p>
              <a:endParaRPr lang="zh-CN" altLang="en-US"/>
            </a:p>
          </p:txBody>
        </p:sp>
        <p:sp>
          <p:nvSpPr>
            <p:cNvPr id="102"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rgbClr val="007CD0"/>
              </a:solidFill>
              <a:prstDash val="solid"/>
              <a:round/>
              <a:headEnd/>
              <a:tailEnd/>
            </a:ln>
          </p:spPr>
          <p:txBody>
            <a:bodyPr/>
            <a:lstStyle/>
            <a:p>
              <a:endParaRPr lang="zh-CN" altLang="en-US"/>
            </a:p>
          </p:txBody>
        </p:sp>
        <p:sp>
          <p:nvSpPr>
            <p:cNvPr id="103"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rgbClr val="007CD0"/>
              </a:solidFill>
              <a:prstDash val="solid"/>
              <a:round/>
              <a:headEnd/>
              <a:tailEnd/>
            </a:ln>
          </p:spPr>
          <p:txBody>
            <a:bodyPr/>
            <a:lstStyle/>
            <a:p>
              <a:endParaRPr lang="zh-CN" altLang="en-US"/>
            </a:p>
          </p:txBody>
        </p:sp>
        <p:sp>
          <p:nvSpPr>
            <p:cNvPr id="104"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rgbClr val="007CD0"/>
              </a:solidFill>
              <a:prstDash val="solid"/>
              <a:round/>
              <a:headEnd/>
              <a:tailEnd/>
            </a:ln>
          </p:spPr>
          <p:txBody>
            <a:bodyPr/>
            <a:lstStyle/>
            <a:p>
              <a:endParaRPr lang="zh-CN" altLang="en-US"/>
            </a:p>
          </p:txBody>
        </p:sp>
        <p:sp>
          <p:nvSpPr>
            <p:cNvPr id="105"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rgbClr val="007CD0"/>
              </a:solidFill>
              <a:prstDash val="solid"/>
              <a:round/>
              <a:headEnd/>
              <a:tailEnd/>
            </a:ln>
          </p:spPr>
          <p:txBody>
            <a:bodyPr/>
            <a:lstStyle/>
            <a:p>
              <a:endParaRPr lang="zh-CN" altLang="en-US"/>
            </a:p>
          </p:txBody>
        </p:sp>
        <p:sp>
          <p:nvSpPr>
            <p:cNvPr id="106"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rgbClr val="007CD0"/>
              </a:solidFill>
              <a:prstDash val="solid"/>
              <a:round/>
              <a:headEnd/>
              <a:tailEnd/>
            </a:ln>
          </p:spPr>
          <p:txBody>
            <a:bodyPr/>
            <a:lstStyle/>
            <a:p>
              <a:endParaRPr lang="zh-CN" altLang="en-US"/>
            </a:p>
          </p:txBody>
        </p:sp>
        <p:sp>
          <p:nvSpPr>
            <p:cNvPr id="107"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rgbClr val="007CD0"/>
              </a:solidFill>
              <a:prstDash val="solid"/>
              <a:round/>
              <a:headEnd/>
              <a:tailEnd/>
            </a:ln>
          </p:spPr>
          <p:txBody>
            <a:bodyPr/>
            <a:lstStyle/>
            <a:p>
              <a:endParaRPr lang="zh-CN" altLang="en-US"/>
            </a:p>
          </p:txBody>
        </p:sp>
        <p:sp>
          <p:nvSpPr>
            <p:cNvPr id="108"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rgbClr val="007CD0"/>
              </a:solidFill>
              <a:prstDash val="solid"/>
              <a:round/>
              <a:headEnd/>
              <a:tailEnd/>
            </a:ln>
          </p:spPr>
          <p:txBody>
            <a:bodyPr/>
            <a:lstStyle/>
            <a:p>
              <a:endParaRPr lang="zh-CN" altLang="en-US"/>
            </a:p>
          </p:txBody>
        </p:sp>
        <p:sp>
          <p:nvSpPr>
            <p:cNvPr id="109"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rgbClr val="007CD0"/>
              </a:solidFill>
              <a:prstDash val="solid"/>
              <a:round/>
              <a:headEnd/>
              <a:tailEnd/>
            </a:ln>
          </p:spPr>
          <p:txBody>
            <a:bodyPr/>
            <a:lstStyle/>
            <a:p>
              <a:endParaRPr lang="zh-CN" altLang="en-US"/>
            </a:p>
          </p:txBody>
        </p:sp>
        <p:sp>
          <p:nvSpPr>
            <p:cNvPr id="110"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rgbClr val="007CD0"/>
              </a:solidFill>
              <a:prstDash val="solid"/>
              <a:round/>
              <a:headEnd/>
              <a:tailEnd/>
            </a:ln>
          </p:spPr>
          <p:txBody>
            <a:bodyPr/>
            <a:lstStyle/>
            <a:p>
              <a:endParaRPr lang="zh-CN" altLang="en-US"/>
            </a:p>
          </p:txBody>
        </p:sp>
        <p:sp>
          <p:nvSpPr>
            <p:cNvPr id="111"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rgbClr val="007CD0"/>
              </a:solidFill>
              <a:prstDash val="solid"/>
              <a:round/>
              <a:headEnd/>
              <a:tailEnd/>
            </a:ln>
          </p:spPr>
          <p:txBody>
            <a:bodyPr/>
            <a:lstStyle/>
            <a:p>
              <a:endParaRPr lang="zh-CN" altLang="en-US"/>
            </a:p>
          </p:txBody>
        </p:sp>
        <p:sp>
          <p:nvSpPr>
            <p:cNvPr id="112"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rgbClr val="007CD0"/>
              </a:solidFill>
              <a:prstDash val="solid"/>
              <a:round/>
              <a:headEnd/>
              <a:tailEnd/>
            </a:ln>
          </p:spPr>
          <p:txBody>
            <a:bodyPr/>
            <a:lstStyle/>
            <a:p>
              <a:endParaRPr lang="zh-CN" altLang="en-US"/>
            </a:p>
          </p:txBody>
        </p:sp>
        <p:sp>
          <p:nvSpPr>
            <p:cNvPr id="113"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rgbClr val="007CD0"/>
              </a:solidFill>
              <a:prstDash val="solid"/>
              <a:round/>
              <a:headEnd/>
              <a:tailEnd/>
            </a:ln>
          </p:spPr>
          <p:txBody>
            <a:bodyPr/>
            <a:lstStyle/>
            <a:p>
              <a:endParaRPr lang="zh-CN" altLang="en-US"/>
            </a:p>
          </p:txBody>
        </p:sp>
        <p:sp>
          <p:nvSpPr>
            <p:cNvPr id="114"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rgbClr val="007CD0"/>
              </a:solidFill>
              <a:prstDash val="solid"/>
              <a:round/>
              <a:headEnd/>
              <a:tailEnd/>
            </a:ln>
          </p:spPr>
          <p:txBody>
            <a:bodyPr/>
            <a:lstStyle/>
            <a:p>
              <a:endParaRPr lang="zh-CN" altLang="en-US"/>
            </a:p>
          </p:txBody>
        </p:sp>
        <p:sp>
          <p:nvSpPr>
            <p:cNvPr id="115"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rgbClr val="007CD0"/>
              </a:solidFill>
              <a:prstDash val="solid"/>
              <a:round/>
              <a:headEnd/>
              <a:tailEnd/>
            </a:ln>
          </p:spPr>
          <p:txBody>
            <a:bodyPr/>
            <a:lstStyle/>
            <a:p>
              <a:endParaRPr lang="zh-CN" altLang="en-US"/>
            </a:p>
          </p:txBody>
        </p:sp>
        <p:sp>
          <p:nvSpPr>
            <p:cNvPr id="116"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bg1">
                <a:lumMod val="65000"/>
              </a:schemeClr>
            </a:solidFill>
            <a:ln w="6350">
              <a:solidFill>
                <a:srgbClr val="007CD0"/>
              </a:solidFill>
              <a:prstDash val="solid"/>
              <a:round/>
              <a:headEnd/>
              <a:tailEnd/>
            </a:ln>
          </p:spPr>
          <p:txBody>
            <a:bodyPr/>
            <a:lstStyle/>
            <a:p>
              <a:endParaRPr lang="zh-CN" altLang="en-US"/>
            </a:p>
          </p:txBody>
        </p:sp>
        <p:sp>
          <p:nvSpPr>
            <p:cNvPr id="117"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rgbClr val="007CD0"/>
              </a:solidFill>
              <a:prstDash val="solid"/>
              <a:round/>
              <a:headEnd/>
              <a:tailEnd/>
            </a:ln>
          </p:spPr>
          <p:txBody>
            <a:bodyPr/>
            <a:lstStyle/>
            <a:p>
              <a:endParaRPr lang="zh-CN" altLang="en-US"/>
            </a:p>
          </p:txBody>
        </p:sp>
        <p:sp>
          <p:nvSpPr>
            <p:cNvPr id="118"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rgbClr val="007CD0"/>
              </a:solidFill>
              <a:prstDash val="solid"/>
              <a:round/>
              <a:headEnd/>
              <a:tailEnd/>
            </a:ln>
          </p:spPr>
          <p:txBody>
            <a:bodyPr/>
            <a:lstStyle/>
            <a:p>
              <a:endParaRPr lang="zh-CN" altLang="en-US"/>
            </a:p>
          </p:txBody>
        </p:sp>
        <p:sp>
          <p:nvSpPr>
            <p:cNvPr id="119"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rgbClr val="007CD0"/>
              </a:solidFill>
              <a:prstDash val="solid"/>
              <a:round/>
              <a:headEnd/>
              <a:tailEnd/>
            </a:ln>
          </p:spPr>
          <p:txBody>
            <a:bodyPr/>
            <a:lstStyle/>
            <a:p>
              <a:endParaRPr lang="zh-CN" altLang="en-US"/>
            </a:p>
          </p:txBody>
        </p:sp>
        <p:sp>
          <p:nvSpPr>
            <p:cNvPr id="120"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rgbClr val="007CD0"/>
              </a:solidFill>
              <a:prstDash val="solid"/>
              <a:round/>
              <a:headEnd/>
              <a:tailEnd/>
            </a:ln>
          </p:spPr>
          <p:txBody>
            <a:bodyPr/>
            <a:lstStyle/>
            <a:p>
              <a:endParaRPr lang="zh-CN" altLang="en-US"/>
            </a:p>
          </p:txBody>
        </p:sp>
        <p:sp>
          <p:nvSpPr>
            <p:cNvPr id="121"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rgbClr val="007CD0"/>
              </a:solidFill>
              <a:prstDash val="solid"/>
              <a:round/>
              <a:headEnd/>
              <a:tailEnd/>
            </a:ln>
          </p:spPr>
          <p:txBody>
            <a:bodyPr/>
            <a:lstStyle/>
            <a:p>
              <a:endParaRPr lang="zh-CN" altLang="en-US"/>
            </a:p>
          </p:txBody>
        </p:sp>
        <p:sp>
          <p:nvSpPr>
            <p:cNvPr id="122"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rgbClr val="007CD0"/>
              </a:solidFill>
              <a:prstDash val="solid"/>
              <a:round/>
              <a:headEnd/>
              <a:tailEnd/>
            </a:ln>
          </p:spPr>
          <p:txBody>
            <a:bodyPr/>
            <a:lstStyle/>
            <a:p>
              <a:endParaRPr lang="zh-CN" altLang="en-US"/>
            </a:p>
          </p:txBody>
        </p:sp>
        <p:sp>
          <p:nvSpPr>
            <p:cNvPr id="123"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rgbClr val="007CD0"/>
              </a:solidFill>
              <a:prstDash val="solid"/>
              <a:round/>
              <a:headEnd/>
              <a:tailEnd/>
            </a:ln>
          </p:spPr>
          <p:txBody>
            <a:bodyPr/>
            <a:lstStyle/>
            <a:p>
              <a:endParaRPr lang="zh-CN" altLang="en-US"/>
            </a:p>
          </p:txBody>
        </p:sp>
        <p:sp>
          <p:nvSpPr>
            <p:cNvPr id="124"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rgbClr val="007CD0"/>
              </a:solidFill>
              <a:prstDash val="solid"/>
              <a:round/>
              <a:headEnd/>
              <a:tailEnd/>
            </a:ln>
          </p:spPr>
          <p:txBody>
            <a:bodyPr/>
            <a:lstStyle/>
            <a:p>
              <a:endParaRPr lang="zh-CN" altLang="en-US"/>
            </a:p>
          </p:txBody>
        </p:sp>
        <p:sp>
          <p:nvSpPr>
            <p:cNvPr id="125"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rgbClr val="007CD0"/>
              </a:solidFill>
              <a:prstDash val="solid"/>
              <a:round/>
              <a:headEnd/>
              <a:tailEnd/>
            </a:ln>
          </p:spPr>
          <p:txBody>
            <a:bodyPr/>
            <a:lstStyle/>
            <a:p>
              <a:endParaRPr lang="zh-CN" altLang="en-US"/>
            </a:p>
          </p:txBody>
        </p:sp>
        <p:sp>
          <p:nvSpPr>
            <p:cNvPr id="126"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rgbClr val="007CD0"/>
              </a:solidFill>
              <a:prstDash val="solid"/>
              <a:round/>
              <a:headEnd/>
              <a:tailEnd/>
            </a:ln>
          </p:spPr>
          <p:txBody>
            <a:bodyPr/>
            <a:lstStyle/>
            <a:p>
              <a:endParaRPr lang="zh-CN" altLang="en-US"/>
            </a:p>
          </p:txBody>
        </p:sp>
        <p:sp>
          <p:nvSpPr>
            <p:cNvPr id="127"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rgbClr val="007CD0"/>
              </a:solidFill>
              <a:prstDash val="solid"/>
              <a:round/>
              <a:headEnd/>
              <a:tailEnd/>
            </a:ln>
          </p:spPr>
          <p:txBody>
            <a:bodyPr/>
            <a:lstStyle/>
            <a:p>
              <a:endParaRPr lang="zh-CN" altLang="en-US"/>
            </a:p>
          </p:txBody>
        </p:sp>
        <p:sp>
          <p:nvSpPr>
            <p:cNvPr id="128"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rgbClr val="007CD0"/>
              </a:solidFill>
              <a:prstDash val="solid"/>
              <a:round/>
              <a:headEnd/>
              <a:tailEnd/>
            </a:ln>
          </p:spPr>
          <p:txBody>
            <a:bodyPr/>
            <a:lstStyle/>
            <a:p>
              <a:endParaRPr lang="zh-CN" altLang="en-US"/>
            </a:p>
          </p:txBody>
        </p:sp>
        <p:sp>
          <p:nvSpPr>
            <p:cNvPr id="129"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rgbClr val="007CD0"/>
              </a:solidFill>
              <a:prstDash val="solid"/>
              <a:round/>
              <a:headEnd/>
              <a:tailEnd/>
            </a:ln>
          </p:spPr>
          <p:txBody>
            <a:bodyPr/>
            <a:lstStyle/>
            <a:p>
              <a:endParaRPr lang="zh-CN" altLang="en-US"/>
            </a:p>
          </p:txBody>
        </p:sp>
        <p:sp>
          <p:nvSpPr>
            <p:cNvPr id="130"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rgbClr val="007CD0"/>
              </a:solidFill>
              <a:prstDash val="solid"/>
              <a:round/>
              <a:headEnd/>
              <a:tailEnd/>
            </a:ln>
          </p:spPr>
          <p:txBody>
            <a:bodyPr/>
            <a:lstStyle/>
            <a:p>
              <a:endParaRPr lang="zh-CN" altLang="en-US"/>
            </a:p>
          </p:txBody>
        </p:sp>
        <p:sp>
          <p:nvSpPr>
            <p:cNvPr id="131"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rgbClr val="007CD0"/>
              </a:solidFill>
              <a:prstDash val="solid"/>
              <a:round/>
              <a:headEnd/>
              <a:tailEnd/>
            </a:ln>
          </p:spPr>
          <p:txBody>
            <a:bodyPr/>
            <a:lstStyle/>
            <a:p>
              <a:endParaRPr lang="zh-CN" altLang="en-US"/>
            </a:p>
          </p:txBody>
        </p:sp>
        <p:sp>
          <p:nvSpPr>
            <p:cNvPr id="132"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rgbClr val="007CD0"/>
              </a:solidFill>
              <a:prstDash val="solid"/>
              <a:round/>
              <a:headEnd/>
              <a:tailEnd/>
            </a:ln>
          </p:spPr>
          <p:txBody>
            <a:bodyPr/>
            <a:lstStyle/>
            <a:p>
              <a:endParaRPr lang="zh-CN" altLang="en-US"/>
            </a:p>
          </p:txBody>
        </p:sp>
        <p:sp>
          <p:nvSpPr>
            <p:cNvPr id="133"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rgbClr val="007CD0"/>
              </a:solidFill>
              <a:prstDash val="solid"/>
              <a:round/>
              <a:headEnd/>
              <a:tailEnd/>
            </a:ln>
          </p:spPr>
          <p:txBody>
            <a:bodyPr/>
            <a:lstStyle/>
            <a:p>
              <a:endParaRPr lang="zh-CN" altLang="en-US"/>
            </a:p>
          </p:txBody>
        </p:sp>
        <p:sp>
          <p:nvSpPr>
            <p:cNvPr id="134"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rgbClr val="007CD0"/>
              </a:solidFill>
              <a:prstDash val="solid"/>
              <a:round/>
              <a:headEnd/>
              <a:tailEnd/>
            </a:ln>
          </p:spPr>
          <p:txBody>
            <a:bodyPr/>
            <a:lstStyle/>
            <a:p>
              <a:endParaRPr lang="zh-CN" altLang="en-US"/>
            </a:p>
          </p:txBody>
        </p:sp>
        <p:sp>
          <p:nvSpPr>
            <p:cNvPr id="135"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rgbClr val="007CD0"/>
              </a:solidFill>
              <a:prstDash val="solid"/>
              <a:round/>
              <a:headEnd/>
              <a:tailEnd/>
            </a:ln>
          </p:spPr>
          <p:txBody>
            <a:bodyPr/>
            <a:lstStyle/>
            <a:p>
              <a:endParaRPr lang="zh-CN" altLang="en-US"/>
            </a:p>
          </p:txBody>
        </p:sp>
        <p:sp>
          <p:nvSpPr>
            <p:cNvPr id="136"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rgbClr val="007CD0"/>
              </a:solidFill>
              <a:prstDash val="solid"/>
              <a:round/>
              <a:headEnd/>
              <a:tailEnd/>
            </a:ln>
          </p:spPr>
          <p:txBody>
            <a:bodyPr/>
            <a:lstStyle/>
            <a:p>
              <a:endParaRPr lang="zh-CN" altLang="en-US"/>
            </a:p>
          </p:txBody>
        </p:sp>
        <p:sp>
          <p:nvSpPr>
            <p:cNvPr id="137"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rgbClr val="007CD0"/>
              </a:solidFill>
              <a:prstDash val="solid"/>
              <a:round/>
              <a:headEnd/>
              <a:tailEnd/>
            </a:ln>
          </p:spPr>
          <p:txBody>
            <a:bodyPr/>
            <a:lstStyle/>
            <a:p>
              <a:endParaRPr lang="zh-CN" altLang="en-US"/>
            </a:p>
          </p:txBody>
        </p:sp>
        <p:sp>
          <p:nvSpPr>
            <p:cNvPr id="138"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rgbClr val="007CD0"/>
              </a:solidFill>
              <a:prstDash val="solid"/>
              <a:round/>
              <a:headEnd/>
              <a:tailEnd/>
            </a:ln>
          </p:spPr>
          <p:txBody>
            <a:bodyPr/>
            <a:lstStyle/>
            <a:p>
              <a:endParaRPr lang="zh-CN" altLang="en-US"/>
            </a:p>
          </p:txBody>
        </p:sp>
        <p:sp>
          <p:nvSpPr>
            <p:cNvPr id="139"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rgbClr val="007CD0"/>
              </a:solidFill>
              <a:prstDash val="solid"/>
              <a:round/>
              <a:headEnd/>
              <a:tailEnd/>
            </a:ln>
          </p:spPr>
          <p:txBody>
            <a:bodyPr/>
            <a:lstStyle/>
            <a:p>
              <a:endParaRPr lang="zh-CN" altLang="en-US"/>
            </a:p>
          </p:txBody>
        </p:sp>
        <p:sp>
          <p:nvSpPr>
            <p:cNvPr id="140"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rgbClr val="007CD0"/>
              </a:solidFill>
              <a:prstDash val="solid"/>
              <a:round/>
              <a:headEnd/>
              <a:tailEnd/>
            </a:ln>
          </p:spPr>
          <p:txBody>
            <a:bodyPr/>
            <a:lstStyle/>
            <a:p>
              <a:endParaRPr lang="zh-CN" altLang="en-US"/>
            </a:p>
          </p:txBody>
        </p:sp>
        <p:sp>
          <p:nvSpPr>
            <p:cNvPr id="141"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rgbClr val="007CD0"/>
              </a:solidFill>
              <a:prstDash val="solid"/>
              <a:round/>
              <a:headEnd/>
              <a:tailEnd/>
            </a:ln>
          </p:spPr>
          <p:txBody>
            <a:bodyPr/>
            <a:lstStyle/>
            <a:p>
              <a:endParaRPr lang="zh-CN" altLang="en-US"/>
            </a:p>
          </p:txBody>
        </p:sp>
        <p:sp>
          <p:nvSpPr>
            <p:cNvPr id="142"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solidFill>
              <a:schemeClr val="bg1">
                <a:lumMod val="65000"/>
              </a:schemeClr>
            </a:solidFill>
            <a:ln w="6350">
              <a:solidFill>
                <a:srgbClr val="007CD0"/>
              </a:solidFill>
              <a:prstDash val="solid"/>
              <a:round/>
              <a:headEnd/>
              <a:tailEnd/>
            </a:ln>
          </p:spPr>
          <p:txBody>
            <a:bodyPr/>
            <a:lstStyle/>
            <a:p>
              <a:endParaRPr lang="zh-CN" altLang="en-US"/>
            </a:p>
          </p:txBody>
        </p:sp>
        <p:sp>
          <p:nvSpPr>
            <p:cNvPr id="143"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rgbClr val="007CD0"/>
              </a:solidFill>
              <a:prstDash val="solid"/>
              <a:round/>
              <a:headEnd/>
              <a:tailEnd/>
            </a:ln>
          </p:spPr>
          <p:txBody>
            <a:bodyPr/>
            <a:lstStyle/>
            <a:p>
              <a:endParaRPr lang="zh-CN" altLang="en-US"/>
            </a:p>
          </p:txBody>
        </p:sp>
        <p:sp>
          <p:nvSpPr>
            <p:cNvPr id="144"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rgbClr val="007CD0"/>
              </a:solidFill>
              <a:prstDash val="solid"/>
              <a:round/>
              <a:headEnd/>
              <a:tailEnd/>
            </a:ln>
          </p:spPr>
          <p:txBody>
            <a:bodyPr/>
            <a:lstStyle/>
            <a:p>
              <a:endParaRPr lang="zh-CN" altLang="en-US"/>
            </a:p>
          </p:txBody>
        </p:sp>
      </p:grpSp>
      <p:cxnSp>
        <p:nvCxnSpPr>
          <p:cNvPr id="145" name="直接连接符 144"/>
          <p:cNvCxnSpPr/>
          <p:nvPr/>
        </p:nvCxnSpPr>
        <p:spPr>
          <a:xfrm>
            <a:off x="3732076" y="2219533"/>
            <a:ext cx="252413" cy="24850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a:off x="3984488" y="2468034"/>
            <a:ext cx="1230648" cy="7578"/>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a:off x="3060729" y="2696240"/>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flipV="1">
            <a:off x="3313143" y="2936565"/>
            <a:ext cx="1901993" cy="817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flipV="1">
            <a:off x="3621793" y="3411479"/>
            <a:ext cx="316249" cy="20483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a:off x="3938043" y="3411479"/>
            <a:ext cx="127672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3008244" y="3887532"/>
            <a:ext cx="252413" cy="24850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a:off x="3260657" y="4136033"/>
            <a:ext cx="195410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3" name="矩形 152"/>
          <p:cNvSpPr/>
          <p:nvPr/>
        </p:nvSpPr>
        <p:spPr>
          <a:xfrm>
            <a:off x="4188956" y="2210782"/>
            <a:ext cx="1031116" cy="261642"/>
          </a:xfrm>
          <a:prstGeom prst="rect">
            <a:avLst/>
          </a:prstGeom>
        </p:spPr>
        <p:txBody>
          <a:bodyPr wrap="none" lIns="91472" tIns="45736" rIns="91472" bIns="45736">
            <a:spAutoFit/>
          </a:bodyPr>
          <a:lstStyle/>
          <a:p>
            <a:r>
              <a:rPr lang="zh-CN" altLang="en-US" sz="1100" dirty="0">
                <a:latin typeface="微软雅黑" pitchFamily="34" charset="-122"/>
                <a:ea typeface="微软雅黑" pitchFamily="34" charset="-122"/>
              </a:rPr>
              <a:t>点击添加文本</a:t>
            </a:r>
          </a:p>
        </p:txBody>
      </p:sp>
      <p:sp>
        <p:nvSpPr>
          <p:cNvPr id="154" name="矩形 153"/>
          <p:cNvSpPr/>
          <p:nvPr/>
        </p:nvSpPr>
        <p:spPr>
          <a:xfrm>
            <a:off x="4188956" y="2676406"/>
            <a:ext cx="1031116" cy="261642"/>
          </a:xfrm>
          <a:prstGeom prst="rect">
            <a:avLst/>
          </a:prstGeom>
        </p:spPr>
        <p:txBody>
          <a:bodyPr wrap="none" lIns="91472" tIns="45736" rIns="91472" bIns="45736">
            <a:spAutoFit/>
          </a:bodyPr>
          <a:lstStyle/>
          <a:p>
            <a:r>
              <a:rPr lang="zh-CN" altLang="en-US" sz="1100" dirty="0">
                <a:latin typeface="微软雅黑" pitchFamily="34" charset="-122"/>
                <a:ea typeface="微软雅黑" pitchFamily="34" charset="-122"/>
              </a:rPr>
              <a:t>点击添加文本</a:t>
            </a:r>
          </a:p>
        </p:txBody>
      </p:sp>
      <p:sp>
        <p:nvSpPr>
          <p:cNvPr id="155" name="矩形 154"/>
          <p:cNvSpPr/>
          <p:nvPr/>
        </p:nvSpPr>
        <p:spPr>
          <a:xfrm>
            <a:off x="4188956" y="3153078"/>
            <a:ext cx="1031116" cy="261642"/>
          </a:xfrm>
          <a:prstGeom prst="rect">
            <a:avLst/>
          </a:prstGeom>
        </p:spPr>
        <p:txBody>
          <a:bodyPr wrap="none" lIns="91472" tIns="45736" rIns="91472" bIns="45736">
            <a:spAutoFit/>
          </a:bodyPr>
          <a:lstStyle/>
          <a:p>
            <a:r>
              <a:rPr lang="zh-CN" altLang="en-US" sz="1100" dirty="0">
                <a:latin typeface="微软雅黑" pitchFamily="34" charset="-122"/>
                <a:ea typeface="微软雅黑" pitchFamily="34" charset="-122"/>
              </a:rPr>
              <a:t>点击添加文本</a:t>
            </a:r>
          </a:p>
        </p:txBody>
      </p:sp>
      <p:sp>
        <p:nvSpPr>
          <p:cNvPr id="156" name="矩形 155"/>
          <p:cNvSpPr/>
          <p:nvPr/>
        </p:nvSpPr>
        <p:spPr>
          <a:xfrm>
            <a:off x="4188956" y="3872443"/>
            <a:ext cx="1031116" cy="261642"/>
          </a:xfrm>
          <a:prstGeom prst="rect">
            <a:avLst/>
          </a:prstGeom>
        </p:spPr>
        <p:txBody>
          <a:bodyPr wrap="none" lIns="91472" tIns="45736" rIns="91472" bIns="45736">
            <a:spAutoFit/>
          </a:bodyPr>
          <a:lstStyle/>
          <a:p>
            <a:r>
              <a:rPr lang="zh-CN" altLang="en-US" sz="1100" dirty="0">
                <a:latin typeface="微软雅黑" pitchFamily="34" charset="-122"/>
                <a:ea typeface="微软雅黑" pitchFamily="34" charset="-122"/>
              </a:rPr>
              <a:t>点击添加文本</a:t>
            </a:r>
          </a:p>
        </p:txBody>
      </p:sp>
      <p:grpSp>
        <p:nvGrpSpPr>
          <p:cNvPr id="161" name="组合 160"/>
          <p:cNvGrpSpPr/>
          <p:nvPr/>
        </p:nvGrpSpPr>
        <p:grpSpPr>
          <a:xfrm>
            <a:off x="5945667" y="1203598"/>
            <a:ext cx="2077200" cy="432536"/>
            <a:chOff x="814328" y="3219334"/>
            <a:chExt cx="2077200" cy="432536"/>
          </a:xfrm>
        </p:grpSpPr>
        <p:grpSp>
          <p:nvGrpSpPr>
            <p:cNvPr id="162" name="组合 161"/>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164" name="圆角矩形 163"/>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圆角矩形 164"/>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163" name="TextBox 162"/>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007CD0"/>
                  </a:solidFill>
                </a:rPr>
                <a:t>点击输入标题文本</a:t>
              </a:r>
            </a:p>
          </p:txBody>
        </p:sp>
      </p:grpSp>
      <p:sp>
        <p:nvSpPr>
          <p:cNvPr id="166" name="TextBox 165"/>
          <p:cNvSpPr txBox="1"/>
          <p:nvPr/>
        </p:nvSpPr>
        <p:spPr>
          <a:xfrm>
            <a:off x="5724127" y="1933029"/>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01</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167" name="TextBox 166"/>
          <p:cNvSpPr txBox="1"/>
          <p:nvPr/>
        </p:nvSpPr>
        <p:spPr>
          <a:xfrm>
            <a:off x="5724127" y="2755828"/>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02</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168" name="TextBox 167"/>
          <p:cNvSpPr txBox="1"/>
          <p:nvPr/>
        </p:nvSpPr>
        <p:spPr>
          <a:xfrm>
            <a:off x="5724127" y="3619924"/>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03</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Tree>
    <p:extLst>
      <p:ext uri="{BB962C8B-B14F-4D97-AF65-F5344CB8AC3E}">
        <p14:creationId xmlns:p14="http://schemas.microsoft.com/office/powerpoint/2010/main" val="185241828"/>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2" presetClass="entr" presetSubtype="8" accel="58000" fill="hold" nodeType="afterEffect" p14:presetBounceEnd="58000">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14:bounceEnd="58000">
                                          <p:cBhvr additive="base">
                                            <p:cTn id="23" dur="1000" fill="hold"/>
                                            <p:tgtEl>
                                              <p:spTgt spid="42"/>
                                            </p:tgtEl>
                                            <p:attrNameLst>
                                              <p:attrName>ppt_x</p:attrName>
                                            </p:attrNameLst>
                                          </p:cBhvr>
                                          <p:tavLst>
                                            <p:tav tm="0">
                                              <p:val>
                                                <p:strVal val="0-#ppt_w/2"/>
                                              </p:val>
                                            </p:tav>
                                            <p:tav tm="100000">
                                              <p:val>
                                                <p:strVal val="#ppt_x"/>
                                              </p:val>
                                            </p:tav>
                                          </p:tavLst>
                                        </p:anim>
                                        <p:anim calcmode="lin" valueType="num" p14:bounceEnd="58000">
                                          <p:cBhvr additive="base">
                                            <p:cTn id="24" dur="1000" fill="hold"/>
                                            <p:tgtEl>
                                              <p:spTgt spid="42"/>
                                            </p:tgtEl>
                                            <p:attrNameLst>
                                              <p:attrName>ppt_y</p:attrName>
                                            </p:attrNameLst>
                                          </p:cBhvr>
                                          <p:tavLst>
                                            <p:tav tm="0">
                                              <p:val>
                                                <p:strVal val="#ppt_y"/>
                                              </p:val>
                                            </p:tav>
                                            <p:tav tm="100000">
                                              <p:val>
                                                <p:strVal val="#ppt_y"/>
                                              </p:val>
                                            </p:tav>
                                          </p:tavLst>
                                        </p:anim>
                                      </p:childTnLst>
                                    </p:cTn>
                                  </p:par>
                                </p:childTnLst>
                              </p:cTn>
                            </p:par>
                            <p:par>
                              <p:cTn id="25" fill="hold">
                                <p:stCondLst>
                                  <p:cond delay="2360"/>
                                </p:stCondLst>
                                <p:childTnLst>
                                  <p:par>
                                    <p:cTn id="26" presetID="22" presetClass="entr" presetSubtype="8" fill="hold" nodeType="afterEffect">
                                      <p:stCondLst>
                                        <p:cond delay="0"/>
                                      </p:stCondLst>
                                      <p:childTnLst>
                                        <p:set>
                                          <p:cBhvr>
                                            <p:cTn id="27" dur="1" fill="hold">
                                              <p:stCondLst>
                                                <p:cond delay="0"/>
                                              </p:stCondLst>
                                            </p:cTn>
                                            <p:tgtEl>
                                              <p:spTgt spid="145"/>
                                            </p:tgtEl>
                                            <p:attrNameLst>
                                              <p:attrName>style.visibility</p:attrName>
                                            </p:attrNameLst>
                                          </p:cBhvr>
                                          <p:to>
                                            <p:strVal val="visible"/>
                                          </p:to>
                                        </p:set>
                                        <p:animEffect transition="in" filter="wipe(left)">
                                          <p:cBhvr>
                                            <p:cTn id="28" dur="250"/>
                                            <p:tgtEl>
                                              <p:spTgt spid="145"/>
                                            </p:tgtEl>
                                          </p:cBhvr>
                                        </p:animEffect>
                                      </p:childTnLst>
                                    </p:cTn>
                                  </p:par>
                                </p:childTnLst>
                              </p:cTn>
                            </p:par>
                            <p:par>
                              <p:cTn id="29" fill="hold">
                                <p:stCondLst>
                                  <p:cond delay="2610"/>
                                </p:stCondLst>
                                <p:childTnLst>
                                  <p:par>
                                    <p:cTn id="30" presetID="22" presetClass="entr" presetSubtype="8" fill="hold" nodeType="afterEffect">
                                      <p:stCondLst>
                                        <p:cond delay="0"/>
                                      </p:stCondLst>
                                      <p:childTnLst>
                                        <p:set>
                                          <p:cBhvr>
                                            <p:cTn id="31" dur="1" fill="hold">
                                              <p:stCondLst>
                                                <p:cond delay="0"/>
                                              </p:stCondLst>
                                            </p:cTn>
                                            <p:tgtEl>
                                              <p:spTgt spid="146"/>
                                            </p:tgtEl>
                                            <p:attrNameLst>
                                              <p:attrName>style.visibility</p:attrName>
                                            </p:attrNameLst>
                                          </p:cBhvr>
                                          <p:to>
                                            <p:strVal val="visible"/>
                                          </p:to>
                                        </p:set>
                                        <p:animEffect transition="in" filter="wipe(left)">
                                          <p:cBhvr>
                                            <p:cTn id="32" dur="250"/>
                                            <p:tgtEl>
                                              <p:spTgt spid="146"/>
                                            </p:tgtEl>
                                          </p:cBhvr>
                                        </p:animEffect>
                                      </p:childTnLst>
                                    </p:cTn>
                                  </p:par>
                                </p:childTnLst>
                              </p:cTn>
                            </p:par>
                            <p:par>
                              <p:cTn id="33" fill="hold">
                                <p:stCondLst>
                                  <p:cond delay="2860"/>
                                </p:stCondLst>
                                <p:childTnLst>
                                  <p:par>
                                    <p:cTn id="34" presetID="47" presetClass="entr" presetSubtype="0" fill="hold" grpId="0" nodeType="afterEffect">
                                      <p:stCondLst>
                                        <p:cond delay="0"/>
                                      </p:stCondLst>
                                      <p:childTnLst>
                                        <p:set>
                                          <p:cBhvr>
                                            <p:cTn id="35" dur="1" fill="hold">
                                              <p:stCondLst>
                                                <p:cond delay="0"/>
                                              </p:stCondLst>
                                            </p:cTn>
                                            <p:tgtEl>
                                              <p:spTgt spid="153"/>
                                            </p:tgtEl>
                                            <p:attrNameLst>
                                              <p:attrName>style.visibility</p:attrName>
                                            </p:attrNameLst>
                                          </p:cBhvr>
                                          <p:to>
                                            <p:strVal val="visible"/>
                                          </p:to>
                                        </p:set>
                                        <p:animEffect transition="in" filter="fade">
                                          <p:cBhvr>
                                            <p:cTn id="36" dur="500"/>
                                            <p:tgtEl>
                                              <p:spTgt spid="153"/>
                                            </p:tgtEl>
                                          </p:cBhvr>
                                        </p:animEffect>
                                        <p:anim calcmode="lin" valueType="num">
                                          <p:cBhvr>
                                            <p:cTn id="37" dur="500" fill="hold"/>
                                            <p:tgtEl>
                                              <p:spTgt spid="153"/>
                                            </p:tgtEl>
                                            <p:attrNameLst>
                                              <p:attrName>ppt_x</p:attrName>
                                            </p:attrNameLst>
                                          </p:cBhvr>
                                          <p:tavLst>
                                            <p:tav tm="0">
                                              <p:val>
                                                <p:strVal val="#ppt_x"/>
                                              </p:val>
                                            </p:tav>
                                            <p:tav tm="100000">
                                              <p:val>
                                                <p:strVal val="#ppt_x"/>
                                              </p:val>
                                            </p:tav>
                                          </p:tavLst>
                                        </p:anim>
                                        <p:anim calcmode="lin" valueType="num">
                                          <p:cBhvr>
                                            <p:cTn id="38" dur="500" fill="hold"/>
                                            <p:tgtEl>
                                              <p:spTgt spid="153"/>
                                            </p:tgtEl>
                                            <p:attrNameLst>
                                              <p:attrName>ppt_y</p:attrName>
                                            </p:attrNameLst>
                                          </p:cBhvr>
                                          <p:tavLst>
                                            <p:tav tm="0">
                                              <p:val>
                                                <p:strVal val="#ppt_y-.1"/>
                                              </p:val>
                                            </p:tav>
                                            <p:tav tm="100000">
                                              <p:val>
                                                <p:strVal val="#ppt_y"/>
                                              </p:val>
                                            </p:tav>
                                          </p:tavLst>
                                        </p:anim>
                                      </p:childTnLst>
                                    </p:cTn>
                                  </p:par>
                                </p:childTnLst>
                              </p:cTn>
                            </p:par>
                            <p:par>
                              <p:cTn id="39" fill="hold">
                                <p:stCondLst>
                                  <p:cond delay="3360"/>
                                </p:stCondLst>
                                <p:childTnLst>
                                  <p:par>
                                    <p:cTn id="40" presetID="22" presetClass="entr" presetSubtype="8" fill="hold" nodeType="afterEffect">
                                      <p:stCondLst>
                                        <p:cond delay="0"/>
                                      </p:stCondLst>
                                      <p:childTnLst>
                                        <p:set>
                                          <p:cBhvr>
                                            <p:cTn id="41" dur="1" fill="hold">
                                              <p:stCondLst>
                                                <p:cond delay="0"/>
                                              </p:stCondLst>
                                            </p:cTn>
                                            <p:tgtEl>
                                              <p:spTgt spid="147"/>
                                            </p:tgtEl>
                                            <p:attrNameLst>
                                              <p:attrName>style.visibility</p:attrName>
                                            </p:attrNameLst>
                                          </p:cBhvr>
                                          <p:to>
                                            <p:strVal val="visible"/>
                                          </p:to>
                                        </p:set>
                                        <p:animEffect transition="in" filter="wipe(left)">
                                          <p:cBhvr>
                                            <p:cTn id="42" dur="250"/>
                                            <p:tgtEl>
                                              <p:spTgt spid="147"/>
                                            </p:tgtEl>
                                          </p:cBhvr>
                                        </p:animEffect>
                                      </p:childTnLst>
                                    </p:cTn>
                                  </p:par>
                                </p:childTnLst>
                              </p:cTn>
                            </p:par>
                            <p:par>
                              <p:cTn id="43" fill="hold">
                                <p:stCondLst>
                                  <p:cond delay="3610"/>
                                </p:stCondLst>
                                <p:childTnLst>
                                  <p:par>
                                    <p:cTn id="44" presetID="22" presetClass="entr" presetSubtype="8" fill="hold" nodeType="afterEffect">
                                      <p:stCondLst>
                                        <p:cond delay="0"/>
                                      </p:stCondLst>
                                      <p:childTnLst>
                                        <p:set>
                                          <p:cBhvr>
                                            <p:cTn id="45" dur="1" fill="hold">
                                              <p:stCondLst>
                                                <p:cond delay="0"/>
                                              </p:stCondLst>
                                            </p:cTn>
                                            <p:tgtEl>
                                              <p:spTgt spid="148"/>
                                            </p:tgtEl>
                                            <p:attrNameLst>
                                              <p:attrName>style.visibility</p:attrName>
                                            </p:attrNameLst>
                                          </p:cBhvr>
                                          <p:to>
                                            <p:strVal val="visible"/>
                                          </p:to>
                                        </p:set>
                                        <p:animEffect transition="in" filter="wipe(left)">
                                          <p:cBhvr>
                                            <p:cTn id="46" dur="250"/>
                                            <p:tgtEl>
                                              <p:spTgt spid="148"/>
                                            </p:tgtEl>
                                          </p:cBhvr>
                                        </p:animEffect>
                                      </p:childTnLst>
                                    </p:cTn>
                                  </p:par>
                                </p:childTnLst>
                              </p:cTn>
                            </p:par>
                            <p:par>
                              <p:cTn id="47" fill="hold">
                                <p:stCondLst>
                                  <p:cond delay="3860"/>
                                </p:stCondLst>
                                <p:childTnLst>
                                  <p:par>
                                    <p:cTn id="48" presetID="47" presetClass="entr" presetSubtype="0" fill="hold" grpId="0" nodeType="afterEffect">
                                      <p:stCondLst>
                                        <p:cond delay="0"/>
                                      </p:stCondLst>
                                      <p:childTnLst>
                                        <p:set>
                                          <p:cBhvr>
                                            <p:cTn id="49" dur="1" fill="hold">
                                              <p:stCondLst>
                                                <p:cond delay="0"/>
                                              </p:stCondLst>
                                            </p:cTn>
                                            <p:tgtEl>
                                              <p:spTgt spid="154"/>
                                            </p:tgtEl>
                                            <p:attrNameLst>
                                              <p:attrName>style.visibility</p:attrName>
                                            </p:attrNameLst>
                                          </p:cBhvr>
                                          <p:to>
                                            <p:strVal val="visible"/>
                                          </p:to>
                                        </p:set>
                                        <p:animEffect transition="in" filter="fade">
                                          <p:cBhvr>
                                            <p:cTn id="50" dur="500"/>
                                            <p:tgtEl>
                                              <p:spTgt spid="154"/>
                                            </p:tgtEl>
                                          </p:cBhvr>
                                        </p:animEffect>
                                        <p:anim calcmode="lin" valueType="num">
                                          <p:cBhvr>
                                            <p:cTn id="51" dur="500" fill="hold"/>
                                            <p:tgtEl>
                                              <p:spTgt spid="154"/>
                                            </p:tgtEl>
                                            <p:attrNameLst>
                                              <p:attrName>ppt_x</p:attrName>
                                            </p:attrNameLst>
                                          </p:cBhvr>
                                          <p:tavLst>
                                            <p:tav tm="0">
                                              <p:val>
                                                <p:strVal val="#ppt_x"/>
                                              </p:val>
                                            </p:tav>
                                            <p:tav tm="100000">
                                              <p:val>
                                                <p:strVal val="#ppt_x"/>
                                              </p:val>
                                            </p:tav>
                                          </p:tavLst>
                                        </p:anim>
                                        <p:anim calcmode="lin" valueType="num">
                                          <p:cBhvr>
                                            <p:cTn id="52" dur="500" fill="hold"/>
                                            <p:tgtEl>
                                              <p:spTgt spid="154"/>
                                            </p:tgtEl>
                                            <p:attrNameLst>
                                              <p:attrName>ppt_y</p:attrName>
                                            </p:attrNameLst>
                                          </p:cBhvr>
                                          <p:tavLst>
                                            <p:tav tm="0">
                                              <p:val>
                                                <p:strVal val="#ppt_y-.1"/>
                                              </p:val>
                                            </p:tav>
                                            <p:tav tm="100000">
                                              <p:val>
                                                <p:strVal val="#ppt_y"/>
                                              </p:val>
                                            </p:tav>
                                          </p:tavLst>
                                        </p:anim>
                                      </p:childTnLst>
                                    </p:cTn>
                                  </p:par>
                                </p:childTnLst>
                              </p:cTn>
                            </p:par>
                            <p:par>
                              <p:cTn id="53" fill="hold">
                                <p:stCondLst>
                                  <p:cond delay="4360"/>
                                </p:stCondLst>
                                <p:childTnLst>
                                  <p:par>
                                    <p:cTn id="54" presetID="22" presetClass="entr" presetSubtype="8" fill="hold" nodeType="afterEffect">
                                      <p:stCondLst>
                                        <p:cond delay="0"/>
                                      </p:stCondLst>
                                      <p:childTnLst>
                                        <p:set>
                                          <p:cBhvr>
                                            <p:cTn id="55" dur="1" fill="hold">
                                              <p:stCondLst>
                                                <p:cond delay="0"/>
                                              </p:stCondLst>
                                            </p:cTn>
                                            <p:tgtEl>
                                              <p:spTgt spid="149"/>
                                            </p:tgtEl>
                                            <p:attrNameLst>
                                              <p:attrName>style.visibility</p:attrName>
                                            </p:attrNameLst>
                                          </p:cBhvr>
                                          <p:to>
                                            <p:strVal val="visible"/>
                                          </p:to>
                                        </p:set>
                                        <p:animEffect transition="in" filter="wipe(left)">
                                          <p:cBhvr>
                                            <p:cTn id="56" dur="250"/>
                                            <p:tgtEl>
                                              <p:spTgt spid="149"/>
                                            </p:tgtEl>
                                          </p:cBhvr>
                                        </p:animEffect>
                                      </p:childTnLst>
                                    </p:cTn>
                                  </p:par>
                                </p:childTnLst>
                              </p:cTn>
                            </p:par>
                            <p:par>
                              <p:cTn id="57" fill="hold">
                                <p:stCondLst>
                                  <p:cond delay="4610"/>
                                </p:stCondLst>
                                <p:childTnLst>
                                  <p:par>
                                    <p:cTn id="58" presetID="10" presetClass="entr" presetSubtype="0" fill="hold" nodeType="afterEffect">
                                      <p:stCondLst>
                                        <p:cond delay="0"/>
                                      </p:stCondLst>
                                      <p:childTnLst>
                                        <p:set>
                                          <p:cBhvr>
                                            <p:cTn id="59" dur="1" fill="hold">
                                              <p:stCondLst>
                                                <p:cond delay="0"/>
                                              </p:stCondLst>
                                            </p:cTn>
                                            <p:tgtEl>
                                              <p:spTgt spid="150"/>
                                            </p:tgtEl>
                                            <p:attrNameLst>
                                              <p:attrName>style.visibility</p:attrName>
                                            </p:attrNameLst>
                                          </p:cBhvr>
                                          <p:to>
                                            <p:strVal val="visible"/>
                                          </p:to>
                                        </p:set>
                                        <p:animEffect transition="in" filter="fade">
                                          <p:cBhvr>
                                            <p:cTn id="60" dur="250"/>
                                            <p:tgtEl>
                                              <p:spTgt spid="150"/>
                                            </p:tgtEl>
                                          </p:cBhvr>
                                        </p:animEffect>
                                      </p:childTnLst>
                                    </p:cTn>
                                  </p:par>
                                </p:childTnLst>
                              </p:cTn>
                            </p:par>
                            <p:par>
                              <p:cTn id="61" fill="hold">
                                <p:stCondLst>
                                  <p:cond delay="4860"/>
                                </p:stCondLst>
                                <p:childTnLst>
                                  <p:par>
                                    <p:cTn id="62" presetID="47" presetClass="entr" presetSubtype="0" fill="hold" grpId="0" nodeType="afterEffect">
                                      <p:stCondLst>
                                        <p:cond delay="0"/>
                                      </p:stCondLst>
                                      <p:childTnLst>
                                        <p:set>
                                          <p:cBhvr>
                                            <p:cTn id="63" dur="1" fill="hold">
                                              <p:stCondLst>
                                                <p:cond delay="0"/>
                                              </p:stCondLst>
                                            </p:cTn>
                                            <p:tgtEl>
                                              <p:spTgt spid="155"/>
                                            </p:tgtEl>
                                            <p:attrNameLst>
                                              <p:attrName>style.visibility</p:attrName>
                                            </p:attrNameLst>
                                          </p:cBhvr>
                                          <p:to>
                                            <p:strVal val="visible"/>
                                          </p:to>
                                        </p:set>
                                        <p:animEffect transition="in" filter="fade">
                                          <p:cBhvr>
                                            <p:cTn id="64" dur="500"/>
                                            <p:tgtEl>
                                              <p:spTgt spid="155"/>
                                            </p:tgtEl>
                                          </p:cBhvr>
                                        </p:animEffect>
                                        <p:anim calcmode="lin" valueType="num">
                                          <p:cBhvr>
                                            <p:cTn id="65" dur="500" fill="hold"/>
                                            <p:tgtEl>
                                              <p:spTgt spid="155"/>
                                            </p:tgtEl>
                                            <p:attrNameLst>
                                              <p:attrName>ppt_x</p:attrName>
                                            </p:attrNameLst>
                                          </p:cBhvr>
                                          <p:tavLst>
                                            <p:tav tm="0">
                                              <p:val>
                                                <p:strVal val="#ppt_x"/>
                                              </p:val>
                                            </p:tav>
                                            <p:tav tm="100000">
                                              <p:val>
                                                <p:strVal val="#ppt_x"/>
                                              </p:val>
                                            </p:tav>
                                          </p:tavLst>
                                        </p:anim>
                                        <p:anim calcmode="lin" valueType="num">
                                          <p:cBhvr>
                                            <p:cTn id="66" dur="500" fill="hold"/>
                                            <p:tgtEl>
                                              <p:spTgt spid="155"/>
                                            </p:tgtEl>
                                            <p:attrNameLst>
                                              <p:attrName>ppt_y</p:attrName>
                                            </p:attrNameLst>
                                          </p:cBhvr>
                                          <p:tavLst>
                                            <p:tav tm="0">
                                              <p:val>
                                                <p:strVal val="#ppt_y-.1"/>
                                              </p:val>
                                            </p:tav>
                                            <p:tav tm="100000">
                                              <p:val>
                                                <p:strVal val="#ppt_y"/>
                                              </p:val>
                                            </p:tav>
                                          </p:tavLst>
                                        </p:anim>
                                      </p:childTnLst>
                                    </p:cTn>
                                  </p:par>
                                </p:childTnLst>
                              </p:cTn>
                            </p:par>
                            <p:par>
                              <p:cTn id="67" fill="hold">
                                <p:stCondLst>
                                  <p:cond delay="5360"/>
                                </p:stCondLst>
                                <p:childTnLst>
                                  <p:par>
                                    <p:cTn id="68" presetID="22" presetClass="entr" presetSubtype="8" fill="hold" nodeType="afterEffect">
                                      <p:stCondLst>
                                        <p:cond delay="0"/>
                                      </p:stCondLst>
                                      <p:childTnLst>
                                        <p:set>
                                          <p:cBhvr>
                                            <p:cTn id="69" dur="1" fill="hold">
                                              <p:stCondLst>
                                                <p:cond delay="0"/>
                                              </p:stCondLst>
                                            </p:cTn>
                                            <p:tgtEl>
                                              <p:spTgt spid="151"/>
                                            </p:tgtEl>
                                            <p:attrNameLst>
                                              <p:attrName>style.visibility</p:attrName>
                                            </p:attrNameLst>
                                          </p:cBhvr>
                                          <p:to>
                                            <p:strVal val="visible"/>
                                          </p:to>
                                        </p:set>
                                        <p:animEffect transition="in" filter="wipe(left)">
                                          <p:cBhvr>
                                            <p:cTn id="70" dur="250"/>
                                            <p:tgtEl>
                                              <p:spTgt spid="151"/>
                                            </p:tgtEl>
                                          </p:cBhvr>
                                        </p:animEffect>
                                      </p:childTnLst>
                                    </p:cTn>
                                  </p:par>
                                </p:childTnLst>
                              </p:cTn>
                            </p:par>
                            <p:par>
                              <p:cTn id="71" fill="hold">
                                <p:stCondLst>
                                  <p:cond delay="5610"/>
                                </p:stCondLst>
                                <p:childTnLst>
                                  <p:par>
                                    <p:cTn id="72" presetID="22" presetClass="entr" presetSubtype="8" fill="hold" nodeType="afterEffect">
                                      <p:stCondLst>
                                        <p:cond delay="0"/>
                                      </p:stCondLst>
                                      <p:childTnLst>
                                        <p:set>
                                          <p:cBhvr>
                                            <p:cTn id="73" dur="1" fill="hold">
                                              <p:stCondLst>
                                                <p:cond delay="0"/>
                                              </p:stCondLst>
                                            </p:cTn>
                                            <p:tgtEl>
                                              <p:spTgt spid="152"/>
                                            </p:tgtEl>
                                            <p:attrNameLst>
                                              <p:attrName>style.visibility</p:attrName>
                                            </p:attrNameLst>
                                          </p:cBhvr>
                                          <p:to>
                                            <p:strVal val="visible"/>
                                          </p:to>
                                        </p:set>
                                        <p:animEffect transition="in" filter="wipe(left)">
                                          <p:cBhvr>
                                            <p:cTn id="74" dur="250"/>
                                            <p:tgtEl>
                                              <p:spTgt spid="152"/>
                                            </p:tgtEl>
                                          </p:cBhvr>
                                        </p:animEffect>
                                      </p:childTnLst>
                                    </p:cTn>
                                  </p:par>
                                </p:childTnLst>
                              </p:cTn>
                            </p:par>
                            <p:par>
                              <p:cTn id="75" fill="hold">
                                <p:stCondLst>
                                  <p:cond delay="5860"/>
                                </p:stCondLst>
                                <p:childTnLst>
                                  <p:par>
                                    <p:cTn id="76" presetID="47" presetClass="entr" presetSubtype="0" fill="hold" grpId="0" nodeType="afterEffect">
                                      <p:stCondLst>
                                        <p:cond delay="0"/>
                                      </p:stCondLst>
                                      <p:childTnLst>
                                        <p:set>
                                          <p:cBhvr>
                                            <p:cTn id="77" dur="1" fill="hold">
                                              <p:stCondLst>
                                                <p:cond delay="0"/>
                                              </p:stCondLst>
                                            </p:cTn>
                                            <p:tgtEl>
                                              <p:spTgt spid="156"/>
                                            </p:tgtEl>
                                            <p:attrNameLst>
                                              <p:attrName>style.visibility</p:attrName>
                                            </p:attrNameLst>
                                          </p:cBhvr>
                                          <p:to>
                                            <p:strVal val="visible"/>
                                          </p:to>
                                        </p:set>
                                        <p:animEffect transition="in" filter="fade">
                                          <p:cBhvr>
                                            <p:cTn id="78" dur="500"/>
                                            <p:tgtEl>
                                              <p:spTgt spid="156"/>
                                            </p:tgtEl>
                                          </p:cBhvr>
                                        </p:animEffect>
                                        <p:anim calcmode="lin" valueType="num">
                                          <p:cBhvr>
                                            <p:cTn id="79" dur="500" fill="hold"/>
                                            <p:tgtEl>
                                              <p:spTgt spid="156"/>
                                            </p:tgtEl>
                                            <p:attrNameLst>
                                              <p:attrName>ppt_x</p:attrName>
                                            </p:attrNameLst>
                                          </p:cBhvr>
                                          <p:tavLst>
                                            <p:tav tm="0">
                                              <p:val>
                                                <p:strVal val="#ppt_x"/>
                                              </p:val>
                                            </p:tav>
                                            <p:tav tm="100000">
                                              <p:val>
                                                <p:strVal val="#ppt_x"/>
                                              </p:val>
                                            </p:tav>
                                          </p:tavLst>
                                        </p:anim>
                                        <p:anim calcmode="lin" valueType="num">
                                          <p:cBhvr>
                                            <p:cTn id="80" dur="500" fill="hold"/>
                                            <p:tgtEl>
                                              <p:spTgt spid="156"/>
                                            </p:tgtEl>
                                            <p:attrNameLst>
                                              <p:attrName>ppt_y</p:attrName>
                                            </p:attrNameLst>
                                          </p:cBhvr>
                                          <p:tavLst>
                                            <p:tav tm="0">
                                              <p:val>
                                                <p:strVal val="#ppt_y-.1"/>
                                              </p:val>
                                            </p:tav>
                                            <p:tav tm="100000">
                                              <p:val>
                                                <p:strVal val="#ppt_y"/>
                                              </p:val>
                                            </p:tav>
                                          </p:tavLst>
                                        </p:anim>
                                      </p:childTnLst>
                                    </p:cTn>
                                  </p:par>
                                </p:childTnLst>
                              </p:cTn>
                            </p:par>
                            <p:par>
                              <p:cTn id="81" fill="hold">
                                <p:stCondLst>
                                  <p:cond delay="6360"/>
                                </p:stCondLst>
                                <p:childTnLst>
                                  <p:par>
                                    <p:cTn id="82" presetID="42" presetClass="entr" presetSubtype="0" fill="hold" nodeType="afterEffect">
                                      <p:stCondLst>
                                        <p:cond delay="0"/>
                                      </p:stCondLst>
                                      <p:childTnLst>
                                        <p:set>
                                          <p:cBhvr>
                                            <p:cTn id="83" dur="1" fill="hold">
                                              <p:stCondLst>
                                                <p:cond delay="0"/>
                                              </p:stCondLst>
                                            </p:cTn>
                                            <p:tgtEl>
                                              <p:spTgt spid="161"/>
                                            </p:tgtEl>
                                            <p:attrNameLst>
                                              <p:attrName>style.visibility</p:attrName>
                                            </p:attrNameLst>
                                          </p:cBhvr>
                                          <p:to>
                                            <p:strVal val="visible"/>
                                          </p:to>
                                        </p:set>
                                        <p:animEffect transition="in" filter="fade">
                                          <p:cBhvr>
                                            <p:cTn id="84" dur="500"/>
                                            <p:tgtEl>
                                              <p:spTgt spid="161"/>
                                            </p:tgtEl>
                                          </p:cBhvr>
                                        </p:animEffect>
                                        <p:anim calcmode="lin" valueType="num">
                                          <p:cBhvr>
                                            <p:cTn id="85" dur="500" fill="hold"/>
                                            <p:tgtEl>
                                              <p:spTgt spid="161"/>
                                            </p:tgtEl>
                                            <p:attrNameLst>
                                              <p:attrName>ppt_x</p:attrName>
                                            </p:attrNameLst>
                                          </p:cBhvr>
                                          <p:tavLst>
                                            <p:tav tm="0">
                                              <p:val>
                                                <p:strVal val="#ppt_x"/>
                                              </p:val>
                                            </p:tav>
                                            <p:tav tm="100000">
                                              <p:val>
                                                <p:strVal val="#ppt_x"/>
                                              </p:val>
                                            </p:tav>
                                          </p:tavLst>
                                        </p:anim>
                                        <p:anim calcmode="lin" valueType="num">
                                          <p:cBhvr>
                                            <p:cTn id="86" dur="500" fill="hold"/>
                                            <p:tgtEl>
                                              <p:spTgt spid="161"/>
                                            </p:tgtEl>
                                            <p:attrNameLst>
                                              <p:attrName>ppt_y</p:attrName>
                                            </p:attrNameLst>
                                          </p:cBhvr>
                                          <p:tavLst>
                                            <p:tav tm="0">
                                              <p:val>
                                                <p:strVal val="#ppt_y+.1"/>
                                              </p:val>
                                            </p:tav>
                                            <p:tav tm="100000">
                                              <p:val>
                                                <p:strVal val="#ppt_y"/>
                                              </p:val>
                                            </p:tav>
                                          </p:tavLst>
                                        </p:anim>
                                      </p:childTnLst>
                                    </p:cTn>
                                  </p:par>
                                </p:childTnLst>
                              </p:cTn>
                            </p:par>
                            <p:par>
                              <p:cTn id="87" fill="hold">
                                <p:stCondLst>
                                  <p:cond delay="6860"/>
                                </p:stCondLst>
                                <p:childTnLst>
                                  <p:par>
                                    <p:cTn id="88" presetID="22" presetClass="entr" presetSubtype="1" fill="hold" grpId="0" nodeType="afterEffect">
                                      <p:stCondLst>
                                        <p:cond delay="0"/>
                                      </p:stCondLst>
                                      <p:childTnLst>
                                        <p:set>
                                          <p:cBhvr>
                                            <p:cTn id="89" dur="1" fill="hold">
                                              <p:stCondLst>
                                                <p:cond delay="0"/>
                                              </p:stCondLst>
                                            </p:cTn>
                                            <p:tgtEl>
                                              <p:spTgt spid="166"/>
                                            </p:tgtEl>
                                            <p:attrNameLst>
                                              <p:attrName>style.visibility</p:attrName>
                                            </p:attrNameLst>
                                          </p:cBhvr>
                                          <p:to>
                                            <p:strVal val="visible"/>
                                          </p:to>
                                        </p:set>
                                        <p:animEffect transition="in" filter="wipe(up)">
                                          <p:cBhvr>
                                            <p:cTn id="90" dur="500"/>
                                            <p:tgtEl>
                                              <p:spTgt spid="166"/>
                                            </p:tgtEl>
                                          </p:cBhvr>
                                        </p:animEffect>
                                      </p:childTnLst>
                                    </p:cTn>
                                  </p:par>
                                  <p:par>
                                    <p:cTn id="91" presetID="22" presetClass="entr" presetSubtype="1" fill="hold" grpId="0" nodeType="withEffect">
                                      <p:stCondLst>
                                        <p:cond delay="100"/>
                                      </p:stCondLst>
                                      <p:childTnLst>
                                        <p:set>
                                          <p:cBhvr>
                                            <p:cTn id="92" dur="1" fill="hold">
                                              <p:stCondLst>
                                                <p:cond delay="0"/>
                                              </p:stCondLst>
                                            </p:cTn>
                                            <p:tgtEl>
                                              <p:spTgt spid="167"/>
                                            </p:tgtEl>
                                            <p:attrNameLst>
                                              <p:attrName>style.visibility</p:attrName>
                                            </p:attrNameLst>
                                          </p:cBhvr>
                                          <p:to>
                                            <p:strVal val="visible"/>
                                          </p:to>
                                        </p:set>
                                        <p:animEffect transition="in" filter="wipe(up)">
                                          <p:cBhvr>
                                            <p:cTn id="93" dur="500"/>
                                            <p:tgtEl>
                                              <p:spTgt spid="167"/>
                                            </p:tgtEl>
                                          </p:cBhvr>
                                        </p:animEffect>
                                      </p:childTnLst>
                                    </p:cTn>
                                  </p:par>
                                  <p:par>
                                    <p:cTn id="94" presetID="22" presetClass="entr" presetSubtype="1" fill="hold" grpId="0" nodeType="withEffect">
                                      <p:stCondLst>
                                        <p:cond delay="200"/>
                                      </p:stCondLst>
                                      <p:childTnLst>
                                        <p:set>
                                          <p:cBhvr>
                                            <p:cTn id="95" dur="1" fill="hold">
                                              <p:stCondLst>
                                                <p:cond delay="0"/>
                                              </p:stCondLst>
                                            </p:cTn>
                                            <p:tgtEl>
                                              <p:spTgt spid="168"/>
                                            </p:tgtEl>
                                            <p:attrNameLst>
                                              <p:attrName>style.visibility</p:attrName>
                                            </p:attrNameLst>
                                          </p:cBhvr>
                                          <p:to>
                                            <p:strVal val="visible"/>
                                          </p:to>
                                        </p:set>
                                        <p:animEffect transition="in" filter="wipe(up)">
                                          <p:cBhvr>
                                            <p:cTn id="96" dur="500"/>
                                            <p:tgtEl>
                                              <p:spTgt spid="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153" grpId="0"/>
          <p:bldP spid="154" grpId="0"/>
          <p:bldP spid="155" grpId="0"/>
          <p:bldP spid="156" grpId="0"/>
          <p:bldP spid="166" grpId="0"/>
          <p:bldP spid="167" grpId="0"/>
          <p:bldP spid="16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2" presetClass="entr" presetSubtype="8" accel="58000"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0-#ppt_w/2"/>
                                              </p:val>
                                            </p:tav>
                                            <p:tav tm="100000">
                                              <p:val>
                                                <p:strVal val="#ppt_x"/>
                                              </p:val>
                                            </p:tav>
                                          </p:tavLst>
                                        </p:anim>
                                        <p:anim calcmode="lin" valueType="num">
                                          <p:cBhvr additive="base">
                                            <p:cTn id="24" dur="1000" fill="hold"/>
                                            <p:tgtEl>
                                              <p:spTgt spid="42"/>
                                            </p:tgtEl>
                                            <p:attrNameLst>
                                              <p:attrName>ppt_y</p:attrName>
                                            </p:attrNameLst>
                                          </p:cBhvr>
                                          <p:tavLst>
                                            <p:tav tm="0">
                                              <p:val>
                                                <p:strVal val="#ppt_y"/>
                                              </p:val>
                                            </p:tav>
                                            <p:tav tm="100000">
                                              <p:val>
                                                <p:strVal val="#ppt_y"/>
                                              </p:val>
                                            </p:tav>
                                          </p:tavLst>
                                        </p:anim>
                                      </p:childTnLst>
                                    </p:cTn>
                                  </p:par>
                                </p:childTnLst>
                              </p:cTn>
                            </p:par>
                            <p:par>
                              <p:cTn id="25" fill="hold">
                                <p:stCondLst>
                                  <p:cond delay="2360"/>
                                </p:stCondLst>
                                <p:childTnLst>
                                  <p:par>
                                    <p:cTn id="26" presetID="22" presetClass="entr" presetSubtype="8" fill="hold" nodeType="afterEffect">
                                      <p:stCondLst>
                                        <p:cond delay="0"/>
                                      </p:stCondLst>
                                      <p:childTnLst>
                                        <p:set>
                                          <p:cBhvr>
                                            <p:cTn id="27" dur="1" fill="hold">
                                              <p:stCondLst>
                                                <p:cond delay="0"/>
                                              </p:stCondLst>
                                            </p:cTn>
                                            <p:tgtEl>
                                              <p:spTgt spid="145"/>
                                            </p:tgtEl>
                                            <p:attrNameLst>
                                              <p:attrName>style.visibility</p:attrName>
                                            </p:attrNameLst>
                                          </p:cBhvr>
                                          <p:to>
                                            <p:strVal val="visible"/>
                                          </p:to>
                                        </p:set>
                                        <p:animEffect transition="in" filter="wipe(left)">
                                          <p:cBhvr>
                                            <p:cTn id="28" dur="250"/>
                                            <p:tgtEl>
                                              <p:spTgt spid="145"/>
                                            </p:tgtEl>
                                          </p:cBhvr>
                                        </p:animEffect>
                                      </p:childTnLst>
                                    </p:cTn>
                                  </p:par>
                                </p:childTnLst>
                              </p:cTn>
                            </p:par>
                            <p:par>
                              <p:cTn id="29" fill="hold">
                                <p:stCondLst>
                                  <p:cond delay="2610"/>
                                </p:stCondLst>
                                <p:childTnLst>
                                  <p:par>
                                    <p:cTn id="30" presetID="22" presetClass="entr" presetSubtype="8" fill="hold" nodeType="afterEffect">
                                      <p:stCondLst>
                                        <p:cond delay="0"/>
                                      </p:stCondLst>
                                      <p:childTnLst>
                                        <p:set>
                                          <p:cBhvr>
                                            <p:cTn id="31" dur="1" fill="hold">
                                              <p:stCondLst>
                                                <p:cond delay="0"/>
                                              </p:stCondLst>
                                            </p:cTn>
                                            <p:tgtEl>
                                              <p:spTgt spid="146"/>
                                            </p:tgtEl>
                                            <p:attrNameLst>
                                              <p:attrName>style.visibility</p:attrName>
                                            </p:attrNameLst>
                                          </p:cBhvr>
                                          <p:to>
                                            <p:strVal val="visible"/>
                                          </p:to>
                                        </p:set>
                                        <p:animEffect transition="in" filter="wipe(left)">
                                          <p:cBhvr>
                                            <p:cTn id="32" dur="250"/>
                                            <p:tgtEl>
                                              <p:spTgt spid="146"/>
                                            </p:tgtEl>
                                          </p:cBhvr>
                                        </p:animEffect>
                                      </p:childTnLst>
                                    </p:cTn>
                                  </p:par>
                                </p:childTnLst>
                              </p:cTn>
                            </p:par>
                            <p:par>
                              <p:cTn id="33" fill="hold">
                                <p:stCondLst>
                                  <p:cond delay="2860"/>
                                </p:stCondLst>
                                <p:childTnLst>
                                  <p:par>
                                    <p:cTn id="34" presetID="47" presetClass="entr" presetSubtype="0" fill="hold" grpId="0" nodeType="afterEffect">
                                      <p:stCondLst>
                                        <p:cond delay="0"/>
                                      </p:stCondLst>
                                      <p:childTnLst>
                                        <p:set>
                                          <p:cBhvr>
                                            <p:cTn id="35" dur="1" fill="hold">
                                              <p:stCondLst>
                                                <p:cond delay="0"/>
                                              </p:stCondLst>
                                            </p:cTn>
                                            <p:tgtEl>
                                              <p:spTgt spid="153"/>
                                            </p:tgtEl>
                                            <p:attrNameLst>
                                              <p:attrName>style.visibility</p:attrName>
                                            </p:attrNameLst>
                                          </p:cBhvr>
                                          <p:to>
                                            <p:strVal val="visible"/>
                                          </p:to>
                                        </p:set>
                                        <p:animEffect transition="in" filter="fade">
                                          <p:cBhvr>
                                            <p:cTn id="36" dur="500"/>
                                            <p:tgtEl>
                                              <p:spTgt spid="153"/>
                                            </p:tgtEl>
                                          </p:cBhvr>
                                        </p:animEffect>
                                        <p:anim calcmode="lin" valueType="num">
                                          <p:cBhvr>
                                            <p:cTn id="37" dur="500" fill="hold"/>
                                            <p:tgtEl>
                                              <p:spTgt spid="153"/>
                                            </p:tgtEl>
                                            <p:attrNameLst>
                                              <p:attrName>ppt_x</p:attrName>
                                            </p:attrNameLst>
                                          </p:cBhvr>
                                          <p:tavLst>
                                            <p:tav tm="0">
                                              <p:val>
                                                <p:strVal val="#ppt_x"/>
                                              </p:val>
                                            </p:tav>
                                            <p:tav tm="100000">
                                              <p:val>
                                                <p:strVal val="#ppt_x"/>
                                              </p:val>
                                            </p:tav>
                                          </p:tavLst>
                                        </p:anim>
                                        <p:anim calcmode="lin" valueType="num">
                                          <p:cBhvr>
                                            <p:cTn id="38" dur="500" fill="hold"/>
                                            <p:tgtEl>
                                              <p:spTgt spid="153"/>
                                            </p:tgtEl>
                                            <p:attrNameLst>
                                              <p:attrName>ppt_y</p:attrName>
                                            </p:attrNameLst>
                                          </p:cBhvr>
                                          <p:tavLst>
                                            <p:tav tm="0">
                                              <p:val>
                                                <p:strVal val="#ppt_y-.1"/>
                                              </p:val>
                                            </p:tav>
                                            <p:tav tm="100000">
                                              <p:val>
                                                <p:strVal val="#ppt_y"/>
                                              </p:val>
                                            </p:tav>
                                          </p:tavLst>
                                        </p:anim>
                                      </p:childTnLst>
                                    </p:cTn>
                                  </p:par>
                                </p:childTnLst>
                              </p:cTn>
                            </p:par>
                            <p:par>
                              <p:cTn id="39" fill="hold">
                                <p:stCondLst>
                                  <p:cond delay="3360"/>
                                </p:stCondLst>
                                <p:childTnLst>
                                  <p:par>
                                    <p:cTn id="40" presetID="22" presetClass="entr" presetSubtype="8" fill="hold" nodeType="afterEffect">
                                      <p:stCondLst>
                                        <p:cond delay="0"/>
                                      </p:stCondLst>
                                      <p:childTnLst>
                                        <p:set>
                                          <p:cBhvr>
                                            <p:cTn id="41" dur="1" fill="hold">
                                              <p:stCondLst>
                                                <p:cond delay="0"/>
                                              </p:stCondLst>
                                            </p:cTn>
                                            <p:tgtEl>
                                              <p:spTgt spid="147"/>
                                            </p:tgtEl>
                                            <p:attrNameLst>
                                              <p:attrName>style.visibility</p:attrName>
                                            </p:attrNameLst>
                                          </p:cBhvr>
                                          <p:to>
                                            <p:strVal val="visible"/>
                                          </p:to>
                                        </p:set>
                                        <p:animEffect transition="in" filter="wipe(left)">
                                          <p:cBhvr>
                                            <p:cTn id="42" dur="250"/>
                                            <p:tgtEl>
                                              <p:spTgt spid="147"/>
                                            </p:tgtEl>
                                          </p:cBhvr>
                                        </p:animEffect>
                                      </p:childTnLst>
                                    </p:cTn>
                                  </p:par>
                                </p:childTnLst>
                              </p:cTn>
                            </p:par>
                            <p:par>
                              <p:cTn id="43" fill="hold">
                                <p:stCondLst>
                                  <p:cond delay="3610"/>
                                </p:stCondLst>
                                <p:childTnLst>
                                  <p:par>
                                    <p:cTn id="44" presetID="22" presetClass="entr" presetSubtype="8" fill="hold" nodeType="afterEffect">
                                      <p:stCondLst>
                                        <p:cond delay="0"/>
                                      </p:stCondLst>
                                      <p:childTnLst>
                                        <p:set>
                                          <p:cBhvr>
                                            <p:cTn id="45" dur="1" fill="hold">
                                              <p:stCondLst>
                                                <p:cond delay="0"/>
                                              </p:stCondLst>
                                            </p:cTn>
                                            <p:tgtEl>
                                              <p:spTgt spid="148"/>
                                            </p:tgtEl>
                                            <p:attrNameLst>
                                              <p:attrName>style.visibility</p:attrName>
                                            </p:attrNameLst>
                                          </p:cBhvr>
                                          <p:to>
                                            <p:strVal val="visible"/>
                                          </p:to>
                                        </p:set>
                                        <p:animEffect transition="in" filter="wipe(left)">
                                          <p:cBhvr>
                                            <p:cTn id="46" dur="250"/>
                                            <p:tgtEl>
                                              <p:spTgt spid="148"/>
                                            </p:tgtEl>
                                          </p:cBhvr>
                                        </p:animEffect>
                                      </p:childTnLst>
                                    </p:cTn>
                                  </p:par>
                                </p:childTnLst>
                              </p:cTn>
                            </p:par>
                            <p:par>
                              <p:cTn id="47" fill="hold">
                                <p:stCondLst>
                                  <p:cond delay="3860"/>
                                </p:stCondLst>
                                <p:childTnLst>
                                  <p:par>
                                    <p:cTn id="48" presetID="47" presetClass="entr" presetSubtype="0" fill="hold" grpId="0" nodeType="afterEffect">
                                      <p:stCondLst>
                                        <p:cond delay="0"/>
                                      </p:stCondLst>
                                      <p:childTnLst>
                                        <p:set>
                                          <p:cBhvr>
                                            <p:cTn id="49" dur="1" fill="hold">
                                              <p:stCondLst>
                                                <p:cond delay="0"/>
                                              </p:stCondLst>
                                            </p:cTn>
                                            <p:tgtEl>
                                              <p:spTgt spid="154"/>
                                            </p:tgtEl>
                                            <p:attrNameLst>
                                              <p:attrName>style.visibility</p:attrName>
                                            </p:attrNameLst>
                                          </p:cBhvr>
                                          <p:to>
                                            <p:strVal val="visible"/>
                                          </p:to>
                                        </p:set>
                                        <p:animEffect transition="in" filter="fade">
                                          <p:cBhvr>
                                            <p:cTn id="50" dur="500"/>
                                            <p:tgtEl>
                                              <p:spTgt spid="154"/>
                                            </p:tgtEl>
                                          </p:cBhvr>
                                        </p:animEffect>
                                        <p:anim calcmode="lin" valueType="num">
                                          <p:cBhvr>
                                            <p:cTn id="51" dur="500" fill="hold"/>
                                            <p:tgtEl>
                                              <p:spTgt spid="154"/>
                                            </p:tgtEl>
                                            <p:attrNameLst>
                                              <p:attrName>ppt_x</p:attrName>
                                            </p:attrNameLst>
                                          </p:cBhvr>
                                          <p:tavLst>
                                            <p:tav tm="0">
                                              <p:val>
                                                <p:strVal val="#ppt_x"/>
                                              </p:val>
                                            </p:tav>
                                            <p:tav tm="100000">
                                              <p:val>
                                                <p:strVal val="#ppt_x"/>
                                              </p:val>
                                            </p:tav>
                                          </p:tavLst>
                                        </p:anim>
                                        <p:anim calcmode="lin" valueType="num">
                                          <p:cBhvr>
                                            <p:cTn id="52" dur="500" fill="hold"/>
                                            <p:tgtEl>
                                              <p:spTgt spid="154"/>
                                            </p:tgtEl>
                                            <p:attrNameLst>
                                              <p:attrName>ppt_y</p:attrName>
                                            </p:attrNameLst>
                                          </p:cBhvr>
                                          <p:tavLst>
                                            <p:tav tm="0">
                                              <p:val>
                                                <p:strVal val="#ppt_y-.1"/>
                                              </p:val>
                                            </p:tav>
                                            <p:tav tm="100000">
                                              <p:val>
                                                <p:strVal val="#ppt_y"/>
                                              </p:val>
                                            </p:tav>
                                          </p:tavLst>
                                        </p:anim>
                                      </p:childTnLst>
                                    </p:cTn>
                                  </p:par>
                                </p:childTnLst>
                              </p:cTn>
                            </p:par>
                            <p:par>
                              <p:cTn id="53" fill="hold">
                                <p:stCondLst>
                                  <p:cond delay="4360"/>
                                </p:stCondLst>
                                <p:childTnLst>
                                  <p:par>
                                    <p:cTn id="54" presetID="22" presetClass="entr" presetSubtype="8" fill="hold" nodeType="afterEffect">
                                      <p:stCondLst>
                                        <p:cond delay="0"/>
                                      </p:stCondLst>
                                      <p:childTnLst>
                                        <p:set>
                                          <p:cBhvr>
                                            <p:cTn id="55" dur="1" fill="hold">
                                              <p:stCondLst>
                                                <p:cond delay="0"/>
                                              </p:stCondLst>
                                            </p:cTn>
                                            <p:tgtEl>
                                              <p:spTgt spid="149"/>
                                            </p:tgtEl>
                                            <p:attrNameLst>
                                              <p:attrName>style.visibility</p:attrName>
                                            </p:attrNameLst>
                                          </p:cBhvr>
                                          <p:to>
                                            <p:strVal val="visible"/>
                                          </p:to>
                                        </p:set>
                                        <p:animEffect transition="in" filter="wipe(left)">
                                          <p:cBhvr>
                                            <p:cTn id="56" dur="250"/>
                                            <p:tgtEl>
                                              <p:spTgt spid="149"/>
                                            </p:tgtEl>
                                          </p:cBhvr>
                                        </p:animEffect>
                                      </p:childTnLst>
                                    </p:cTn>
                                  </p:par>
                                </p:childTnLst>
                              </p:cTn>
                            </p:par>
                            <p:par>
                              <p:cTn id="57" fill="hold">
                                <p:stCondLst>
                                  <p:cond delay="4610"/>
                                </p:stCondLst>
                                <p:childTnLst>
                                  <p:par>
                                    <p:cTn id="58" presetID="10" presetClass="entr" presetSubtype="0" fill="hold" nodeType="afterEffect">
                                      <p:stCondLst>
                                        <p:cond delay="0"/>
                                      </p:stCondLst>
                                      <p:childTnLst>
                                        <p:set>
                                          <p:cBhvr>
                                            <p:cTn id="59" dur="1" fill="hold">
                                              <p:stCondLst>
                                                <p:cond delay="0"/>
                                              </p:stCondLst>
                                            </p:cTn>
                                            <p:tgtEl>
                                              <p:spTgt spid="150"/>
                                            </p:tgtEl>
                                            <p:attrNameLst>
                                              <p:attrName>style.visibility</p:attrName>
                                            </p:attrNameLst>
                                          </p:cBhvr>
                                          <p:to>
                                            <p:strVal val="visible"/>
                                          </p:to>
                                        </p:set>
                                        <p:animEffect transition="in" filter="fade">
                                          <p:cBhvr>
                                            <p:cTn id="60" dur="250"/>
                                            <p:tgtEl>
                                              <p:spTgt spid="150"/>
                                            </p:tgtEl>
                                          </p:cBhvr>
                                        </p:animEffect>
                                      </p:childTnLst>
                                    </p:cTn>
                                  </p:par>
                                </p:childTnLst>
                              </p:cTn>
                            </p:par>
                            <p:par>
                              <p:cTn id="61" fill="hold">
                                <p:stCondLst>
                                  <p:cond delay="4860"/>
                                </p:stCondLst>
                                <p:childTnLst>
                                  <p:par>
                                    <p:cTn id="62" presetID="47" presetClass="entr" presetSubtype="0" fill="hold" grpId="0" nodeType="afterEffect">
                                      <p:stCondLst>
                                        <p:cond delay="0"/>
                                      </p:stCondLst>
                                      <p:childTnLst>
                                        <p:set>
                                          <p:cBhvr>
                                            <p:cTn id="63" dur="1" fill="hold">
                                              <p:stCondLst>
                                                <p:cond delay="0"/>
                                              </p:stCondLst>
                                            </p:cTn>
                                            <p:tgtEl>
                                              <p:spTgt spid="155"/>
                                            </p:tgtEl>
                                            <p:attrNameLst>
                                              <p:attrName>style.visibility</p:attrName>
                                            </p:attrNameLst>
                                          </p:cBhvr>
                                          <p:to>
                                            <p:strVal val="visible"/>
                                          </p:to>
                                        </p:set>
                                        <p:animEffect transition="in" filter="fade">
                                          <p:cBhvr>
                                            <p:cTn id="64" dur="500"/>
                                            <p:tgtEl>
                                              <p:spTgt spid="155"/>
                                            </p:tgtEl>
                                          </p:cBhvr>
                                        </p:animEffect>
                                        <p:anim calcmode="lin" valueType="num">
                                          <p:cBhvr>
                                            <p:cTn id="65" dur="500" fill="hold"/>
                                            <p:tgtEl>
                                              <p:spTgt spid="155"/>
                                            </p:tgtEl>
                                            <p:attrNameLst>
                                              <p:attrName>ppt_x</p:attrName>
                                            </p:attrNameLst>
                                          </p:cBhvr>
                                          <p:tavLst>
                                            <p:tav tm="0">
                                              <p:val>
                                                <p:strVal val="#ppt_x"/>
                                              </p:val>
                                            </p:tav>
                                            <p:tav tm="100000">
                                              <p:val>
                                                <p:strVal val="#ppt_x"/>
                                              </p:val>
                                            </p:tav>
                                          </p:tavLst>
                                        </p:anim>
                                        <p:anim calcmode="lin" valueType="num">
                                          <p:cBhvr>
                                            <p:cTn id="66" dur="500" fill="hold"/>
                                            <p:tgtEl>
                                              <p:spTgt spid="155"/>
                                            </p:tgtEl>
                                            <p:attrNameLst>
                                              <p:attrName>ppt_y</p:attrName>
                                            </p:attrNameLst>
                                          </p:cBhvr>
                                          <p:tavLst>
                                            <p:tav tm="0">
                                              <p:val>
                                                <p:strVal val="#ppt_y-.1"/>
                                              </p:val>
                                            </p:tav>
                                            <p:tav tm="100000">
                                              <p:val>
                                                <p:strVal val="#ppt_y"/>
                                              </p:val>
                                            </p:tav>
                                          </p:tavLst>
                                        </p:anim>
                                      </p:childTnLst>
                                    </p:cTn>
                                  </p:par>
                                </p:childTnLst>
                              </p:cTn>
                            </p:par>
                            <p:par>
                              <p:cTn id="67" fill="hold">
                                <p:stCondLst>
                                  <p:cond delay="5360"/>
                                </p:stCondLst>
                                <p:childTnLst>
                                  <p:par>
                                    <p:cTn id="68" presetID="22" presetClass="entr" presetSubtype="8" fill="hold" nodeType="afterEffect">
                                      <p:stCondLst>
                                        <p:cond delay="0"/>
                                      </p:stCondLst>
                                      <p:childTnLst>
                                        <p:set>
                                          <p:cBhvr>
                                            <p:cTn id="69" dur="1" fill="hold">
                                              <p:stCondLst>
                                                <p:cond delay="0"/>
                                              </p:stCondLst>
                                            </p:cTn>
                                            <p:tgtEl>
                                              <p:spTgt spid="151"/>
                                            </p:tgtEl>
                                            <p:attrNameLst>
                                              <p:attrName>style.visibility</p:attrName>
                                            </p:attrNameLst>
                                          </p:cBhvr>
                                          <p:to>
                                            <p:strVal val="visible"/>
                                          </p:to>
                                        </p:set>
                                        <p:animEffect transition="in" filter="wipe(left)">
                                          <p:cBhvr>
                                            <p:cTn id="70" dur="250"/>
                                            <p:tgtEl>
                                              <p:spTgt spid="151"/>
                                            </p:tgtEl>
                                          </p:cBhvr>
                                        </p:animEffect>
                                      </p:childTnLst>
                                    </p:cTn>
                                  </p:par>
                                </p:childTnLst>
                              </p:cTn>
                            </p:par>
                            <p:par>
                              <p:cTn id="71" fill="hold">
                                <p:stCondLst>
                                  <p:cond delay="5610"/>
                                </p:stCondLst>
                                <p:childTnLst>
                                  <p:par>
                                    <p:cTn id="72" presetID="22" presetClass="entr" presetSubtype="8" fill="hold" nodeType="afterEffect">
                                      <p:stCondLst>
                                        <p:cond delay="0"/>
                                      </p:stCondLst>
                                      <p:childTnLst>
                                        <p:set>
                                          <p:cBhvr>
                                            <p:cTn id="73" dur="1" fill="hold">
                                              <p:stCondLst>
                                                <p:cond delay="0"/>
                                              </p:stCondLst>
                                            </p:cTn>
                                            <p:tgtEl>
                                              <p:spTgt spid="152"/>
                                            </p:tgtEl>
                                            <p:attrNameLst>
                                              <p:attrName>style.visibility</p:attrName>
                                            </p:attrNameLst>
                                          </p:cBhvr>
                                          <p:to>
                                            <p:strVal val="visible"/>
                                          </p:to>
                                        </p:set>
                                        <p:animEffect transition="in" filter="wipe(left)">
                                          <p:cBhvr>
                                            <p:cTn id="74" dur="250"/>
                                            <p:tgtEl>
                                              <p:spTgt spid="152"/>
                                            </p:tgtEl>
                                          </p:cBhvr>
                                        </p:animEffect>
                                      </p:childTnLst>
                                    </p:cTn>
                                  </p:par>
                                </p:childTnLst>
                              </p:cTn>
                            </p:par>
                            <p:par>
                              <p:cTn id="75" fill="hold">
                                <p:stCondLst>
                                  <p:cond delay="5860"/>
                                </p:stCondLst>
                                <p:childTnLst>
                                  <p:par>
                                    <p:cTn id="76" presetID="47" presetClass="entr" presetSubtype="0" fill="hold" grpId="0" nodeType="afterEffect">
                                      <p:stCondLst>
                                        <p:cond delay="0"/>
                                      </p:stCondLst>
                                      <p:childTnLst>
                                        <p:set>
                                          <p:cBhvr>
                                            <p:cTn id="77" dur="1" fill="hold">
                                              <p:stCondLst>
                                                <p:cond delay="0"/>
                                              </p:stCondLst>
                                            </p:cTn>
                                            <p:tgtEl>
                                              <p:spTgt spid="156"/>
                                            </p:tgtEl>
                                            <p:attrNameLst>
                                              <p:attrName>style.visibility</p:attrName>
                                            </p:attrNameLst>
                                          </p:cBhvr>
                                          <p:to>
                                            <p:strVal val="visible"/>
                                          </p:to>
                                        </p:set>
                                        <p:animEffect transition="in" filter="fade">
                                          <p:cBhvr>
                                            <p:cTn id="78" dur="500"/>
                                            <p:tgtEl>
                                              <p:spTgt spid="156"/>
                                            </p:tgtEl>
                                          </p:cBhvr>
                                        </p:animEffect>
                                        <p:anim calcmode="lin" valueType="num">
                                          <p:cBhvr>
                                            <p:cTn id="79" dur="500" fill="hold"/>
                                            <p:tgtEl>
                                              <p:spTgt spid="156"/>
                                            </p:tgtEl>
                                            <p:attrNameLst>
                                              <p:attrName>ppt_x</p:attrName>
                                            </p:attrNameLst>
                                          </p:cBhvr>
                                          <p:tavLst>
                                            <p:tav tm="0">
                                              <p:val>
                                                <p:strVal val="#ppt_x"/>
                                              </p:val>
                                            </p:tav>
                                            <p:tav tm="100000">
                                              <p:val>
                                                <p:strVal val="#ppt_x"/>
                                              </p:val>
                                            </p:tav>
                                          </p:tavLst>
                                        </p:anim>
                                        <p:anim calcmode="lin" valueType="num">
                                          <p:cBhvr>
                                            <p:cTn id="80" dur="500" fill="hold"/>
                                            <p:tgtEl>
                                              <p:spTgt spid="156"/>
                                            </p:tgtEl>
                                            <p:attrNameLst>
                                              <p:attrName>ppt_y</p:attrName>
                                            </p:attrNameLst>
                                          </p:cBhvr>
                                          <p:tavLst>
                                            <p:tav tm="0">
                                              <p:val>
                                                <p:strVal val="#ppt_y-.1"/>
                                              </p:val>
                                            </p:tav>
                                            <p:tav tm="100000">
                                              <p:val>
                                                <p:strVal val="#ppt_y"/>
                                              </p:val>
                                            </p:tav>
                                          </p:tavLst>
                                        </p:anim>
                                      </p:childTnLst>
                                    </p:cTn>
                                  </p:par>
                                </p:childTnLst>
                              </p:cTn>
                            </p:par>
                            <p:par>
                              <p:cTn id="81" fill="hold">
                                <p:stCondLst>
                                  <p:cond delay="6360"/>
                                </p:stCondLst>
                                <p:childTnLst>
                                  <p:par>
                                    <p:cTn id="82" presetID="42" presetClass="entr" presetSubtype="0" fill="hold" nodeType="afterEffect">
                                      <p:stCondLst>
                                        <p:cond delay="0"/>
                                      </p:stCondLst>
                                      <p:childTnLst>
                                        <p:set>
                                          <p:cBhvr>
                                            <p:cTn id="83" dur="1" fill="hold">
                                              <p:stCondLst>
                                                <p:cond delay="0"/>
                                              </p:stCondLst>
                                            </p:cTn>
                                            <p:tgtEl>
                                              <p:spTgt spid="161"/>
                                            </p:tgtEl>
                                            <p:attrNameLst>
                                              <p:attrName>style.visibility</p:attrName>
                                            </p:attrNameLst>
                                          </p:cBhvr>
                                          <p:to>
                                            <p:strVal val="visible"/>
                                          </p:to>
                                        </p:set>
                                        <p:animEffect transition="in" filter="fade">
                                          <p:cBhvr>
                                            <p:cTn id="84" dur="500"/>
                                            <p:tgtEl>
                                              <p:spTgt spid="161"/>
                                            </p:tgtEl>
                                          </p:cBhvr>
                                        </p:animEffect>
                                        <p:anim calcmode="lin" valueType="num">
                                          <p:cBhvr>
                                            <p:cTn id="85" dur="500" fill="hold"/>
                                            <p:tgtEl>
                                              <p:spTgt spid="161"/>
                                            </p:tgtEl>
                                            <p:attrNameLst>
                                              <p:attrName>ppt_x</p:attrName>
                                            </p:attrNameLst>
                                          </p:cBhvr>
                                          <p:tavLst>
                                            <p:tav tm="0">
                                              <p:val>
                                                <p:strVal val="#ppt_x"/>
                                              </p:val>
                                            </p:tav>
                                            <p:tav tm="100000">
                                              <p:val>
                                                <p:strVal val="#ppt_x"/>
                                              </p:val>
                                            </p:tav>
                                          </p:tavLst>
                                        </p:anim>
                                        <p:anim calcmode="lin" valueType="num">
                                          <p:cBhvr>
                                            <p:cTn id="86" dur="500" fill="hold"/>
                                            <p:tgtEl>
                                              <p:spTgt spid="161"/>
                                            </p:tgtEl>
                                            <p:attrNameLst>
                                              <p:attrName>ppt_y</p:attrName>
                                            </p:attrNameLst>
                                          </p:cBhvr>
                                          <p:tavLst>
                                            <p:tav tm="0">
                                              <p:val>
                                                <p:strVal val="#ppt_y+.1"/>
                                              </p:val>
                                            </p:tav>
                                            <p:tav tm="100000">
                                              <p:val>
                                                <p:strVal val="#ppt_y"/>
                                              </p:val>
                                            </p:tav>
                                          </p:tavLst>
                                        </p:anim>
                                      </p:childTnLst>
                                    </p:cTn>
                                  </p:par>
                                </p:childTnLst>
                              </p:cTn>
                            </p:par>
                            <p:par>
                              <p:cTn id="87" fill="hold">
                                <p:stCondLst>
                                  <p:cond delay="6860"/>
                                </p:stCondLst>
                                <p:childTnLst>
                                  <p:par>
                                    <p:cTn id="88" presetID="22" presetClass="entr" presetSubtype="1" fill="hold" grpId="0" nodeType="afterEffect">
                                      <p:stCondLst>
                                        <p:cond delay="0"/>
                                      </p:stCondLst>
                                      <p:childTnLst>
                                        <p:set>
                                          <p:cBhvr>
                                            <p:cTn id="89" dur="1" fill="hold">
                                              <p:stCondLst>
                                                <p:cond delay="0"/>
                                              </p:stCondLst>
                                            </p:cTn>
                                            <p:tgtEl>
                                              <p:spTgt spid="166"/>
                                            </p:tgtEl>
                                            <p:attrNameLst>
                                              <p:attrName>style.visibility</p:attrName>
                                            </p:attrNameLst>
                                          </p:cBhvr>
                                          <p:to>
                                            <p:strVal val="visible"/>
                                          </p:to>
                                        </p:set>
                                        <p:animEffect transition="in" filter="wipe(up)">
                                          <p:cBhvr>
                                            <p:cTn id="90" dur="500"/>
                                            <p:tgtEl>
                                              <p:spTgt spid="166"/>
                                            </p:tgtEl>
                                          </p:cBhvr>
                                        </p:animEffect>
                                      </p:childTnLst>
                                    </p:cTn>
                                  </p:par>
                                  <p:par>
                                    <p:cTn id="91" presetID="22" presetClass="entr" presetSubtype="1" fill="hold" grpId="0" nodeType="withEffect">
                                      <p:stCondLst>
                                        <p:cond delay="100"/>
                                      </p:stCondLst>
                                      <p:childTnLst>
                                        <p:set>
                                          <p:cBhvr>
                                            <p:cTn id="92" dur="1" fill="hold">
                                              <p:stCondLst>
                                                <p:cond delay="0"/>
                                              </p:stCondLst>
                                            </p:cTn>
                                            <p:tgtEl>
                                              <p:spTgt spid="167"/>
                                            </p:tgtEl>
                                            <p:attrNameLst>
                                              <p:attrName>style.visibility</p:attrName>
                                            </p:attrNameLst>
                                          </p:cBhvr>
                                          <p:to>
                                            <p:strVal val="visible"/>
                                          </p:to>
                                        </p:set>
                                        <p:animEffect transition="in" filter="wipe(up)">
                                          <p:cBhvr>
                                            <p:cTn id="93" dur="500"/>
                                            <p:tgtEl>
                                              <p:spTgt spid="167"/>
                                            </p:tgtEl>
                                          </p:cBhvr>
                                        </p:animEffect>
                                      </p:childTnLst>
                                    </p:cTn>
                                  </p:par>
                                  <p:par>
                                    <p:cTn id="94" presetID="22" presetClass="entr" presetSubtype="1" fill="hold" grpId="0" nodeType="withEffect">
                                      <p:stCondLst>
                                        <p:cond delay="200"/>
                                      </p:stCondLst>
                                      <p:childTnLst>
                                        <p:set>
                                          <p:cBhvr>
                                            <p:cTn id="95" dur="1" fill="hold">
                                              <p:stCondLst>
                                                <p:cond delay="0"/>
                                              </p:stCondLst>
                                            </p:cTn>
                                            <p:tgtEl>
                                              <p:spTgt spid="168"/>
                                            </p:tgtEl>
                                            <p:attrNameLst>
                                              <p:attrName>style.visibility</p:attrName>
                                            </p:attrNameLst>
                                          </p:cBhvr>
                                          <p:to>
                                            <p:strVal val="visible"/>
                                          </p:to>
                                        </p:set>
                                        <p:animEffect transition="in" filter="wipe(up)">
                                          <p:cBhvr>
                                            <p:cTn id="96" dur="500"/>
                                            <p:tgtEl>
                                              <p:spTgt spid="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153" grpId="0"/>
          <p:bldP spid="154" grpId="0"/>
          <p:bldP spid="155" grpId="0"/>
          <p:bldP spid="156" grpId="0"/>
          <p:bldP spid="166" grpId="0"/>
          <p:bldP spid="167" grpId="0"/>
          <p:bldP spid="168"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620688" y="411510"/>
            <a:ext cx="4176464" cy="4176455"/>
            <a:chOff x="2312265" y="1869576"/>
            <a:chExt cx="1854306" cy="1854302"/>
          </a:xfrm>
        </p:grpSpPr>
        <p:grpSp>
          <p:nvGrpSpPr>
            <p:cNvPr id="41" name="组合 40"/>
            <p:cNvGrpSpPr/>
            <p:nvPr/>
          </p:nvGrpSpPr>
          <p:grpSpPr>
            <a:xfrm>
              <a:off x="2312265" y="1869576"/>
              <a:ext cx="1854306" cy="1854302"/>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44" name="椭圆 4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42" name="TextBox 41"/>
            <p:cNvSpPr txBox="1"/>
            <p:nvPr/>
          </p:nvSpPr>
          <p:spPr>
            <a:xfrm>
              <a:off x="3143506" y="2381109"/>
              <a:ext cx="644854" cy="819897"/>
            </a:xfrm>
            <a:prstGeom prst="rect">
              <a:avLst/>
            </a:prstGeom>
            <a:noFill/>
          </p:spPr>
          <p:txBody>
            <a:bodyPr wrap="square" lIns="0" tIns="0" rIns="0" bIns="0" rtlCol="0">
              <a:spAutoFit/>
            </a:bodyPr>
            <a:lstStyle/>
            <a:p>
              <a:pPr algn="ctr"/>
              <a:r>
                <a:rPr lang="zh-CN" altLang="en-US" sz="6000" b="1" dirty="0" smtClean="0">
                  <a:solidFill>
                    <a:srgbClr val="007CD0"/>
                  </a:solidFill>
                  <a:latin typeface="微软雅黑" pitchFamily="34" charset="-122"/>
                  <a:ea typeface="微软雅黑" pitchFamily="34" charset="-122"/>
                </a:rPr>
                <a:t>目</a:t>
              </a:r>
              <a:endParaRPr lang="en-US" altLang="zh-CN" sz="6000" b="1" dirty="0" smtClean="0">
                <a:solidFill>
                  <a:srgbClr val="007CD0"/>
                </a:solidFill>
                <a:latin typeface="微软雅黑" pitchFamily="34" charset="-122"/>
                <a:ea typeface="微软雅黑" pitchFamily="34" charset="-122"/>
              </a:endParaRPr>
            </a:p>
            <a:p>
              <a:pPr algn="ctr"/>
              <a:r>
                <a:rPr lang="zh-CN" altLang="en-US" sz="6000" b="1" dirty="0" smtClean="0">
                  <a:solidFill>
                    <a:srgbClr val="007CD0"/>
                  </a:solidFill>
                  <a:latin typeface="微软雅黑" pitchFamily="34" charset="-122"/>
                  <a:ea typeface="微软雅黑" pitchFamily="34" charset="-122"/>
                </a:rPr>
                <a:t>录</a:t>
              </a:r>
              <a:endParaRPr lang="zh-CN" altLang="en-US" sz="6000" b="1" dirty="0">
                <a:solidFill>
                  <a:srgbClr val="007CD0"/>
                </a:solidFill>
                <a:latin typeface="微软雅黑" pitchFamily="34" charset="-122"/>
                <a:ea typeface="微软雅黑" pitchFamily="34" charset="-122"/>
              </a:endParaRPr>
            </a:p>
          </p:txBody>
        </p:sp>
      </p:grpSp>
      <p:sp>
        <p:nvSpPr>
          <p:cNvPr id="75" name="TextBox 74"/>
          <p:cNvSpPr txBox="1"/>
          <p:nvPr/>
        </p:nvSpPr>
        <p:spPr>
          <a:xfrm>
            <a:off x="4041008" y="448274"/>
            <a:ext cx="2614580" cy="618142"/>
          </a:xfrm>
          <a:prstGeom prst="rect">
            <a:avLst/>
          </a:prstGeom>
          <a:noFill/>
        </p:spPr>
        <p:txBody>
          <a:bodyPr wrap="square" lIns="86383" tIns="43192" rIns="86383" bIns="43192" rtlCol="0">
            <a:spAutoFit/>
          </a:bodyPr>
          <a:lstStyle/>
          <a:p>
            <a:r>
              <a:rPr lang="zh-CN" altLang="en-US" b="1" dirty="0" smtClean="0">
                <a:solidFill>
                  <a:srgbClr val="007CD0"/>
                </a:solidFill>
                <a:latin typeface="微软雅黑" pitchFamily="34" charset="-122"/>
                <a:ea typeface="微软雅黑" panose="020B0503020204020204" pitchFamily="34" charset="-122"/>
              </a:rPr>
              <a:t>点击添加目录标题</a:t>
            </a:r>
            <a:endParaRPr lang="en-US" altLang="zh-CN" b="1" dirty="0" smtClean="0">
              <a:solidFill>
                <a:srgbClr val="007CD0"/>
              </a:solidFill>
              <a:latin typeface="微软雅黑" pitchFamily="34" charset="-122"/>
              <a:ea typeface="微软雅黑" panose="020B0503020204020204" pitchFamily="34" charset="-122"/>
            </a:endParaRPr>
          </a:p>
          <a:p>
            <a:pPr>
              <a:lnSpc>
                <a:spcPct val="150000"/>
              </a:lnSpc>
            </a:pPr>
            <a:r>
              <a:rPr lang="zh-CN" altLang="en-US" sz="1100" dirty="0" smtClean="0">
                <a:latin typeface="微软雅黑" pitchFamily="34" charset="-122"/>
                <a:ea typeface="微软雅黑" panose="020B0503020204020204" pitchFamily="34" charset="-122"/>
              </a:rPr>
              <a:t>单</a:t>
            </a:r>
            <a:r>
              <a:rPr lang="zh-CN" altLang="en-US" sz="1100" dirty="0">
                <a:latin typeface="微软雅黑" pitchFamily="34" charset="-122"/>
                <a:ea typeface="微软雅黑" panose="020B0503020204020204" pitchFamily="34" charset="-122"/>
              </a:rPr>
              <a:t>击此处添加文本单击此处添加文</a:t>
            </a:r>
            <a:r>
              <a:rPr lang="zh-CN" altLang="en-US" sz="1100" dirty="0" smtClean="0">
                <a:latin typeface="微软雅黑" pitchFamily="34" charset="-122"/>
                <a:ea typeface="微软雅黑" panose="020B0503020204020204" pitchFamily="34" charset="-122"/>
              </a:rPr>
              <a:t>本</a:t>
            </a:r>
            <a:endParaRPr lang="en-US" altLang="zh-CN" sz="1100" dirty="0">
              <a:latin typeface="微软雅黑" pitchFamily="34" charset="-122"/>
              <a:ea typeface="微软雅黑" panose="020B0503020204020204" pitchFamily="34" charset="-122"/>
            </a:endParaRPr>
          </a:p>
        </p:txBody>
      </p:sp>
      <p:sp>
        <p:nvSpPr>
          <p:cNvPr id="76" name="TextBox 75"/>
          <p:cNvSpPr txBox="1"/>
          <p:nvPr/>
        </p:nvSpPr>
        <p:spPr>
          <a:xfrm>
            <a:off x="4261676" y="4005031"/>
            <a:ext cx="2614580" cy="533504"/>
          </a:xfrm>
          <a:prstGeom prst="rect">
            <a:avLst/>
          </a:prstGeom>
          <a:noFill/>
        </p:spPr>
        <p:txBody>
          <a:bodyPr wrap="square" lIns="86383" tIns="43192" rIns="86383" bIns="43192" rtlCol="0">
            <a:spAutoFit/>
          </a:bodyPr>
          <a:lstStyle/>
          <a:p>
            <a:r>
              <a:rPr lang="zh-CN" altLang="en-US" b="1" dirty="0">
                <a:latin typeface="微软雅黑" pitchFamily="34" charset="-122"/>
                <a:ea typeface="微软雅黑" panose="020B0503020204020204" pitchFamily="34" charset="-122"/>
              </a:rPr>
              <a:t>击添加目录标</a:t>
            </a:r>
            <a:r>
              <a:rPr lang="zh-CN" altLang="en-US" b="1" dirty="0" smtClean="0">
                <a:latin typeface="微软雅黑" pitchFamily="34" charset="-122"/>
                <a:ea typeface="微软雅黑" panose="020B0503020204020204" pitchFamily="34" charset="-122"/>
              </a:rPr>
              <a:t>题</a:t>
            </a:r>
            <a:endParaRPr lang="en-US" altLang="zh-CN" b="1" dirty="0" smtClean="0">
              <a:latin typeface="微软雅黑" pitchFamily="34" charset="-122"/>
              <a:ea typeface="微软雅黑" panose="020B0503020204020204" pitchFamily="34" charset="-122"/>
            </a:endParaRPr>
          </a:p>
          <a:p>
            <a:r>
              <a:rPr lang="zh-CN" altLang="en-US" sz="1100" dirty="0" smtClean="0">
                <a:latin typeface="微软雅黑" pitchFamily="34" charset="-122"/>
                <a:ea typeface="微软雅黑" panose="020B0503020204020204" pitchFamily="34" charset="-122"/>
              </a:rPr>
              <a:t>单</a:t>
            </a:r>
            <a:r>
              <a:rPr lang="zh-CN" altLang="en-US" sz="1100" dirty="0">
                <a:latin typeface="微软雅黑" pitchFamily="34" charset="-122"/>
                <a:ea typeface="微软雅黑" panose="020B0503020204020204" pitchFamily="34" charset="-122"/>
              </a:rPr>
              <a:t>击此处添加文本单击此处添加文</a:t>
            </a:r>
            <a:r>
              <a:rPr lang="zh-CN" altLang="en-US" sz="1100" dirty="0" smtClean="0">
                <a:latin typeface="微软雅黑" pitchFamily="34" charset="-122"/>
                <a:ea typeface="微软雅黑" panose="020B0503020204020204" pitchFamily="34" charset="-122"/>
              </a:rPr>
              <a:t>本</a:t>
            </a:r>
            <a:endParaRPr lang="en-US" altLang="zh-CN" sz="1100" dirty="0">
              <a:latin typeface="微软雅黑" pitchFamily="34" charset="-122"/>
              <a:ea typeface="微软雅黑" panose="020B0503020204020204" pitchFamily="34" charset="-122"/>
            </a:endParaRPr>
          </a:p>
        </p:txBody>
      </p:sp>
      <p:grpSp>
        <p:nvGrpSpPr>
          <p:cNvPr id="77" name="组合 76"/>
          <p:cNvGrpSpPr/>
          <p:nvPr/>
        </p:nvGrpSpPr>
        <p:grpSpPr>
          <a:xfrm>
            <a:off x="2965532" y="420018"/>
            <a:ext cx="864652" cy="864650"/>
            <a:chOff x="3402224" y="483518"/>
            <a:chExt cx="864652" cy="864650"/>
          </a:xfrm>
        </p:grpSpPr>
        <p:grpSp>
          <p:nvGrpSpPr>
            <p:cNvPr id="78" name="组合 77"/>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sp>
            <p:nvSpPr>
              <p:cNvPr id="81" name="椭圆 8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grpSp>
        <p:sp>
          <p:nvSpPr>
            <p:cNvPr id="79" name="TextBox 78"/>
            <p:cNvSpPr txBox="1"/>
            <p:nvPr/>
          </p:nvSpPr>
          <p:spPr>
            <a:xfrm>
              <a:off x="3542275" y="731177"/>
              <a:ext cx="586298" cy="369332"/>
            </a:xfrm>
            <a:prstGeom prst="rect">
              <a:avLst/>
            </a:prstGeom>
            <a:noFill/>
          </p:spPr>
          <p:txBody>
            <a:bodyPr wrap="square" lIns="0" tIns="0" rIns="0" bIns="0" rtlCol="0">
              <a:spAutoFit/>
            </a:bodyPr>
            <a:lstStyle/>
            <a:p>
              <a:pPr algn="ctr"/>
              <a:r>
                <a:rPr lang="en-US" altLang="zh-CN" sz="2400" b="1" dirty="0" smtClean="0">
                  <a:solidFill>
                    <a:srgbClr val="007CD0"/>
                  </a:solidFill>
                  <a:latin typeface="微软雅黑" pitchFamily="34" charset="-122"/>
                  <a:ea typeface="微软雅黑" pitchFamily="34" charset="-122"/>
                </a:rPr>
                <a:t>01</a:t>
              </a:r>
              <a:endParaRPr lang="zh-CN" altLang="en-US" sz="2400" b="1" dirty="0">
                <a:solidFill>
                  <a:srgbClr val="007CD0"/>
                </a:solidFill>
                <a:latin typeface="微软雅黑" pitchFamily="34" charset="-122"/>
                <a:ea typeface="微软雅黑" pitchFamily="34" charset="-122"/>
              </a:endParaRPr>
            </a:p>
          </p:txBody>
        </p:sp>
      </p:grpSp>
      <p:grpSp>
        <p:nvGrpSpPr>
          <p:cNvPr id="82" name="组合 81"/>
          <p:cNvGrpSpPr/>
          <p:nvPr/>
        </p:nvGrpSpPr>
        <p:grpSpPr>
          <a:xfrm>
            <a:off x="3253564" y="3867340"/>
            <a:ext cx="864652" cy="864650"/>
            <a:chOff x="4067944" y="3874219"/>
            <a:chExt cx="864652" cy="864650"/>
          </a:xfrm>
        </p:grpSpPr>
        <p:grpSp>
          <p:nvGrpSpPr>
            <p:cNvPr id="83" name="组合 82"/>
            <p:cNvGrpSpPr/>
            <p:nvPr/>
          </p:nvGrpSpPr>
          <p:grpSpPr>
            <a:xfrm>
              <a:off x="4067944" y="3874219"/>
              <a:ext cx="864652" cy="864650"/>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86" name="椭圆 8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84" name="TextBox 83"/>
            <p:cNvSpPr txBox="1"/>
            <p:nvPr/>
          </p:nvSpPr>
          <p:spPr>
            <a:xfrm>
              <a:off x="4207995" y="4121878"/>
              <a:ext cx="586298" cy="369332"/>
            </a:xfrm>
            <a:prstGeom prst="rect">
              <a:avLst/>
            </a:prstGeom>
            <a:noFill/>
          </p:spPr>
          <p:txBody>
            <a:bodyPr wrap="square" lIns="0" tIns="0" rIns="0" bIns="0" rtlCol="0">
              <a:spAutoFit/>
            </a:bodyPr>
            <a:lstStyle/>
            <a:p>
              <a:pPr algn="ctr"/>
              <a:r>
                <a:rPr lang="en-US" altLang="zh-CN" sz="2400" b="1" dirty="0" smtClean="0">
                  <a:latin typeface="微软雅黑" pitchFamily="34" charset="-122"/>
                  <a:ea typeface="微软雅黑" pitchFamily="34" charset="-122"/>
                </a:rPr>
                <a:t>04</a:t>
              </a:r>
              <a:endParaRPr lang="zh-CN" altLang="en-US" sz="2400" b="1" dirty="0">
                <a:latin typeface="微软雅黑" pitchFamily="34" charset="-122"/>
                <a:ea typeface="微软雅黑" pitchFamily="34" charset="-122"/>
              </a:endParaRPr>
            </a:p>
          </p:txBody>
        </p:sp>
      </p:grpSp>
      <p:sp>
        <p:nvSpPr>
          <p:cNvPr id="87" name="TextBox 86"/>
          <p:cNvSpPr txBox="1"/>
          <p:nvPr/>
        </p:nvSpPr>
        <p:spPr>
          <a:xfrm>
            <a:off x="4909748" y="1560469"/>
            <a:ext cx="2614580" cy="533504"/>
          </a:xfrm>
          <a:prstGeom prst="rect">
            <a:avLst/>
          </a:prstGeom>
          <a:noFill/>
        </p:spPr>
        <p:txBody>
          <a:bodyPr wrap="square" lIns="86383" tIns="43192" rIns="86383" bIns="43192" rtlCol="0">
            <a:spAutoFit/>
          </a:bodyPr>
          <a:lstStyle/>
          <a:p>
            <a:r>
              <a:rPr lang="zh-CN" altLang="en-US" b="1" dirty="0">
                <a:latin typeface="微软雅黑" pitchFamily="34" charset="-122"/>
                <a:ea typeface="微软雅黑" panose="020B0503020204020204" pitchFamily="34" charset="-122"/>
              </a:rPr>
              <a:t>击添加目录标</a:t>
            </a:r>
            <a:r>
              <a:rPr lang="zh-CN" altLang="en-US" b="1" dirty="0" smtClean="0">
                <a:latin typeface="微软雅黑" pitchFamily="34" charset="-122"/>
                <a:ea typeface="微软雅黑" panose="020B0503020204020204" pitchFamily="34" charset="-122"/>
              </a:rPr>
              <a:t>题</a:t>
            </a:r>
            <a:endParaRPr lang="en-US" altLang="zh-CN" b="1" dirty="0" smtClean="0">
              <a:latin typeface="微软雅黑" pitchFamily="34" charset="-122"/>
              <a:ea typeface="微软雅黑" panose="020B0503020204020204" pitchFamily="34" charset="-122"/>
            </a:endParaRPr>
          </a:p>
          <a:p>
            <a:r>
              <a:rPr lang="zh-CN" altLang="en-US" sz="1100" dirty="0" smtClean="0">
                <a:latin typeface="微软雅黑" pitchFamily="34" charset="-122"/>
                <a:ea typeface="微软雅黑" panose="020B0503020204020204" pitchFamily="34" charset="-122"/>
              </a:rPr>
              <a:t>单击此处添加文本单击此处添加文本</a:t>
            </a:r>
            <a:endParaRPr lang="en-US" altLang="zh-CN" sz="1100" dirty="0">
              <a:latin typeface="微软雅黑" pitchFamily="34" charset="-122"/>
              <a:ea typeface="微软雅黑" panose="020B0503020204020204" pitchFamily="34" charset="-122"/>
            </a:endParaRPr>
          </a:p>
        </p:txBody>
      </p:sp>
      <p:grpSp>
        <p:nvGrpSpPr>
          <p:cNvPr id="88" name="组合 87"/>
          <p:cNvGrpSpPr/>
          <p:nvPr/>
        </p:nvGrpSpPr>
        <p:grpSpPr>
          <a:xfrm>
            <a:off x="3845387" y="1491076"/>
            <a:ext cx="864652" cy="864650"/>
            <a:chOff x="4515751" y="1419068"/>
            <a:chExt cx="864652" cy="864650"/>
          </a:xfrm>
        </p:grpSpPr>
        <p:grpSp>
          <p:nvGrpSpPr>
            <p:cNvPr id="89" name="组合 88"/>
            <p:cNvGrpSpPr/>
            <p:nvPr/>
          </p:nvGrpSpPr>
          <p:grpSpPr>
            <a:xfrm>
              <a:off x="4515751" y="1419068"/>
              <a:ext cx="864652" cy="864650"/>
              <a:chOff x="304800" y="673100"/>
              <a:chExt cx="4000500" cy="4000500"/>
            </a:xfrm>
            <a:effectLst>
              <a:outerShdw blurRad="444500" dist="254000" dir="8100000" algn="tr" rotWithShape="0">
                <a:prstClr val="black">
                  <a:alpha val="50000"/>
                </a:prstClr>
              </a:outerShdw>
            </a:effectLst>
          </p:grpSpPr>
          <p:sp>
            <p:nvSpPr>
              <p:cNvPr id="91" name="同心圆 9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92" name="椭圆 9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90" name="TextBox 89"/>
            <p:cNvSpPr txBox="1"/>
            <p:nvPr/>
          </p:nvSpPr>
          <p:spPr>
            <a:xfrm>
              <a:off x="4655802" y="1666727"/>
              <a:ext cx="586298" cy="369332"/>
            </a:xfrm>
            <a:prstGeom prst="rect">
              <a:avLst/>
            </a:prstGeom>
            <a:noFill/>
          </p:spPr>
          <p:txBody>
            <a:bodyPr wrap="square" lIns="0" tIns="0" rIns="0" bIns="0" rtlCol="0">
              <a:spAutoFit/>
            </a:bodyPr>
            <a:lstStyle/>
            <a:p>
              <a:pPr algn="ctr"/>
              <a:r>
                <a:rPr lang="en-US" altLang="zh-CN" sz="2400" b="1" dirty="0" smtClean="0">
                  <a:latin typeface="微软雅黑" pitchFamily="34" charset="-122"/>
                  <a:ea typeface="微软雅黑" pitchFamily="34" charset="-122"/>
                </a:rPr>
                <a:t>02</a:t>
              </a:r>
              <a:endParaRPr lang="zh-CN" altLang="en-US" sz="2400" b="1" dirty="0">
                <a:latin typeface="微软雅黑" pitchFamily="34" charset="-122"/>
                <a:ea typeface="微软雅黑" pitchFamily="34" charset="-122"/>
              </a:endParaRPr>
            </a:p>
          </p:txBody>
        </p:sp>
      </p:grpSp>
      <p:sp>
        <p:nvSpPr>
          <p:cNvPr id="93" name="TextBox 92"/>
          <p:cNvSpPr txBox="1"/>
          <p:nvPr/>
        </p:nvSpPr>
        <p:spPr>
          <a:xfrm>
            <a:off x="5076056" y="2906436"/>
            <a:ext cx="2614580" cy="533504"/>
          </a:xfrm>
          <a:prstGeom prst="rect">
            <a:avLst/>
          </a:prstGeom>
          <a:noFill/>
        </p:spPr>
        <p:txBody>
          <a:bodyPr wrap="square" lIns="86383" tIns="43192" rIns="86383" bIns="43192" rtlCol="0">
            <a:spAutoFit/>
          </a:bodyPr>
          <a:lstStyle/>
          <a:p>
            <a:r>
              <a:rPr lang="zh-CN" altLang="en-US" b="1" dirty="0">
                <a:latin typeface="微软雅黑" pitchFamily="34" charset="-122"/>
                <a:ea typeface="微软雅黑" panose="020B0503020204020204" pitchFamily="34" charset="-122"/>
              </a:rPr>
              <a:t>击添加目录标</a:t>
            </a:r>
            <a:r>
              <a:rPr lang="zh-CN" altLang="en-US" b="1" dirty="0" smtClean="0">
                <a:latin typeface="微软雅黑" pitchFamily="34" charset="-122"/>
                <a:ea typeface="微软雅黑" panose="020B0503020204020204" pitchFamily="34" charset="-122"/>
              </a:rPr>
              <a:t>题</a:t>
            </a:r>
            <a:endParaRPr lang="en-US" altLang="zh-CN" b="1" dirty="0" smtClean="0">
              <a:latin typeface="微软雅黑" pitchFamily="34" charset="-122"/>
              <a:ea typeface="微软雅黑" panose="020B0503020204020204" pitchFamily="34" charset="-122"/>
            </a:endParaRPr>
          </a:p>
          <a:p>
            <a:r>
              <a:rPr lang="zh-CN" altLang="en-US" sz="1100" dirty="0" smtClean="0">
                <a:latin typeface="微软雅黑" pitchFamily="34" charset="-122"/>
                <a:ea typeface="微软雅黑" panose="020B0503020204020204" pitchFamily="34" charset="-122"/>
              </a:rPr>
              <a:t>单</a:t>
            </a:r>
            <a:r>
              <a:rPr lang="zh-CN" altLang="en-US" sz="1100" dirty="0">
                <a:latin typeface="微软雅黑" pitchFamily="34" charset="-122"/>
                <a:ea typeface="微软雅黑" panose="020B0503020204020204" pitchFamily="34" charset="-122"/>
              </a:rPr>
              <a:t>击此处添加文本单击此处添加文</a:t>
            </a:r>
            <a:r>
              <a:rPr lang="zh-CN" altLang="en-US" sz="1100" dirty="0" smtClean="0">
                <a:latin typeface="微软雅黑" pitchFamily="34" charset="-122"/>
                <a:ea typeface="微软雅黑" panose="020B0503020204020204" pitchFamily="34" charset="-122"/>
              </a:rPr>
              <a:t>本</a:t>
            </a:r>
            <a:endParaRPr lang="en-US" altLang="zh-CN" sz="1100" dirty="0">
              <a:latin typeface="微软雅黑" pitchFamily="34" charset="-122"/>
              <a:ea typeface="微软雅黑" panose="020B0503020204020204" pitchFamily="34" charset="-122"/>
            </a:endParaRPr>
          </a:p>
        </p:txBody>
      </p:sp>
      <p:grpSp>
        <p:nvGrpSpPr>
          <p:cNvPr id="94" name="组合 93"/>
          <p:cNvGrpSpPr/>
          <p:nvPr/>
        </p:nvGrpSpPr>
        <p:grpSpPr>
          <a:xfrm>
            <a:off x="3995936" y="2787220"/>
            <a:ext cx="864652" cy="864650"/>
            <a:chOff x="4788024" y="2734782"/>
            <a:chExt cx="864652" cy="864650"/>
          </a:xfrm>
        </p:grpSpPr>
        <p:grpSp>
          <p:nvGrpSpPr>
            <p:cNvPr id="95" name="组合 94"/>
            <p:cNvGrpSpPr/>
            <p:nvPr/>
          </p:nvGrpSpPr>
          <p:grpSpPr>
            <a:xfrm>
              <a:off x="4788024" y="2734782"/>
              <a:ext cx="864652" cy="864650"/>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96" name="TextBox 95"/>
            <p:cNvSpPr txBox="1"/>
            <p:nvPr/>
          </p:nvSpPr>
          <p:spPr>
            <a:xfrm>
              <a:off x="4928075" y="2982441"/>
              <a:ext cx="586298" cy="369332"/>
            </a:xfrm>
            <a:prstGeom prst="rect">
              <a:avLst/>
            </a:prstGeom>
            <a:noFill/>
          </p:spPr>
          <p:txBody>
            <a:bodyPr wrap="square" lIns="0" tIns="0" rIns="0" bIns="0" rtlCol="0">
              <a:spAutoFit/>
            </a:bodyPr>
            <a:lstStyle/>
            <a:p>
              <a:pPr algn="ctr"/>
              <a:r>
                <a:rPr lang="en-US" altLang="zh-CN" sz="2400" b="1" dirty="0" smtClean="0">
                  <a:latin typeface="微软雅黑" pitchFamily="34" charset="-122"/>
                  <a:ea typeface="微软雅黑" pitchFamily="34" charset="-122"/>
                </a:rPr>
                <a:t>03</a:t>
              </a:r>
              <a:endParaRPr lang="zh-CN" altLang="en-US" sz="2400" b="1" dirty="0">
                <a:latin typeface="微软雅黑" pitchFamily="34" charset="-122"/>
                <a:ea typeface="微软雅黑" pitchFamily="34" charset="-122"/>
              </a:endParaRPr>
            </a:p>
          </p:txBody>
        </p:sp>
      </p:grpSp>
      <p:sp>
        <p:nvSpPr>
          <p:cNvPr id="37" name="下箭头 36"/>
          <p:cNvSpPr/>
          <p:nvPr/>
        </p:nvSpPr>
        <p:spPr>
          <a:xfrm rot="16200000">
            <a:off x="2378815" y="591538"/>
            <a:ext cx="432081" cy="509694"/>
          </a:xfrm>
          <a:prstGeom prst="downArrow">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Tree>
    <p:extLst>
      <p:ext uri="{BB962C8B-B14F-4D97-AF65-F5344CB8AC3E}">
        <p14:creationId xmlns:p14="http://schemas.microsoft.com/office/powerpoint/2010/main" val="67391778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 fill="hold"/>
                                        <p:tgtEl>
                                          <p:spTgt spid="40"/>
                                        </p:tgtEl>
                                        <p:attrNameLst>
                                          <p:attrName>ppt_w</p:attrName>
                                        </p:attrNameLst>
                                      </p:cBhvr>
                                      <p:tavLst>
                                        <p:tav tm="0">
                                          <p:val>
                                            <p:fltVal val="0"/>
                                          </p:val>
                                        </p:tav>
                                        <p:tav tm="100000">
                                          <p:val>
                                            <p:strVal val="#ppt_w"/>
                                          </p:val>
                                        </p:tav>
                                      </p:tavLst>
                                    </p:anim>
                                    <p:anim calcmode="lin" valueType="num">
                                      <p:cBhvr>
                                        <p:cTn id="8" dur="100" fill="hold"/>
                                        <p:tgtEl>
                                          <p:spTgt spid="40"/>
                                        </p:tgtEl>
                                        <p:attrNameLst>
                                          <p:attrName>ppt_h</p:attrName>
                                        </p:attrNameLst>
                                      </p:cBhvr>
                                      <p:tavLst>
                                        <p:tav tm="0">
                                          <p:val>
                                            <p:fltVal val="0"/>
                                          </p:val>
                                        </p:tav>
                                        <p:tav tm="100000">
                                          <p:val>
                                            <p:strVal val="#ppt_h"/>
                                          </p:val>
                                        </p:tav>
                                      </p:tavLst>
                                    </p:anim>
                                    <p:animEffect transition="in" filter="fade">
                                      <p:cBhvr>
                                        <p:cTn id="9" dur="100"/>
                                        <p:tgtEl>
                                          <p:spTgt spid="40"/>
                                        </p:tgtEl>
                                      </p:cBhvr>
                                    </p:animEffect>
                                  </p:childTnLst>
                                </p:cTn>
                              </p:par>
                              <p:par>
                                <p:cTn id="10" presetID="6" presetClass="emph" presetSubtype="0" fill="hold" nodeType="withEffect">
                                  <p:stCondLst>
                                    <p:cond delay="100"/>
                                  </p:stCondLst>
                                  <p:childTnLst>
                                    <p:animScale>
                                      <p:cBhvr>
                                        <p:cTn id="11" dur="100" fill="hold"/>
                                        <p:tgtEl>
                                          <p:spTgt spid="40"/>
                                        </p:tgtEl>
                                      </p:cBhvr>
                                      <p:by x="110000" y="110000"/>
                                    </p:animScale>
                                  </p:childTnLst>
                                </p:cTn>
                              </p:par>
                              <p:par>
                                <p:cTn id="12" presetID="6" presetClass="emph" presetSubtype="0" fill="hold" nodeType="withEffect">
                                  <p:stCondLst>
                                    <p:cond delay="200"/>
                                  </p:stCondLst>
                                  <p:childTnLst>
                                    <p:animScale>
                                      <p:cBhvr>
                                        <p:cTn id="13" dur="200" fill="hold"/>
                                        <p:tgtEl>
                                          <p:spTgt spid="40"/>
                                        </p:tgtEl>
                                      </p:cBhvr>
                                      <p:by x="90000" y="90000"/>
                                    </p:animScale>
                                  </p:childTnLst>
                                </p:cTn>
                              </p:par>
                              <p:par>
                                <p:cTn id="14" presetID="6" presetClass="emph" presetSubtype="0" fill="hold" nodeType="withEffect">
                                  <p:stCondLst>
                                    <p:cond delay="400"/>
                                  </p:stCondLst>
                                  <p:childTnLst>
                                    <p:animScale>
                                      <p:cBhvr>
                                        <p:cTn id="15" dur="100" fill="hold"/>
                                        <p:tgtEl>
                                          <p:spTgt spid="40"/>
                                        </p:tgtEl>
                                      </p:cBhvr>
                                      <p:by x="105000" y="105000"/>
                                    </p:animScale>
                                  </p:childTnLst>
                                </p:cTn>
                              </p:par>
                              <p:par>
                                <p:cTn id="16" presetID="6" presetClass="emph" presetSubtype="0" fill="hold" nodeType="withEffect">
                                  <p:stCondLst>
                                    <p:cond delay="500"/>
                                  </p:stCondLst>
                                  <p:childTnLst>
                                    <p:animScale>
                                      <p:cBhvr>
                                        <p:cTn id="17" dur="200" fill="hold"/>
                                        <p:tgtEl>
                                          <p:spTgt spid="40"/>
                                        </p:tgtEl>
                                      </p:cBhvr>
                                      <p:by x="95000" y="95000"/>
                                    </p:animScale>
                                  </p:childTnLst>
                                </p:cTn>
                              </p:par>
                            </p:childTnLst>
                          </p:cTn>
                        </p:par>
                        <p:par>
                          <p:cTn id="18" fill="hold">
                            <p:stCondLst>
                              <p:cond delay="700"/>
                            </p:stCondLst>
                            <p:childTnLst>
                              <p:par>
                                <p:cTn id="19" presetID="53" presetClass="entr" presetSubtype="16" fill="hold" nodeType="afterEffect">
                                  <p:stCondLst>
                                    <p:cond delay="0"/>
                                  </p:stCondLst>
                                  <p:childTnLst>
                                    <p:set>
                                      <p:cBhvr>
                                        <p:cTn id="20" dur="1" fill="hold">
                                          <p:stCondLst>
                                            <p:cond delay="0"/>
                                          </p:stCondLst>
                                        </p:cTn>
                                        <p:tgtEl>
                                          <p:spTgt spid="77"/>
                                        </p:tgtEl>
                                        <p:attrNameLst>
                                          <p:attrName>style.visibility</p:attrName>
                                        </p:attrNameLst>
                                      </p:cBhvr>
                                      <p:to>
                                        <p:strVal val="visible"/>
                                      </p:to>
                                    </p:set>
                                    <p:anim calcmode="lin" valueType="num">
                                      <p:cBhvr>
                                        <p:cTn id="21" dur="100" fill="hold"/>
                                        <p:tgtEl>
                                          <p:spTgt spid="77"/>
                                        </p:tgtEl>
                                        <p:attrNameLst>
                                          <p:attrName>ppt_w</p:attrName>
                                        </p:attrNameLst>
                                      </p:cBhvr>
                                      <p:tavLst>
                                        <p:tav tm="0">
                                          <p:val>
                                            <p:fltVal val="0"/>
                                          </p:val>
                                        </p:tav>
                                        <p:tav tm="100000">
                                          <p:val>
                                            <p:strVal val="#ppt_w"/>
                                          </p:val>
                                        </p:tav>
                                      </p:tavLst>
                                    </p:anim>
                                    <p:anim calcmode="lin" valueType="num">
                                      <p:cBhvr>
                                        <p:cTn id="22" dur="100" fill="hold"/>
                                        <p:tgtEl>
                                          <p:spTgt spid="77"/>
                                        </p:tgtEl>
                                        <p:attrNameLst>
                                          <p:attrName>ppt_h</p:attrName>
                                        </p:attrNameLst>
                                      </p:cBhvr>
                                      <p:tavLst>
                                        <p:tav tm="0">
                                          <p:val>
                                            <p:fltVal val="0"/>
                                          </p:val>
                                        </p:tav>
                                        <p:tav tm="100000">
                                          <p:val>
                                            <p:strVal val="#ppt_h"/>
                                          </p:val>
                                        </p:tav>
                                      </p:tavLst>
                                    </p:anim>
                                    <p:animEffect transition="in" filter="fade">
                                      <p:cBhvr>
                                        <p:cTn id="23" dur="100"/>
                                        <p:tgtEl>
                                          <p:spTgt spid="77"/>
                                        </p:tgtEl>
                                      </p:cBhvr>
                                    </p:animEffect>
                                  </p:childTnLst>
                                </p:cTn>
                              </p:par>
                              <p:par>
                                <p:cTn id="24" presetID="6" presetClass="emph" presetSubtype="0" fill="hold" nodeType="withEffect">
                                  <p:stCondLst>
                                    <p:cond delay="100"/>
                                  </p:stCondLst>
                                  <p:childTnLst>
                                    <p:animScale>
                                      <p:cBhvr>
                                        <p:cTn id="25" dur="100" fill="hold"/>
                                        <p:tgtEl>
                                          <p:spTgt spid="77"/>
                                        </p:tgtEl>
                                      </p:cBhvr>
                                      <p:by x="110000" y="110000"/>
                                    </p:animScale>
                                  </p:childTnLst>
                                </p:cTn>
                              </p:par>
                              <p:par>
                                <p:cTn id="26" presetID="6" presetClass="emph" presetSubtype="0" fill="hold" nodeType="withEffect">
                                  <p:stCondLst>
                                    <p:cond delay="200"/>
                                  </p:stCondLst>
                                  <p:childTnLst>
                                    <p:animScale>
                                      <p:cBhvr>
                                        <p:cTn id="27" dur="200" fill="hold"/>
                                        <p:tgtEl>
                                          <p:spTgt spid="77"/>
                                        </p:tgtEl>
                                      </p:cBhvr>
                                      <p:by x="90000" y="90000"/>
                                    </p:animScale>
                                  </p:childTnLst>
                                </p:cTn>
                              </p:par>
                              <p:par>
                                <p:cTn id="28" presetID="6" presetClass="emph" presetSubtype="0" fill="hold" nodeType="withEffect">
                                  <p:stCondLst>
                                    <p:cond delay="400"/>
                                  </p:stCondLst>
                                  <p:childTnLst>
                                    <p:animScale>
                                      <p:cBhvr>
                                        <p:cTn id="29" dur="100" fill="hold"/>
                                        <p:tgtEl>
                                          <p:spTgt spid="77"/>
                                        </p:tgtEl>
                                      </p:cBhvr>
                                      <p:by x="105000" y="105000"/>
                                    </p:animScale>
                                  </p:childTnLst>
                                </p:cTn>
                              </p:par>
                              <p:par>
                                <p:cTn id="30" presetID="6" presetClass="emph" presetSubtype="0" fill="hold" nodeType="withEffect">
                                  <p:stCondLst>
                                    <p:cond delay="500"/>
                                  </p:stCondLst>
                                  <p:childTnLst>
                                    <p:animScale>
                                      <p:cBhvr>
                                        <p:cTn id="31" dur="200" fill="hold"/>
                                        <p:tgtEl>
                                          <p:spTgt spid="77"/>
                                        </p:tgtEl>
                                      </p:cBhvr>
                                      <p:by x="95000" y="95000"/>
                                    </p:animScale>
                                  </p:childTnLst>
                                </p:cTn>
                              </p:par>
                            </p:childTnLst>
                          </p:cTn>
                        </p:par>
                        <p:par>
                          <p:cTn id="32" fill="hold">
                            <p:stCondLst>
                              <p:cond delay="1400"/>
                            </p:stCondLst>
                            <p:childTnLst>
                              <p:par>
                                <p:cTn id="33" presetID="22" presetClass="entr" presetSubtype="8" fill="hold" grpId="0" nodeType="after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wipe(left)">
                                      <p:cBhvr>
                                        <p:cTn id="35" dur="500"/>
                                        <p:tgtEl>
                                          <p:spTgt spid="75"/>
                                        </p:tgtEl>
                                      </p:cBhvr>
                                    </p:animEffect>
                                  </p:childTnLst>
                                </p:cTn>
                              </p:par>
                            </p:childTnLst>
                          </p:cTn>
                        </p:par>
                        <p:par>
                          <p:cTn id="36" fill="hold">
                            <p:stCondLst>
                              <p:cond delay="1900"/>
                            </p:stCondLst>
                            <p:childTnLst>
                              <p:par>
                                <p:cTn id="37" presetID="53" presetClass="entr" presetSubtype="16" fill="hold" nodeType="afterEffect">
                                  <p:stCondLst>
                                    <p:cond delay="0"/>
                                  </p:stCondLst>
                                  <p:childTnLst>
                                    <p:set>
                                      <p:cBhvr>
                                        <p:cTn id="38" dur="1" fill="hold">
                                          <p:stCondLst>
                                            <p:cond delay="0"/>
                                          </p:stCondLst>
                                        </p:cTn>
                                        <p:tgtEl>
                                          <p:spTgt spid="88"/>
                                        </p:tgtEl>
                                        <p:attrNameLst>
                                          <p:attrName>style.visibility</p:attrName>
                                        </p:attrNameLst>
                                      </p:cBhvr>
                                      <p:to>
                                        <p:strVal val="visible"/>
                                      </p:to>
                                    </p:set>
                                    <p:anim calcmode="lin" valueType="num">
                                      <p:cBhvr>
                                        <p:cTn id="39" dur="100" fill="hold"/>
                                        <p:tgtEl>
                                          <p:spTgt spid="88"/>
                                        </p:tgtEl>
                                        <p:attrNameLst>
                                          <p:attrName>ppt_w</p:attrName>
                                        </p:attrNameLst>
                                      </p:cBhvr>
                                      <p:tavLst>
                                        <p:tav tm="0">
                                          <p:val>
                                            <p:fltVal val="0"/>
                                          </p:val>
                                        </p:tav>
                                        <p:tav tm="100000">
                                          <p:val>
                                            <p:strVal val="#ppt_w"/>
                                          </p:val>
                                        </p:tav>
                                      </p:tavLst>
                                    </p:anim>
                                    <p:anim calcmode="lin" valueType="num">
                                      <p:cBhvr>
                                        <p:cTn id="40" dur="100" fill="hold"/>
                                        <p:tgtEl>
                                          <p:spTgt spid="88"/>
                                        </p:tgtEl>
                                        <p:attrNameLst>
                                          <p:attrName>ppt_h</p:attrName>
                                        </p:attrNameLst>
                                      </p:cBhvr>
                                      <p:tavLst>
                                        <p:tav tm="0">
                                          <p:val>
                                            <p:fltVal val="0"/>
                                          </p:val>
                                        </p:tav>
                                        <p:tav tm="100000">
                                          <p:val>
                                            <p:strVal val="#ppt_h"/>
                                          </p:val>
                                        </p:tav>
                                      </p:tavLst>
                                    </p:anim>
                                    <p:animEffect transition="in" filter="fade">
                                      <p:cBhvr>
                                        <p:cTn id="41" dur="100"/>
                                        <p:tgtEl>
                                          <p:spTgt spid="88"/>
                                        </p:tgtEl>
                                      </p:cBhvr>
                                    </p:animEffect>
                                  </p:childTnLst>
                                </p:cTn>
                              </p:par>
                              <p:par>
                                <p:cTn id="42" presetID="6" presetClass="emph" presetSubtype="0" fill="hold" nodeType="withEffect">
                                  <p:stCondLst>
                                    <p:cond delay="100"/>
                                  </p:stCondLst>
                                  <p:childTnLst>
                                    <p:animScale>
                                      <p:cBhvr>
                                        <p:cTn id="43" dur="100" fill="hold"/>
                                        <p:tgtEl>
                                          <p:spTgt spid="88"/>
                                        </p:tgtEl>
                                      </p:cBhvr>
                                      <p:by x="110000" y="110000"/>
                                    </p:animScale>
                                  </p:childTnLst>
                                </p:cTn>
                              </p:par>
                              <p:par>
                                <p:cTn id="44" presetID="6" presetClass="emph" presetSubtype="0" fill="hold" nodeType="withEffect">
                                  <p:stCondLst>
                                    <p:cond delay="200"/>
                                  </p:stCondLst>
                                  <p:childTnLst>
                                    <p:animScale>
                                      <p:cBhvr>
                                        <p:cTn id="45" dur="200" fill="hold"/>
                                        <p:tgtEl>
                                          <p:spTgt spid="88"/>
                                        </p:tgtEl>
                                      </p:cBhvr>
                                      <p:by x="90000" y="90000"/>
                                    </p:animScale>
                                  </p:childTnLst>
                                </p:cTn>
                              </p:par>
                              <p:par>
                                <p:cTn id="46" presetID="6" presetClass="emph" presetSubtype="0" fill="hold" nodeType="withEffect">
                                  <p:stCondLst>
                                    <p:cond delay="400"/>
                                  </p:stCondLst>
                                  <p:childTnLst>
                                    <p:animScale>
                                      <p:cBhvr>
                                        <p:cTn id="47" dur="100" fill="hold"/>
                                        <p:tgtEl>
                                          <p:spTgt spid="88"/>
                                        </p:tgtEl>
                                      </p:cBhvr>
                                      <p:by x="105000" y="105000"/>
                                    </p:animScale>
                                  </p:childTnLst>
                                </p:cTn>
                              </p:par>
                              <p:par>
                                <p:cTn id="48" presetID="6" presetClass="emph" presetSubtype="0" fill="hold" nodeType="withEffect">
                                  <p:stCondLst>
                                    <p:cond delay="500"/>
                                  </p:stCondLst>
                                  <p:childTnLst>
                                    <p:animScale>
                                      <p:cBhvr>
                                        <p:cTn id="49" dur="200" fill="hold"/>
                                        <p:tgtEl>
                                          <p:spTgt spid="88"/>
                                        </p:tgtEl>
                                      </p:cBhvr>
                                      <p:by x="95000" y="95000"/>
                                    </p:animScale>
                                  </p:childTnLst>
                                </p:cTn>
                              </p:par>
                            </p:childTnLst>
                          </p:cTn>
                        </p:par>
                        <p:par>
                          <p:cTn id="50" fill="hold">
                            <p:stCondLst>
                              <p:cond delay="2600"/>
                            </p:stCondLst>
                            <p:childTnLst>
                              <p:par>
                                <p:cTn id="51" presetID="22" presetClass="entr" presetSubtype="8" fill="hold" grpId="0" nodeType="afterEffect">
                                  <p:stCondLst>
                                    <p:cond delay="0"/>
                                  </p:stCondLst>
                                  <p:childTnLst>
                                    <p:set>
                                      <p:cBhvr>
                                        <p:cTn id="52" dur="1" fill="hold">
                                          <p:stCondLst>
                                            <p:cond delay="0"/>
                                          </p:stCondLst>
                                        </p:cTn>
                                        <p:tgtEl>
                                          <p:spTgt spid="87"/>
                                        </p:tgtEl>
                                        <p:attrNameLst>
                                          <p:attrName>style.visibility</p:attrName>
                                        </p:attrNameLst>
                                      </p:cBhvr>
                                      <p:to>
                                        <p:strVal val="visible"/>
                                      </p:to>
                                    </p:set>
                                    <p:animEffect transition="in" filter="wipe(left)">
                                      <p:cBhvr>
                                        <p:cTn id="53" dur="500"/>
                                        <p:tgtEl>
                                          <p:spTgt spid="87"/>
                                        </p:tgtEl>
                                      </p:cBhvr>
                                    </p:animEffect>
                                  </p:childTnLst>
                                </p:cTn>
                              </p:par>
                            </p:childTnLst>
                          </p:cTn>
                        </p:par>
                        <p:par>
                          <p:cTn id="54" fill="hold">
                            <p:stCondLst>
                              <p:cond delay="3100"/>
                            </p:stCondLst>
                            <p:childTnLst>
                              <p:par>
                                <p:cTn id="55" presetID="53" presetClass="entr" presetSubtype="16" fill="hold" nodeType="afterEffect">
                                  <p:stCondLst>
                                    <p:cond delay="0"/>
                                  </p:stCondLst>
                                  <p:childTnLst>
                                    <p:set>
                                      <p:cBhvr>
                                        <p:cTn id="56" dur="1" fill="hold">
                                          <p:stCondLst>
                                            <p:cond delay="0"/>
                                          </p:stCondLst>
                                        </p:cTn>
                                        <p:tgtEl>
                                          <p:spTgt spid="94"/>
                                        </p:tgtEl>
                                        <p:attrNameLst>
                                          <p:attrName>style.visibility</p:attrName>
                                        </p:attrNameLst>
                                      </p:cBhvr>
                                      <p:to>
                                        <p:strVal val="visible"/>
                                      </p:to>
                                    </p:set>
                                    <p:anim calcmode="lin" valueType="num">
                                      <p:cBhvr>
                                        <p:cTn id="57" dur="100" fill="hold"/>
                                        <p:tgtEl>
                                          <p:spTgt spid="94"/>
                                        </p:tgtEl>
                                        <p:attrNameLst>
                                          <p:attrName>ppt_w</p:attrName>
                                        </p:attrNameLst>
                                      </p:cBhvr>
                                      <p:tavLst>
                                        <p:tav tm="0">
                                          <p:val>
                                            <p:fltVal val="0"/>
                                          </p:val>
                                        </p:tav>
                                        <p:tav tm="100000">
                                          <p:val>
                                            <p:strVal val="#ppt_w"/>
                                          </p:val>
                                        </p:tav>
                                      </p:tavLst>
                                    </p:anim>
                                    <p:anim calcmode="lin" valueType="num">
                                      <p:cBhvr>
                                        <p:cTn id="58" dur="100" fill="hold"/>
                                        <p:tgtEl>
                                          <p:spTgt spid="94"/>
                                        </p:tgtEl>
                                        <p:attrNameLst>
                                          <p:attrName>ppt_h</p:attrName>
                                        </p:attrNameLst>
                                      </p:cBhvr>
                                      <p:tavLst>
                                        <p:tav tm="0">
                                          <p:val>
                                            <p:fltVal val="0"/>
                                          </p:val>
                                        </p:tav>
                                        <p:tav tm="100000">
                                          <p:val>
                                            <p:strVal val="#ppt_h"/>
                                          </p:val>
                                        </p:tav>
                                      </p:tavLst>
                                    </p:anim>
                                    <p:animEffect transition="in" filter="fade">
                                      <p:cBhvr>
                                        <p:cTn id="59" dur="100"/>
                                        <p:tgtEl>
                                          <p:spTgt spid="94"/>
                                        </p:tgtEl>
                                      </p:cBhvr>
                                    </p:animEffect>
                                  </p:childTnLst>
                                </p:cTn>
                              </p:par>
                              <p:par>
                                <p:cTn id="60" presetID="6" presetClass="emph" presetSubtype="0" fill="hold" nodeType="withEffect">
                                  <p:stCondLst>
                                    <p:cond delay="100"/>
                                  </p:stCondLst>
                                  <p:childTnLst>
                                    <p:animScale>
                                      <p:cBhvr>
                                        <p:cTn id="61" dur="100" fill="hold"/>
                                        <p:tgtEl>
                                          <p:spTgt spid="94"/>
                                        </p:tgtEl>
                                      </p:cBhvr>
                                      <p:by x="110000" y="110000"/>
                                    </p:animScale>
                                  </p:childTnLst>
                                </p:cTn>
                              </p:par>
                              <p:par>
                                <p:cTn id="62" presetID="6" presetClass="emph" presetSubtype="0" fill="hold" nodeType="withEffect">
                                  <p:stCondLst>
                                    <p:cond delay="200"/>
                                  </p:stCondLst>
                                  <p:childTnLst>
                                    <p:animScale>
                                      <p:cBhvr>
                                        <p:cTn id="63" dur="200" fill="hold"/>
                                        <p:tgtEl>
                                          <p:spTgt spid="94"/>
                                        </p:tgtEl>
                                      </p:cBhvr>
                                      <p:by x="90000" y="90000"/>
                                    </p:animScale>
                                  </p:childTnLst>
                                </p:cTn>
                              </p:par>
                              <p:par>
                                <p:cTn id="64" presetID="6" presetClass="emph" presetSubtype="0" fill="hold" nodeType="withEffect">
                                  <p:stCondLst>
                                    <p:cond delay="400"/>
                                  </p:stCondLst>
                                  <p:childTnLst>
                                    <p:animScale>
                                      <p:cBhvr>
                                        <p:cTn id="65" dur="100" fill="hold"/>
                                        <p:tgtEl>
                                          <p:spTgt spid="94"/>
                                        </p:tgtEl>
                                      </p:cBhvr>
                                      <p:by x="105000" y="105000"/>
                                    </p:animScale>
                                  </p:childTnLst>
                                </p:cTn>
                              </p:par>
                              <p:par>
                                <p:cTn id="66" presetID="6" presetClass="emph" presetSubtype="0" fill="hold" nodeType="withEffect">
                                  <p:stCondLst>
                                    <p:cond delay="500"/>
                                  </p:stCondLst>
                                  <p:childTnLst>
                                    <p:animScale>
                                      <p:cBhvr>
                                        <p:cTn id="67" dur="200" fill="hold"/>
                                        <p:tgtEl>
                                          <p:spTgt spid="94"/>
                                        </p:tgtEl>
                                      </p:cBhvr>
                                      <p:by x="95000" y="95000"/>
                                    </p:animScale>
                                  </p:childTnLst>
                                </p:cTn>
                              </p:par>
                            </p:childTnLst>
                          </p:cTn>
                        </p:par>
                        <p:par>
                          <p:cTn id="68" fill="hold">
                            <p:stCondLst>
                              <p:cond delay="3800"/>
                            </p:stCondLst>
                            <p:childTnLst>
                              <p:par>
                                <p:cTn id="69" presetID="22" presetClass="entr" presetSubtype="8" fill="hold" grpId="0" nodeType="afterEffect">
                                  <p:stCondLst>
                                    <p:cond delay="0"/>
                                  </p:stCondLst>
                                  <p:childTnLst>
                                    <p:set>
                                      <p:cBhvr>
                                        <p:cTn id="70" dur="1" fill="hold">
                                          <p:stCondLst>
                                            <p:cond delay="0"/>
                                          </p:stCondLst>
                                        </p:cTn>
                                        <p:tgtEl>
                                          <p:spTgt spid="93"/>
                                        </p:tgtEl>
                                        <p:attrNameLst>
                                          <p:attrName>style.visibility</p:attrName>
                                        </p:attrNameLst>
                                      </p:cBhvr>
                                      <p:to>
                                        <p:strVal val="visible"/>
                                      </p:to>
                                    </p:set>
                                    <p:animEffect transition="in" filter="wipe(left)">
                                      <p:cBhvr>
                                        <p:cTn id="71" dur="500"/>
                                        <p:tgtEl>
                                          <p:spTgt spid="93"/>
                                        </p:tgtEl>
                                      </p:cBhvr>
                                    </p:animEffect>
                                  </p:childTnLst>
                                </p:cTn>
                              </p:par>
                            </p:childTnLst>
                          </p:cTn>
                        </p:par>
                        <p:par>
                          <p:cTn id="72" fill="hold">
                            <p:stCondLst>
                              <p:cond delay="4300"/>
                            </p:stCondLst>
                            <p:childTnLst>
                              <p:par>
                                <p:cTn id="73" presetID="53" presetClass="entr" presetSubtype="16" fill="hold" nodeType="afterEffect">
                                  <p:stCondLst>
                                    <p:cond delay="0"/>
                                  </p:stCondLst>
                                  <p:childTnLst>
                                    <p:set>
                                      <p:cBhvr>
                                        <p:cTn id="74" dur="1" fill="hold">
                                          <p:stCondLst>
                                            <p:cond delay="0"/>
                                          </p:stCondLst>
                                        </p:cTn>
                                        <p:tgtEl>
                                          <p:spTgt spid="82"/>
                                        </p:tgtEl>
                                        <p:attrNameLst>
                                          <p:attrName>style.visibility</p:attrName>
                                        </p:attrNameLst>
                                      </p:cBhvr>
                                      <p:to>
                                        <p:strVal val="visible"/>
                                      </p:to>
                                    </p:set>
                                    <p:anim calcmode="lin" valueType="num">
                                      <p:cBhvr>
                                        <p:cTn id="75" dur="100" fill="hold"/>
                                        <p:tgtEl>
                                          <p:spTgt spid="82"/>
                                        </p:tgtEl>
                                        <p:attrNameLst>
                                          <p:attrName>ppt_w</p:attrName>
                                        </p:attrNameLst>
                                      </p:cBhvr>
                                      <p:tavLst>
                                        <p:tav tm="0">
                                          <p:val>
                                            <p:fltVal val="0"/>
                                          </p:val>
                                        </p:tav>
                                        <p:tav tm="100000">
                                          <p:val>
                                            <p:strVal val="#ppt_w"/>
                                          </p:val>
                                        </p:tav>
                                      </p:tavLst>
                                    </p:anim>
                                    <p:anim calcmode="lin" valueType="num">
                                      <p:cBhvr>
                                        <p:cTn id="76" dur="100" fill="hold"/>
                                        <p:tgtEl>
                                          <p:spTgt spid="82"/>
                                        </p:tgtEl>
                                        <p:attrNameLst>
                                          <p:attrName>ppt_h</p:attrName>
                                        </p:attrNameLst>
                                      </p:cBhvr>
                                      <p:tavLst>
                                        <p:tav tm="0">
                                          <p:val>
                                            <p:fltVal val="0"/>
                                          </p:val>
                                        </p:tav>
                                        <p:tav tm="100000">
                                          <p:val>
                                            <p:strVal val="#ppt_h"/>
                                          </p:val>
                                        </p:tav>
                                      </p:tavLst>
                                    </p:anim>
                                    <p:animEffect transition="in" filter="fade">
                                      <p:cBhvr>
                                        <p:cTn id="77" dur="100"/>
                                        <p:tgtEl>
                                          <p:spTgt spid="82"/>
                                        </p:tgtEl>
                                      </p:cBhvr>
                                    </p:animEffect>
                                  </p:childTnLst>
                                </p:cTn>
                              </p:par>
                              <p:par>
                                <p:cTn id="78" presetID="6" presetClass="emph" presetSubtype="0" fill="hold" nodeType="withEffect">
                                  <p:stCondLst>
                                    <p:cond delay="100"/>
                                  </p:stCondLst>
                                  <p:childTnLst>
                                    <p:animScale>
                                      <p:cBhvr>
                                        <p:cTn id="79" dur="100" fill="hold"/>
                                        <p:tgtEl>
                                          <p:spTgt spid="82"/>
                                        </p:tgtEl>
                                      </p:cBhvr>
                                      <p:by x="110000" y="110000"/>
                                    </p:animScale>
                                  </p:childTnLst>
                                </p:cTn>
                              </p:par>
                              <p:par>
                                <p:cTn id="80" presetID="6" presetClass="emph" presetSubtype="0" fill="hold" nodeType="withEffect">
                                  <p:stCondLst>
                                    <p:cond delay="200"/>
                                  </p:stCondLst>
                                  <p:childTnLst>
                                    <p:animScale>
                                      <p:cBhvr>
                                        <p:cTn id="81" dur="200" fill="hold"/>
                                        <p:tgtEl>
                                          <p:spTgt spid="82"/>
                                        </p:tgtEl>
                                      </p:cBhvr>
                                      <p:by x="90000" y="90000"/>
                                    </p:animScale>
                                  </p:childTnLst>
                                </p:cTn>
                              </p:par>
                              <p:par>
                                <p:cTn id="82" presetID="6" presetClass="emph" presetSubtype="0" fill="hold" nodeType="withEffect">
                                  <p:stCondLst>
                                    <p:cond delay="400"/>
                                  </p:stCondLst>
                                  <p:childTnLst>
                                    <p:animScale>
                                      <p:cBhvr>
                                        <p:cTn id="83" dur="100" fill="hold"/>
                                        <p:tgtEl>
                                          <p:spTgt spid="82"/>
                                        </p:tgtEl>
                                      </p:cBhvr>
                                      <p:by x="105000" y="105000"/>
                                    </p:animScale>
                                  </p:childTnLst>
                                </p:cTn>
                              </p:par>
                              <p:par>
                                <p:cTn id="84" presetID="6" presetClass="emph" presetSubtype="0" fill="hold" nodeType="withEffect">
                                  <p:stCondLst>
                                    <p:cond delay="500"/>
                                  </p:stCondLst>
                                  <p:childTnLst>
                                    <p:animScale>
                                      <p:cBhvr>
                                        <p:cTn id="85" dur="200" fill="hold"/>
                                        <p:tgtEl>
                                          <p:spTgt spid="82"/>
                                        </p:tgtEl>
                                      </p:cBhvr>
                                      <p:by x="95000" y="95000"/>
                                    </p:animScale>
                                  </p:childTnLst>
                                </p:cTn>
                              </p:par>
                            </p:childTnLst>
                          </p:cTn>
                        </p:par>
                        <p:par>
                          <p:cTn id="86" fill="hold">
                            <p:stCondLst>
                              <p:cond delay="5000"/>
                            </p:stCondLst>
                            <p:childTnLst>
                              <p:par>
                                <p:cTn id="87" presetID="22" presetClass="entr" presetSubtype="8" fill="hold" grpId="0" nodeType="afterEffect">
                                  <p:stCondLst>
                                    <p:cond delay="0"/>
                                  </p:stCondLst>
                                  <p:childTnLst>
                                    <p:set>
                                      <p:cBhvr>
                                        <p:cTn id="88" dur="1" fill="hold">
                                          <p:stCondLst>
                                            <p:cond delay="0"/>
                                          </p:stCondLst>
                                        </p:cTn>
                                        <p:tgtEl>
                                          <p:spTgt spid="76"/>
                                        </p:tgtEl>
                                        <p:attrNameLst>
                                          <p:attrName>style.visibility</p:attrName>
                                        </p:attrNameLst>
                                      </p:cBhvr>
                                      <p:to>
                                        <p:strVal val="visible"/>
                                      </p:to>
                                    </p:set>
                                    <p:animEffect transition="in" filter="wipe(left)">
                                      <p:cBhvr>
                                        <p:cTn id="89" dur="500"/>
                                        <p:tgtEl>
                                          <p:spTgt spid="76"/>
                                        </p:tgtEl>
                                      </p:cBhvr>
                                    </p:animEffect>
                                  </p:childTnLst>
                                </p:cTn>
                              </p:par>
                            </p:childTnLst>
                          </p:cTn>
                        </p:par>
                        <p:par>
                          <p:cTn id="90" fill="hold">
                            <p:stCondLst>
                              <p:cond delay="5500"/>
                            </p:stCondLst>
                            <p:childTnLst>
                              <p:par>
                                <p:cTn id="91" presetID="2" presetClass="entr" presetSubtype="8" fill="hold" grpId="0" nodeType="afterEffect">
                                  <p:stCondLst>
                                    <p:cond delay="0"/>
                                  </p:stCondLst>
                                  <p:childTnLst>
                                    <p:set>
                                      <p:cBhvr>
                                        <p:cTn id="92" dur="1" fill="hold">
                                          <p:stCondLst>
                                            <p:cond delay="0"/>
                                          </p:stCondLst>
                                        </p:cTn>
                                        <p:tgtEl>
                                          <p:spTgt spid="37"/>
                                        </p:tgtEl>
                                        <p:attrNameLst>
                                          <p:attrName>style.visibility</p:attrName>
                                        </p:attrNameLst>
                                      </p:cBhvr>
                                      <p:to>
                                        <p:strVal val="visible"/>
                                      </p:to>
                                    </p:set>
                                    <p:anim calcmode="lin" valueType="num">
                                      <p:cBhvr additive="base">
                                        <p:cTn id="93" dur="500" fill="hold"/>
                                        <p:tgtEl>
                                          <p:spTgt spid="37"/>
                                        </p:tgtEl>
                                        <p:attrNameLst>
                                          <p:attrName>ppt_x</p:attrName>
                                        </p:attrNameLst>
                                      </p:cBhvr>
                                      <p:tavLst>
                                        <p:tav tm="0">
                                          <p:val>
                                            <p:strVal val="0-#ppt_w/2"/>
                                          </p:val>
                                        </p:tav>
                                        <p:tav tm="100000">
                                          <p:val>
                                            <p:strVal val="#ppt_x"/>
                                          </p:val>
                                        </p:tav>
                                      </p:tavLst>
                                    </p:anim>
                                    <p:anim calcmode="lin" valueType="num">
                                      <p:cBhvr additive="base">
                                        <p:cTn id="94" dur="500" fill="hold"/>
                                        <p:tgtEl>
                                          <p:spTgt spid="37"/>
                                        </p:tgtEl>
                                        <p:attrNameLst>
                                          <p:attrName>ppt_y</p:attrName>
                                        </p:attrNameLst>
                                      </p:cBhvr>
                                      <p:tavLst>
                                        <p:tav tm="0">
                                          <p:val>
                                            <p:strVal val="#ppt_y"/>
                                          </p:val>
                                        </p:tav>
                                        <p:tav tm="100000">
                                          <p:val>
                                            <p:strVal val="#ppt_y"/>
                                          </p:val>
                                        </p:tav>
                                      </p:tavLst>
                                    </p:anim>
                                  </p:childTnLst>
                                </p:cTn>
                              </p:par>
                            </p:childTnLst>
                          </p:cTn>
                        </p:par>
                        <p:par>
                          <p:cTn id="95" fill="hold">
                            <p:stCondLst>
                              <p:cond delay="6000"/>
                            </p:stCondLst>
                            <p:childTnLst>
                              <p:par>
                                <p:cTn id="96" presetID="26" presetClass="emph" presetSubtype="0" fill="hold" nodeType="afterEffect">
                                  <p:stCondLst>
                                    <p:cond delay="0"/>
                                  </p:stCondLst>
                                  <p:childTnLst>
                                    <p:animEffect transition="out" filter="fade">
                                      <p:cBhvr>
                                        <p:cTn id="97" dur="500" tmFilter="0, 0; .2, .5; .8, .5; 1, 0"/>
                                        <p:tgtEl>
                                          <p:spTgt spid="77"/>
                                        </p:tgtEl>
                                      </p:cBhvr>
                                    </p:animEffect>
                                    <p:animScale>
                                      <p:cBhvr>
                                        <p:cTn id="98" dur="250" autoRev="1" fill="hold"/>
                                        <p:tgtEl>
                                          <p:spTgt spid="77"/>
                                        </p:tgtEl>
                                      </p:cBhvr>
                                      <p:by x="105000" y="105000"/>
                                    </p:animScale>
                                  </p:childTnLst>
                                </p:cTn>
                              </p:par>
                              <p:par>
                                <p:cTn id="99" presetID="26" presetClass="emph" presetSubtype="0" fill="hold" grpId="1" nodeType="withEffect">
                                  <p:stCondLst>
                                    <p:cond delay="0"/>
                                  </p:stCondLst>
                                  <p:childTnLst>
                                    <p:animEffect transition="out" filter="fade">
                                      <p:cBhvr>
                                        <p:cTn id="100" dur="500" tmFilter="0, 0; .2, .5; .8, .5; 1, 0"/>
                                        <p:tgtEl>
                                          <p:spTgt spid="75"/>
                                        </p:tgtEl>
                                      </p:cBhvr>
                                    </p:animEffect>
                                    <p:animScale>
                                      <p:cBhvr>
                                        <p:cTn id="101" dur="250" autoRev="1" fill="hold"/>
                                        <p:tgtEl>
                                          <p:spTgt spid="7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5" grpId="1"/>
      <p:bldP spid="76" grpId="0"/>
      <p:bldP spid="87" grpId="0"/>
      <p:bldP spid="93" grpId="0"/>
      <p:bldP spid="3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620688" y="411510"/>
            <a:ext cx="4176464" cy="4176455"/>
            <a:chOff x="2312265" y="1869576"/>
            <a:chExt cx="1854306" cy="1854302"/>
          </a:xfrm>
        </p:grpSpPr>
        <p:grpSp>
          <p:nvGrpSpPr>
            <p:cNvPr id="41" name="组合 40"/>
            <p:cNvGrpSpPr/>
            <p:nvPr/>
          </p:nvGrpSpPr>
          <p:grpSpPr>
            <a:xfrm>
              <a:off x="2312265" y="1869576"/>
              <a:ext cx="1854306" cy="1854302"/>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44" name="椭圆 4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42" name="TextBox 41"/>
            <p:cNvSpPr txBox="1"/>
            <p:nvPr/>
          </p:nvSpPr>
          <p:spPr>
            <a:xfrm>
              <a:off x="3143506" y="2381109"/>
              <a:ext cx="644854" cy="819897"/>
            </a:xfrm>
            <a:prstGeom prst="rect">
              <a:avLst/>
            </a:prstGeom>
            <a:noFill/>
          </p:spPr>
          <p:txBody>
            <a:bodyPr wrap="square" lIns="0" tIns="0" rIns="0" bIns="0" rtlCol="0">
              <a:spAutoFit/>
            </a:bodyPr>
            <a:lstStyle/>
            <a:p>
              <a:pPr algn="ctr"/>
              <a:r>
                <a:rPr lang="zh-CN" altLang="en-US" sz="6000" b="1" dirty="0" smtClean="0">
                  <a:solidFill>
                    <a:srgbClr val="007CD0"/>
                  </a:solidFill>
                  <a:latin typeface="微软雅黑" pitchFamily="34" charset="-122"/>
                  <a:ea typeface="微软雅黑" pitchFamily="34" charset="-122"/>
                </a:rPr>
                <a:t>目</a:t>
              </a:r>
              <a:endParaRPr lang="en-US" altLang="zh-CN" sz="6000" b="1" dirty="0" smtClean="0">
                <a:solidFill>
                  <a:srgbClr val="007CD0"/>
                </a:solidFill>
                <a:latin typeface="微软雅黑" pitchFamily="34" charset="-122"/>
                <a:ea typeface="微软雅黑" pitchFamily="34" charset="-122"/>
              </a:endParaRPr>
            </a:p>
            <a:p>
              <a:pPr algn="ctr"/>
              <a:r>
                <a:rPr lang="zh-CN" altLang="en-US" sz="6000" b="1" dirty="0" smtClean="0">
                  <a:solidFill>
                    <a:srgbClr val="007CD0"/>
                  </a:solidFill>
                  <a:latin typeface="微软雅黑" pitchFamily="34" charset="-122"/>
                  <a:ea typeface="微软雅黑" pitchFamily="34" charset="-122"/>
                </a:rPr>
                <a:t>录</a:t>
              </a:r>
              <a:endParaRPr lang="zh-CN" altLang="en-US" sz="6000" b="1" dirty="0">
                <a:solidFill>
                  <a:srgbClr val="007CD0"/>
                </a:solidFill>
                <a:latin typeface="微软雅黑" pitchFamily="34" charset="-122"/>
                <a:ea typeface="微软雅黑" pitchFamily="34" charset="-122"/>
              </a:endParaRPr>
            </a:p>
          </p:txBody>
        </p:sp>
      </p:grpSp>
      <p:sp>
        <p:nvSpPr>
          <p:cNvPr id="75" name="TextBox 74"/>
          <p:cNvSpPr txBox="1"/>
          <p:nvPr/>
        </p:nvSpPr>
        <p:spPr>
          <a:xfrm>
            <a:off x="4041008" y="448274"/>
            <a:ext cx="2614580" cy="618142"/>
          </a:xfrm>
          <a:prstGeom prst="rect">
            <a:avLst/>
          </a:prstGeom>
          <a:noFill/>
        </p:spPr>
        <p:txBody>
          <a:bodyPr wrap="square" lIns="86383" tIns="43192" rIns="86383" bIns="43192" rtlCol="0">
            <a:spAutoFit/>
          </a:bodyPr>
          <a:lstStyle/>
          <a:p>
            <a:r>
              <a:rPr lang="zh-CN" altLang="en-US" b="1" dirty="0" smtClean="0">
                <a:solidFill>
                  <a:schemeClr val="tx1">
                    <a:lumMod val="95000"/>
                    <a:lumOff val="5000"/>
                  </a:schemeClr>
                </a:solidFill>
                <a:latin typeface="微软雅黑" pitchFamily="34" charset="-122"/>
                <a:ea typeface="微软雅黑" panose="020B0503020204020204" pitchFamily="34" charset="-122"/>
              </a:rPr>
              <a:t>点击添加目录标题</a:t>
            </a:r>
            <a:endParaRPr lang="en-US" altLang="zh-CN" b="1" dirty="0" smtClean="0">
              <a:solidFill>
                <a:schemeClr val="tx1">
                  <a:lumMod val="95000"/>
                  <a:lumOff val="5000"/>
                </a:schemeClr>
              </a:solidFill>
              <a:latin typeface="微软雅黑" pitchFamily="34" charset="-122"/>
              <a:ea typeface="微软雅黑" panose="020B0503020204020204" pitchFamily="34" charset="-122"/>
            </a:endParaRPr>
          </a:p>
          <a:p>
            <a:pPr>
              <a:lnSpc>
                <a:spcPct val="150000"/>
              </a:lnSpc>
            </a:pPr>
            <a:r>
              <a:rPr lang="zh-CN" altLang="en-US" sz="1100" dirty="0" smtClean="0">
                <a:solidFill>
                  <a:schemeClr val="tx1">
                    <a:lumMod val="95000"/>
                    <a:lumOff val="5000"/>
                  </a:schemeClr>
                </a:solidFill>
                <a:latin typeface="微软雅黑" pitchFamily="34" charset="-122"/>
                <a:ea typeface="微软雅黑" panose="020B0503020204020204" pitchFamily="34" charset="-122"/>
              </a:rPr>
              <a:t>单</a:t>
            </a:r>
            <a:r>
              <a:rPr lang="zh-CN" altLang="en-US" sz="1100" dirty="0">
                <a:solidFill>
                  <a:schemeClr val="tx1">
                    <a:lumMod val="95000"/>
                    <a:lumOff val="5000"/>
                  </a:schemeClr>
                </a:solidFill>
                <a:latin typeface="微软雅黑" pitchFamily="34" charset="-122"/>
                <a:ea typeface="微软雅黑" panose="020B0503020204020204" pitchFamily="34" charset="-122"/>
              </a:rPr>
              <a:t>击此处添加文本单击此处添加文</a:t>
            </a:r>
            <a:r>
              <a:rPr lang="zh-CN" altLang="en-US" sz="1100" dirty="0" smtClean="0">
                <a:solidFill>
                  <a:schemeClr val="tx1">
                    <a:lumMod val="95000"/>
                    <a:lumOff val="5000"/>
                  </a:schemeClr>
                </a:solidFill>
                <a:latin typeface="微软雅黑" pitchFamily="34" charset="-122"/>
                <a:ea typeface="微软雅黑" panose="020B0503020204020204" pitchFamily="34" charset="-122"/>
              </a:rPr>
              <a:t>本</a:t>
            </a:r>
            <a:endParaRPr lang="en-US" altLang="zh-CN" sz="1100" dirty="0">
              <a:solidFill>
                <a:schemeClr val="tx1">
                  <a:lumMod val="95000"/>
                  <a:lumOff val="5000"/>
                </a:schemeClr>
              </a:solidFill>
              <a:latin typeface="微软雅黑" pitchFamily="34" charset="-122"/>
              <a:ea typeface="微软雅黑" panose="020B0503020204020204" pitchFamily="34" charset="-122"/>
            </a:endParaRPr>
          </a:p>
        </p:txBody>
      </p:sp>
      <p:sp>
        <p:nvSpPr>
          <p:cNvPr id="76" name="TextBox 75"/>
          <p:cNvSpPr txBox="1"/>
          <p:nvPr/>
        </p:nvSpPr>
        <p:spPr>
          <a:xfrm>
            <a:off x="4261676" y="4005031"/>
            <a:ext cx="2614580" cy="533504"/>
          </a:xfrm>
          <a:prstGeom prst="rect">
            <a:avLst/>
          </a:prstGeom>
          <a:noFill/>
        </p:spPr>
        <p:txBody>
          <a:bodyPr wrap="square" lIns="86383" tIns="43192" rIns="86383" bIns="43192" rtlCol="0">
            <a:spAutoFit/>
          </a:bodyPr>
          <a:lstStyle/>
          <a:p>
            <a:r>
              <a:rPr lang="zh-CN" altLang="en-US" b="1" dirty="0">
                <a:solidFill>
                  <a:srgbClr val="007CD0"/>
                </a:solidFill>
                <a:latin typeface="微软雅黑" pitchFamily="34" charset="-122"/>
                <a:ea typeface="微软雅黑" panose="020B0503020204020204" pitchFamily="34" charset="-122"/>
              </a:rPr>
              <a:t>击添加目录标</a:t>
            </a:r>
            <a:r>
              <a:rPr lang="zh-CN" altLang="en-US" b="1" dirty="0" smtClean="0">
                <a:solidFill>
                  <a:srgbClr val="007CD0"/>
                </a:solidFill>
                <a:latin typeface="微软雅黑" pitchFamily="34" charset="-122"/>
                <a:ea typeface="微软雅黑" panose="020B0503020204020204" pitchFamily="34" charset="-122"/>
              </a:rPr>
              <a:t>题</a:t>
            </a:r>
            <a:endParaRPr lang="en-US" altLang="zh-CN" b="1" dirty="0" smtClean="0">
              <a:solidFill>
                <a:srgbClr val="007CD0"/>
              </a:solidFill>
              <a:latin typeface="微软雅黑" pitchFamily="34" charset="-122"/>
              <a:ea typeface="微软雅黑" panose="020B0503020204020204" pitchFamily="34" charset="-122"/>
            </a:endParaRPr>
          </a:p>
          <a:p>
            <a:r>
              <a:rPr lang="zh-CN" altLang="en-US" sz="1100" dirty="0" smtClean="0">
                <a:latin typeface="微软雅黑" pitchFamily="34" charset="-122"/>
                <a:ea typeface="微软雅黑" panose="020B0503020204020204" pitchFamily="34" charset="-122"/>
              </a:rPr>
              <a:t>单</a:t>
            </a:r>
            <a:r>
              <a:rPr lang="zh-CN" altLang="en-US" sz="1100" dirty="0">
                <a:latin typeface="微软雅黑" pitchFamily="34" charset="-122"/>
                <a:ea typeface="微软雅黑" panose="020B0503020204020204" pitchFamily="34" charset="-122"/>
              </a:rPr>
              <a:t>击此处添加文本单击此处添加文</a:t>
            </a:r>
            <a:r>
              <a:rPr lang="zh-CN" altLang="en-US" sz="1100" dirty="0" smtClean="0">
                <a:latin typeface="微软雅黑" pitchFamily="34" charset="-122"/>
                <a:ea typeface="微软雅黑" panose="020B0503020204020204" pitchFamily="34" charset="-122"/>
              </a:rPr>
              <a:t>本</a:t>
            </a:r>
            <a:endParaRPr lang="en-US" altLang="zh-CN" sz="1100" dirty="0">
              <a:latin typeface="微软雅黑" pitchFamily="34" charset="-122"/>
              <a:ea typeface="微软雅黑" panose="020B0503020204020204" pitchFamily="34" charset="-122"/>
            </a:endParaRPr>
          </a:p>
        </p:txBody>
      </p:sp>
      <p:grpSp>
        <p:nvGrpSpPr>
          <p:cNvPr id="77" name="组合 76"/>
          <p:cNvGrpSpPr/>
          <p:nvPr/>
        </p:nvGrpSpPr>
        <p:grpSpPr>
          <a:xfrm>
            <a:off x="2965532" y="420018"/>
            <a:ext cx="864652" cy="864650"/>
            <a:chOff x="3402224" y="483518"/>
            <a:chExt cx="864652" cy="864650"/>
          </a:xfrm>
        </p:grpSpPr>
        <p:grpSp>
          <p:nvGrpSpPr>
            <p:cNvPr id="78" name="组合 77"/>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95000"/>
                      <a:lumOff val="5000"/>
                    </a:schemeClr>
                  </a:solidFill>
                </a:endParaRPr>
              </a:p>
            </p:txBody>
          </p:sp>
          <p:sp>
            <p:nvSpPr>
              <p:cNvPr id="81" name="椭圆 8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95000"/>
                      <a:lumOff val="5000"/>
                    </a:schemeClr>
                  </a:solidFill>
                </a:endParaRPr>
              </a:p>
            </p:txBody>
          </p:sp>
        </p:grpSp>
        <p:sp>
          <p:nvSpPr>
            <p:cNvPr id="79" name="TextBox 78"/>
            <p:cNvSpPr txBox="1"/>
            <p:nvPr/>
          </p:nvSpPr>
          <p:spPr>
            <a:xfrm>
              <a:off x="3542275" y="731177"/>
              <a:ext cx="586298" cy="369332"/>
            </a:xfrm>
            <a:prstGeom prst="rect">
              <a:avLst/>
            </a:prstGeom>
            <a:noFill/>
          </p:spPr>
          <p:txBody>
            <a:bodyPr wrap="square" lIns="0" tIns="0" rIns="0" bIns="0" rtlCol="0">
              <a:spAutoFit/>
            </a:bodyPr>
            <a:lstStyle/>
            <a:p>
              <a:pPr algn="ctr"/>
              <a:r>
                <a:rPr lang="en-US" altLang="zh-CN" sz="2400" b="1" dirty="0" smtClean="0">
                  <a:solidFill>
                    <a:schemeClr val="tx1">
                      <a:lumMod val="95000"/>
                      <a:lumOff val="5000"/>
                    </a:schemeClr>
                  </a:solidFill>
                  <a:latin typeface="微软雅黑" pitchFamily="34" charset="-122"/>
                  <a:ea typeface="微软雅黑" pitchFamily="34" charset="-122"/>
                </a:rPr>
                <a:t>01</a:t>
              </a:r>
              <a:endParaRPr lang="zh-CN" altLang="en-US" sz="2400" b="1" dirty="0">
                <a:solidFill>
                  <a:schemeClr val="tx1">
                    <a:lumMod val="95000"/>
                    <a:lumOff val="5000"/>
                  </a:schemeClr>
                </a:solidFill>
                <a:latin typeface="微软雅黑" pitchFamily="34" charset="-122"/>
                <a:ea typeface="微软雅黑" pitchFamily="34" charset="-122"/>
              </a:endParaRPr>
            </a:p>
          </p:txBody>
        </p:sp>
      </p:grpSp>
      <p:grpSp>
        <p:nvGrpSpPr>
          <p:cNvPr id="82" name="组合 81"/>
          <p:cNvGrpSpPr/>
          <p:nvPr/>
        </p:nvGrpSpPr>
        <p:grpSpPr>
          <a:xfrm>
            <a:off x="3253564" y="3867340"/>
            <a:ext cx="864652" cy="864650"/>
            <a:chOff x="4067944" y="3874219"/>
            <a:chExt cx="864652" cy="864650"/>
          </a:xfrm>
        </p:grpSpPr>
        <p:grpSp>
          <p:nvGrpSpPr>
            <p:cNvPr id="83" name="组合 82"/>
            <p:cNvGrpSpPr/>
            <p:nvPr/>
          </p:nvGrpSpPr>
          <p:grpSpPr>
            <a:xfrm>
              <a:off x="4067944" y="3874219"/>
              <a:ext cx="864652" cy="864650"/>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sp>
            <p:nvSpPr>
              <p:cNvPr id="86" name="椭圆 8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grpSp>
        <p:sp>
          <p:nvSpPr>
            <p:cNvPr id="84" name="TextBox 83"/>
            <p:cNvSpPr txBox="1"/>
            <p:nvPr/>
          </p:nvSpPr>
          <p:spPr>
            <a:xfrm>
              <a:off x="4207995" y="4121878"/>
              <a:ext cx="586298" cy="369332"/>
            </a:xfrm>
            <a:prstGeom prst="rect">
              <a:avLst/>
            </a:prstGeom>
            <a:noFill/>
          </p:spPr>
          <p:txBody>
            <a:bodyPr wrap="square" lIns="0" tIns="0" rIns="0" bIns="0" rtlCol="0">
              <a:spAutoFit/>
            </a:bodyPr>
            <a:lstStyle/>
            <a:p>
              <a:pPr algn="ctr"/>
              <a:r>
                <a:rPr lang="en-US" altLang="zh-CN" sz="2400" b="1" dirty="0" smtClean="0">
                  <a:solidFill>
                    <a:srgbClr val="007CD0"/>
                  </a:solidFill>
                  <a:latin typeface="微软雅黑" pitchFamily="34" charset="-122"/>
                  <a:ea typeface="微软雅黑" pitchFamily="34" charset="-122"/>
                </a:rPr>
                <a:t>04</a:t>
              </a:r>
              <a:endParaRPr lang="zh-CN" altLang="en-US" sz="2400" b="1" dirty="0">
                <a:solidFill>
                  <a:srgbClr val="007CD0"/>
                </a:solidFill>
                <a:latin typeface="微软雅黑" pitchFamily="34" charset="-122"/>
                <a:ea typeface="微软雅黑" pitchFamily="34" charset="-122"/>
              </a:endParaRPr>
            </a:p>
          </p:txBody>
        </p:sp>
      </p:grpSp>
      <p:sp>
        <p:nvSpPr>
          <p:cNvPr id="87" name="TextBox 86"/>
          <p:cNvSpPr txBox="1"/>
          <p:nvPr/>
        </p:nvSpPr>
        <p:spPr>
          <a:xfrm>
            <a:off x="4909748" y="1560469"/>
            <a:ext cx="2614580" cy="533504"/>
          </a:xfrm>
          <a:prstGeom prst="rect">
            <a:avLst/>
          </a:prstGeom>
          <a:noFill/>
        </p:spPr>
        <p:txBody>
          <a:bodyPr wrap="square" lIns="86383" tIns="43192" rIns="86383" bIns="43192" rtlCol="0">
            <a:spAutoFit/>
          </a:bodyPr>
          <a:lstStyle/>
          <a:p>
            <a:r>
              <a:rPr lang="zh-CN" altLang="en-US" b="1" dirty="0">
                <a:latin typeface="微软雅黑" pitchFamily="34" charset="-122"/>
                <a:ea typeface="微软雅黑" panose="020B0503020204020204" pitchFamily="34" charset="-122"/>
              </a:rPr>
              <a:t>击添加目录标</a:t>
            </a:r>
            <a:r>
              <a:rPr lang="zh-CN" altLang="en-US" b="1" dirty="0" smtClean="0">
                <a:latin typeface="微软雅黑" pitchFamily="34" charset="-122"/>
                <a:ea typeface="微软雅黑" panose="020B0503020204020204" pitchFamily="34" charset="-122"/>
              </a:rPr>
              <a:t>题</a:t>
            </a:r>
            <a:endParaRPr lang="en-US" altLang="zh-CN" b="1" dirty="0" smtClean="0">
              <a:latin typeface="微软雅黑" pitchFamily="34" charset="-122"/>
              <a:ea typeface="微软雅黑" panose="020B0503020204020204" pitchFamily="34" charset="-122"/>
            </a:endParaRPr>
          </a:p>
          <a:p>
            <a:r>
              <a:rPr lang="zh-CN" altLang="en-US" sz="1100" dirty="0" smtClean="0">
                <a:latin typeface="微软雅黑" pitchFamily="34" charset="-122"/>
                <a:ea typeface="微软雅黑" panose="020B0503020204020204" pitchFamily="34" charset="-122"/>
              </a:rPr>
              <a:t>单击此处添加文本单击此处添加文本</a:t>
            </a:r>
            <a:endParaRPr lang="en-US" altLang="zh-CN" sz="1100" dirty="0">
              <a:latin typeface="微软雅黑" pitchFamily="34" charset="-122"/>
              <a:ea typeface="微软雅黑" panose="020B0503020204020204" pitchFamily="34" charset="-122"/>
            </a:endParaRPr>
          </a:p>
        </p:txBody>
      </p:sp>
      <p:grpSp>
        <p:nvGrpSpPr>
          <p:cNvPr id="88" name="组合 87"/>
          <p:cNvGrpSpPr/>
          <p:nvPr/>
        </p:nvGrpSpPr>
        <p:grpSpPr>
          <a:xfrm>
            <a:off x="3845387" y="1491076"/>
            <a:ext cx="864652" cy="864650"/>
            <a:chOff x="4515751" y="1419068"/>
            <a:chExt cx="864652" cy="864650"/>
          </a:xfrm>
        </p:grpSpPr>
        <p:grpSp>
          <p:nvGrpSpPr>
            <p:cNvPr id="89" name="组合 88"/>
            <p:cNvGrpSpPr/>
            <p:nvPr/>
          </p:nvGrpSpPr>
          <p:grpSpPr>
            <a:xfrm>
              <a:off x="4515751" y="1419068"/>
              <a:ext cx="864652" cy="864650"/>
              <a:chOff x="304800" y="673100"/>
              <a:chExt cx="4000500" cy="4000500"/>
            </a:xfrm>
            <a:effectLst>
              <a:outerShdw blurRad="444500" dist="254000" dir="8100000" algn="tr" rotWithShape="0">
                <a:prstClr val="black">
                  <a:alpha val="50000"/>
                </a:prstClr>
              </a:outerShdw>
            </a:effectLst>
          </p:grpSpPr>
          <p:sp>
            <p:nvSpPr>
              <p:cNvPr id="91" name="同心圆 9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92" name="椭圆 9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90" name="TextBox 89"/>
            <p:cNvSpPr txBox="1"/>
            <p:nvPr/>
          </p:nvSpPr>
          <p:spPr>
            <a:xfrm>
              <a:off x="4655802" y="1666727"/>
              <a:ext cx="586298" cy="369332"/>
            </a:xfrm>
            <a:prstGeom prst="rect">
              <a:avLst/>
            </a:prstGeom>
            <a:noFill/>
          </p:spPr>
          <p:txBody>
            <a:bodyPr wrap="square" lIns="0" tIns="0" rIns="0" bIns="0" rtlCol="0">
              <a:spAutoFit/>
            </a:bodyPr>
            <a:lstStyle/>
            <a:p>
              <a:pPr algn="ctr"/>
              <a:r>
                <a:rPr lang="en-US" altLang="zh-CN" sz="2400" b="1" dirty="0" smtClean="0">
                  <a:latin typeface="微软雅黑" pitchFamily="34" charset="-122"/>
                  <a:ea typeface="微软雅黑" pitchFamily="34" charset="-122"/>
                </a:rPr>
                <a:t>02</a:t>
              </a:r>
              <a:endParaRPr lang="zh-CN" altLang="en-US" sz="2400" b="1" dirty="0">
                <a:latin typeface="微软雅黑" pitchFamily="34" charset="-122"/>
                <a:ea typeface="微软雅黑" pitchFamily="34" charset="-122"/>
              </a:endParaRPr>
            </a:p>
          </p:txBody>
        </p:sp>
      </p:grpSp>
      <p:sp>
        <p:nvSpPr>
          <p:cNvPr id="93" name="TextBox 92"/>
          <p:cNvSpPr txBox="1"/>
          <p:nvPr/>
        </p:nvSpPr>
        <p:spPr>
          <a:xfrm>
            <a:off x="5076056" y="2906436"/>
            <a:ext cx="2614580" cy="533504"/>
          </a:xfrm>
          <a:prstGeom prst="rect">
            <a:avLst/>
          </a:prstGeom>
          <a:noFill/>
        </p:spPr>
        <p:txBody>
          <a:bodyPr wrap="square" lIns="86383" tIns="43192" rIns="86383" bIns="43192" rtlCol="0">
            <a:spAutoFit/>
          </a:bodyPr>
          <a:lstStyle/>
          <a:p>
            <a:r>
              <a:rPr lang="zh-CN" altLang="en-US" b="1" dirty="0">
                <a:latin typeface="微软雅黑" pitchFamily="34" charset="-122"/>
                <a:ea typeface="微软雅黑" panose="020B0503020204020204" pitchFamily="34" charset="-122"/>
              </a:rPr>
              <a:t>击添加目录标</a:t>
            </a:r>
            <a:r>
              <a:rPr lang="zh-CN" altLang="en-US" b="1" dirty="0" smtClean="0">
                <a:latin typeface="微软雅黑" pitchFamily="34" charset="-122"/>
                <a:ea typeface="微软雅黑" panose="020B0503020204020204" pitchFamily="34" charset="-122"/>
              </a:rPr>
              <a:t>题</a:t>
            </a:r>
            <a:endParaRPr lang="en-US" altLang="zh-CN" b="1" dirty="0" smtClean="0">
              <a:latin typeface="微软雅黑" pitchFamily="34" charset="-122"/>
              <a:ea typeface="微软雅黑" panose="020B0503020204020204" pitchFamily="34" charset="-122"/>
            </a:endParaRPr>
          </a:p>
          <a:p>
            <a:r>
              <a:rPr lang="zh-CN" altLang="en-US" sz="1100" dirty="0" smtClean="0">
                <a:latin typeface="微软雅黑" pitchFamily="34" charset="-122"/>
                <a:ea typeface="微软雅黑" panose="020B0503020204020204" pitchFamily="34" charset="-122"/>
              </a:rPr>
              <a:t>单</a:t>
            </a:r>
            <a:r>
              <a:rPr lang="zh-CN" altLang="en-US" sz="1100" dirty="0">
                <a:latin typeface="微软雅黑" pitchFamily="34" charset="-122"/>
                <a:ea typeface="微软雅黑" panose="020B0503020204020204" pitchFamily="34" charset="-122"/>
              </a:rPr>
              <a:t>击此处添加文本单击此处添加文</a:t>
            </a:r>
            <a:r>
              <a:rPr lang="zh-CN" altLang="en-US" sz="1100" dirty="0" smtClean="0">
                <a:latin typeface="微软雅黑" pitchFamily="34" charset="-122"/>
                <a:ea typeface="微软雅黑" panose="020B0503020204020204" pitchFamily="34" charset="-122"/>
              </a:rPr>
              <a:t>本</a:t>
            </a:r>
            <a:endParaRPr lang="en-US" altLang="zh-CN" sz="1100" dirty="0">
              <a:latin typeface="微软雅黑" pitchFamily="34" charset="-122"/>
              <a:ea typeface="微软雅黑" panose="020B0503020204020204" pitchFamily="34" charset="-122"/>
            </a:endParaRPr>
          </a:p>
        </p:txBody>
      </p:sp>
      <p:grpSp>
        <p:nvGrpSpPr>
          <p:cNvPr id="94" name="组合 93"/>
          <p:cNvGrpSpPr/>
          <p:nvPr/>
        </p:nvGrpSpPr>
        <p:grpSpPr>
          <a:xfrm>
            <a:off x="3995936" y="2787220"/>
            <a:ext cx="864652" cy="864650"/>
            <a:chOff x="4788024" y="2734782"/>
            <a:chExt cx="864652" cy="864650"/>
          </a:xfrm>
        </p:grpSpPr>
        <p:grpSp>
          <p:nvGrpSpPr>
            <p:cNvPr id="95" name="组合 94"/>
            <p:cNvGrpSpPr/>
            <p:nvPr/>
          </p:nvGrpSpPr>
          <p:grpSpPr>
            <a:xfrm>
              <a:off x="4788024" y="2734782"/>
              <a:ext cx="864652" cy="864650"/>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96" name="TextBox 95"/>
            <p:cNvSpPr txBox="1"/>
            <p:nvPr/>
          </p:nvSpPr>
          <p:spPr>
            <a:xfrm>
              <a:off x="4928075" y="2982441"/>
              <a:ext cx="586298" cy="369332"/>
            </a:xfrm>
            <a:prstGeom prst="rect">
              <a:avLst/>
            </a:prstGeom>
            <a:noFill/>
          </p:spPr>
          <p:txBody>
            <a:bodyPr wrap="square" lIns="0" tIns="0" rIns="0" bIns="0" rtlCol="0">
              <a:spAutoFit/>
            </a:bodyPr>
            <a:lstStyle/>
            <a:p>
              <a:pPr algn="ctr"/>
              <a:r>
                <a:rPr lang="en-US" altLang="zh-CN" sz="2400" b="1" dirty="0" smtClean="0">
                  <a:latin typeface="微软雅黑" pitchFamily="34" charset="-122"/>
                  <a:ea typeface="微软雅黑" pitchFamily="34" charset="-122"/>
                </a:rPr>
                <a:t>03</a:t>
              </a:r>
              <a:endParaRPr lang="zh-CN" altLang="en-US" sz="2400" b="1" dirty="0">
                <a:latin typeface="微软雅黑" pitchFamily="34" charset="-122"/>
                <a:ea typeface="微软雅黑" pitchFamily="34" charset="-122"/>
              </a:endParaRPr>
            </a:p>
          </p:txBody>
        </p:sp>
      </p:grpSp>
      <p:sp>
        <p:nvSpPr>
          <p:cNvPr id="37" name="下箭头 36"/>
          <p:cNvSpPr/>
          <p:nvPr/>
        </p:nvSpPr>
        <p:spPr>
          <a:xfrm rot="16200000">
            <a:off x="2567390" y="4080421"/>
            <a:ext cx="432081" cy="509694"/>
          </a:xfrm>
          <a:prstGeom prst="downArrow">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Tree>
    <p:extLst>
      <p:ext uri="{BB962C8B-B14F-4D97-AF65-F5344CB8AC3E}">
        <p14:creationId xmlns:p14="http://schemas.microsoft.com/office/powerpoint/2010/main" val="547328880"/>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 fill="hold"/>
                                        <p:tgtEl>
                                          <p:spTgt spid="40"/>
                                        </p:tgtEl>
                                        <p:attrNameLst>
                                          <p:attrName>ppt_w</p:attrName>
                                        </p:attrNameLst>
                                      </p:cBhvr>
                                      <p:tavLst>
                                        <p:tav tm="0">
                                          <p:val>
                                            <p:fltVal val="0"/>
                                          </p:val>
                                        </p:tav>
                                        <p:tav tm="100000">
                                          <p:val>
                                            <p:strVal val="#ppt_w"/>
                                          </p:val>
                                        </p:tav>
                                      </p:tavLst>
                                    </p:anim>
                                    <p:anim calcmode="lin" valueType="num">
                                      <p:cBhvr>
                                        <p:cTn id="8" dur="100" fill="hold"/>
                                        <p:tgtEl>
                                          <p:spTgt spid="40"/>
                                        </p:tgtEl>
                                        <p:attrNameLst>
                                          <p:attrName>ppt_h</p:attrName>
                                        </p:attrNameLst>
                                      </p:cBhvr>
                                      <p:tavLst>
                                        <p:tav tm="0">
                                          <p:val>
                                            <p:fltVal val="0"/>
                                          </p:val>
                                        </p:tav>
                                        <p:tav tm="100000">
                                          <p:val>
                                            <p:strVal val="#ppt_h"/>
                                          </p:val>
                                        </p:tav>
                                      </p:tavLst>
                                    </p:anim>
                                    <p:animEffect transition="in" filter="fade">
                                      <p:cBhvr>
                                        <p:cTn id="9" dur="100"/>
                                        <p:tgtEl>
                                          <p:spTgt spid="40"/>
                                        </p:tgtEl>
                                      </p:cBhvr>
                                    </p:animEffect>
                                  </p:childTnLst>
                                </p:cTn>
                              </p:par>
                              <p:par>
                                <p:cTn id="10" presetID="6" presetClass="emph" presetSubtype="0" fill="hold" nodeType="withEffect">
                                  <p:stCondLst>
                                    <p:cond delay="100"/>
                                  </p:stCondLst>
                                  <p:childTnLst>
                                    <p:animScale>
                                      <p:cBhvr>
                                        <p:cTn id="11" dur="100" fill="hold"/>
                                        <p:tgtEl>
                                          <p:spTgt spid="40"/>
                                        </p:tgtEl>
                                      </p:cBhvr>
                                      <p:by x="110000" y="110000"/>
                                    </p:animScale>
                                  </p:childTnLst>
                                </p:cTn>
                              </p:par>
                              <p:par>
                                <p:cTn id="12" presetID="6" presetClass="emph" presetSubtype="0" fill="hold" nodeType="withEffect">
                                  <p:stCondLst>
                                    <p:cond delay="200"/>
                                  </p:stCondLst>
                                  <p:childTnLst>
                                    <p:animScale>
                                      <p:cBhvr>
                                        <p:cTn id="13" dur="200" fill="hold"/>
                                        <p:tgtEl>
                                          <p:spTgt spid="40"/>
                                        </p:tgtEl>
                                      </p:cBhvr>
                                      <p:by x="90000" y="90000"/>
                                    </p:animScale>
                                  </p:childTnLst>
                                </p:cTn>
                              </p:par>
                              <p:par>
                                <p:cTn id="14" presetID="6" presetClass="emph" presetSubtype="0" fill="hold" nodeType="withEffect">
                                  <p:stCondLst>
                                    <p:cond delay="400"/>
                                  </p:stCondLst>
                                  <p:childTnLst>
                                    <p:animScale>
                                      <p:cBhvr>
                                        <p:cTn id="15" dur="100" fill="hold"/>
                                        <p:tgtEl>
                                          <p:spTgt spid="40"/>
                                        </p:tgtEl>
                                      </p:cBhvr>
                                      <p:by x="105000" y="105000"/>
                                    </p:animScale>
                                  </p:childTnLst>
                                </p:cTn>
                              </p:par>
                              <p:par>
                                <p:cTn id="16" presetID="6" presetClass="emph" presetSubtype="0" fill="hold" nodeType="withEffect">
                                  <p:stCondLst>
                                    <p:cond delay="500"/>
                                  </p:stCondLst>
                                  <p:childTnLst>
                                    <p:animScale>
                                      <p:cBhvr>
                                        <p:cTn id="17" dur="200" fill="hold"/>
                                        <p:tgtEl>
                                          <p:spTgt spid="40"/>
                                        </p:tgtEl>
                                      </p:cBhvr>
                                      <p:by x="95000" y="95000"/>
                                    </p:animScale>
                                  </p:childTnLst>
                                </p:cTn>
                              </p:par>
                            </p:childTnLst>
                          </p:cTn>
                        </p:par>
                        <p:par>
                          <p:cTn id="18" fill="hold">
                            <p:stCondLst>
                              <p:cond delay="700"/>
                            </p:stCondLst>
                            <p:childTnLst>
                              <p:par>
                                <p:cTn id="19" presetID="53" presetClass="entr" presetSubtype="16" fill="hold" nodeType="afterEffect">
                                  <p:stCondLst>
                                    <p:cond delay="0"/>
                                  </p:stCondLst>
                                  <p:childTnLst>
                                    <p:set>
                                      <p:cBhvr>
                                        <p:cTn id="20" dur="1" fill="hold">
                                          <p:stCondLst>
                                            <p:cond delay="0"/>
                                          </p:stCondLst>
                                        </p:cTn>
                                        <p:tgtEl>
                                          <p:spTgt spid="77"/>
                                        </p:tgtEl>
                                        <p:attrNameLst>
                                          <p:attrName>style.visibility</p:attrName>
                                        </p:attrNameLst>
                                      </p:cBhvr>
                                      <p:to>
                                        <p:strVal val="visible"/>
                                      </p:to>
                                    </p:set>
                                    <p:anim calcmode="lin" valueType="num">
                                      <p:cBhvr>
                                        <p:cTn id="21" dur="100" fill="hold"/>
                                        <p:tgtEl>
                                          <p:spTgt spid="77"/>
                                        </p:tgtEl>
                                        <p:attrNameLst>
                                          <p:attrName>ppt_w</p:attrName>
                                        </p:attrNameLst>
                                      </p:cBhvr>
                                      <p:tavLst>
                                        <p:tav tm="0">
                                          <p:val>
                                            <p:fltVal val="0"/>
                                          </p:val>
                                        </p:tav>
                                        <p:tav tm="100000">
                                          <p:val>
                                            <p:strVal val="#ppt_w"/>
                                          </p:val>
                                        </p:tav>
                                      </p:tavLst>
                                    </p:anim>
                                    <p:anim calcmode="lin" valueType="num">
                                      <p:cBhvr>
                                        <p:cTn id="22" dur="100" fill="hold"/>
                                        <p:tgtEl>
                                          <p:spTgt spid="77"/>
                                        </p:tgtEl>
                                        <p:attrNameLst>
                                          <p:attrName>ppt_h</p:attrName>
                                        </p:attrNameLst>
                                      </p:cBhvr>
                                      <p:tavLst>
                                        <p:tav tm="0">
                                          <p:val>
                                            <p:fltVal val="0"/>
                                          </p:val>
                                        </p:tav>
                                        <p:tav tm="100000">
                                          <p:val>
                                            <p:strVal val="#ppt_h"/>
                                          </p:val>
                                        </p:tav>
                                      </p:tavLst>
                                    </p:anim>
                                    <p:animEffect transition="in" filter="fade">
                                      <p:cBhvr>
                                        <p:cTn id="23" dur="100"/>
                                        <p:tgtEl>
                                          <p:spTgt spid="77"/>
                                        </p:tgtEl>
                                      </p:cBhvr>
                                    </p:animEffect>
                                  </p:childTnLst>
                                </p:cTn>
                              </p:par>
                              <p:par>
                                <p:cTn id="24" presetID="6" presetClass="emph" presetSubtype="0" fill="hold" nodeType="withEffect">
                                  <p:stCondLst>
                                    <p:cond delay="100"/>
                                  </p:stCondLst>
                                  <p:childTnLst>
                                    <p:animScale>
                                      <p:cBhvr>
                                        <p:cTn id="25" dur="100" fill="hold"/>
                                        <p:tgtEl>
                                          <p:spTgt spid="77"/>
                                        </p:tgtEl>
                                      </p:cBhvr>
                                      <p:by x="110000" y="110000"/>
                                    </p:animScale>
                                  </p:childTnLst>
                                </p:cTn>
                              </p:par>
                              <p:par>
                                <p:cTn id="26" presetID="6" presetClass="emph" presetSubtype="0" fill="hold" nodeType="withEffect">
                                  <p:stCondLst>
                                    <p:cond delay="200"/>
                                  </p:stCondLst>
                                  <p:childTnLst>
                                    <p:animScale>
                                      <p:cBhvr>
                                        <p:cTn id="27" dur="200" fill="hold"/>
                                        <p:tgtEl>
                                          <p:spTgt spid="77"/>
                                        </p:tgtEl>
                                      </p:cBhvr>
                                      <p:by x="90000" y="90000"/>
                                    </p:animScale>
                                  </p:childTnLst>
                                </p:cTn>
                              </p:par>
                              <p:par>
                                <p:cTn id="28" presetID="6" presetClass="emph" presetSubtype="0" fill="hold" nodeType="withEffect">
                                  <p:stCondLst>
                                    <p:cond delay="400"/>
                                  </p:stCondLst>
                                  <p:childTnLst>
                                    <p:animScale>
                                      <p:cBhvr>
                                        <p:cTn id="29" dur="100" fill="hold"/>
                                        <p:tgtEl>
                                          <p:spTgt spid="77"/>
                                        </p:tgtEl>
                                      </p:cBhvr>
                                      <p:by x="105000" y="105000"/>
                                    </p:animScale>
                                  </p:childTnLst>
                                </p:cTn>
                              </p:par>
                              <p:par>
                                <p:cTn id="30" presetID="6" presetClass="emph" presetSubtype="0" fill="hold" nodeType="withEffect">
                                  <p:stCondLst>
                                    <p:cond delay="500"/>
                                  </p:stCondLst>
                                  <p:childTnLst>
                                    <p:animScale>
                                      <p:cBhvr>
                                        <p:cTn id="31" dur="200" fill="hold"/>
                                        <p:tgtEl>
                                          <p:spTgt spid="77"/>
                                        </p:tgtEl>
                                      </p:cBhvr>
                                      <p:by x="95000" y="95000"/>
                                    </p:animScale>
                                  </p:childTnLst>
                                </p:cTn>
                              </p:par>
                            </p:childTnLst>
                          </p:cTn>
                        </p:par>
                        <p:par>
                          <p:cTn id="32" fill="hold">
                            <p:stCondLst>
                              <p:cond delay="1400"/>
                            </p:stCondLst>
                            <p:childTnLst>
                              <p:par>
                                <p:cTn id="33" presetID="22" presetClass="entr" presetSubtype="8" fill="hold" grpId="0" nodeType="after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wipe(left)">
                                      <p:cBhvr>
                                        <p:cTn id="35" dur="500"/>
                                        <p:tgtEl>
                                          <p:spTgt spid="75"/>
                                        </p:tgtEl>
                                      </p:cBhvr>
                                    </p:animEffect>
                                  </p:childTnLst>
                                </p:cTn>
                              </p:par>
                            </p:childTnLst>
                          </p:cTn>
                        </p:par>
                        <p:par>
                          <p:cTn id="36" fill="hold">
                            <p:stCondLst>
                              <p:cond delay="1900"/>
                            </p:stCondLst>
                            <p:childTnLst>
                              <p:par>
                                <p:cTn id="37" presetID="53" presetClass="entr" presetSubtype="16" fill="hold" nodeType="afterEffect">
                                  <p:stCondLst>
                                    <p:cond delay="0"/>
                                  </p:stCondLst>
                                  <p:childTnLst>
                                    <p:set>
                                      <p:cBhvr>
                                        <p:cTn id="38" dur="1" fill="hold">
                                          <p:stCondLst>
                                            <p:cond delay="0"/>
                                          </p:stCondLst>
                                        </p:cTn>
                                        <p:tgtEl>
                                          <p:spTgt spid="88"/>
                                        </p:tgtEl>
                                        <p:attrNameLst>
                                          <p:attrName>style.visibility</p:attrName>
                                        </p:attrNameLst>
                                      </p:cBhvr>
                                      <p:to>
                                        <p:strVal val="visible"/>
                                      </p:to>
                                    </p:set>
                                    <p:anim calcmode="lin" valueType="num">
                                      <p:cBhvr>
                                        <p:cTn id="39" dur="100" fill="hold"/>
                                        <p:tgtEl>
                                          <p:spTgt spid="88"/>
                                        </p:tgtEl>
                                        <p:attrNameLst>
                                          <p:attrName>ppt_w</p:attrName>
                                        </p:attrNameLst>
                                      </p:cBhvr>
                                      <p:tavLst>
                                        <p:tav tm="0">
                                          <p:val>
                                            <p:fltVal val="0"/>
                                          </p:val>
                                        </p:tav>
                                        <p:tav tm="100000">
                                          <p:val>
                                            <p:strVal val="#ppt_w"/>
                                          </p:val>
                                        </p:tav>
                                      </p:tavLst>
                                    </p:anim>
                                    <p:anim calcmode="lin" valueType="num">
                                      <p:cBhvr>
                                        <p:cTn id="40" dur="100" fill="hold"/>
                                        <p:tgtEl>
                                          <p:spTgt spid="88"/>
                                        </p:tgtEl>
                                        <p:attrNameLst>
                                          <p:attrName>ppt_h</p:attrName>
                                        </p:attrNameLst>
                                      </p:cBhvr>
                                      <p:tavLst>
                                        <p:tav tm="0">
                                          <p:val>
                                            <p:fltVal val="0"/>
                                          </p:val>
                                        </p:tav>
                                        <p:tav tm="100000">
                                          <p:val>
                                            <p:strVal val="#ppt_h"/>
                                          </p:val>
                                        </p:tav>
                                      </p:tavLst>
                                    </p:anim>
                                    <p:animEffect transition="in" filter="fade">
                                      <p:cBhvr>
                                        <p:cTn id="41" dur="100"/>
                                        <p:tgtEl>
                                          <p:spTgt spid="88"/>
                                        </p:tgtEl>
                                      </p:cBhvr>
                                    </p:animEffect>
                                  </p:childTnLst>
                                </p:cTn>
                              </p:par>
                              <p:par>
                                <p:cTn id="42" presetID="6" presetClass="emph" presetSubtype="0" fill="hold" nodeType="withEffect">
                                  <p:stCondLst>
                                    <p:cond delay="100"/>
                                  </p:stCondLst>
                                  <p:childTnLst>
                                    <p:animScale>
                                      <p:cBhvr>
                                        <p:cTn id="43" dur="100" fill="hold"/>
                                        <p:tgtEl>
                                          <p:spTgt spid="88"/>
                                        </p:tgtEl>
                                      </p:cBhvr>
                                      <p:by x="110000" y="110000"/>
                                    </p:animScale>
                                  </p:childTnLst>
                                </p:cTn>
                              </p:par>
                              <p:par>
                                <p:cTn id="44" presetID="6" presetClass="emph" presetSubtype="0" fill="hold" nodeType="withEffect">
                                  <p:stCondLst>
                                    <p:cond delay="200"/>
                                  </p:stCondLst>
                                  <p:childTnLst>
                                    <p:animScale>
                                      <p:cBhvr>
                                        <p:cTn id="45" dur="200" fill="hold"/>
                                        <p:tgtEl>
                                          <p:spTgt spid="88"/>
                                        </p:tgtEl>
                                      </p:cBhvr>
                                      <p:by x="90000" y="90000"/>
                                    </p:animScale>
                                  </p:childTnLst>
                                </p:cTn>
                              </p:par>
                              <p:par>
                                <p:cTn id="46" presetID="6" presetClass="emph" presetSubtype="0" fill="hold" nodeType="withEffect">
                                  <p:stCondLst>
                                    <p:cond delay="400"/>
                                  </p:stCondLst>
                                  <p:childTnLst>
                                    <p:animScale>
                                      <p:cBhvr>
                                        <p:cTn id="47" dur="100" fill="hold"/>
                                        <p:tgtEl>
                                          <p:spTgt spid="88"/>
                                        </p:tgtEl>
                                      </p:cBhvr>
                                      <p:by x="105000" y="105000"/>
                                    </p:animScale>
                                  </p:childTnLst>
                                </p:cTn>
                              </p:par>
                              <p:par>
                                <p:cTn id="48" presetID="6" presetClass="emph" presetSubtype="0" fill="hold" nodeType="withEffect">
                                  <p:stCondLst>
                                    <p:cond delay="500"/>
                                  </p:stCondLst>
                                  <p:childTnLst>
                                    <p:animScale>
                                      <p:cBhvr>
                                        <p:cTn id="49" dur="200" fill="hold"/>
                                        <p:tgtEl>
                                          <p:spTgt spid="88"/>
                                        </p:tgtEl>
                                      </p:cBhvr>
                                      <p:by x="95000" y="95000"/>
                                    </p:animScale>
                                  </p:childTnLst>
                                </p:cTn>
                              </p:par>
                            </p:childTnLst>
                          </p:cTn>
                        </p:par>
                        <p:par>
                          <p:cTn id="50" fill="hold">
                            <p:stCondLst>
                              <p:cond delay="2600"/>
                            </p:stCondLst>
                            <p:childTnLst>
                              <p:par>
                                <p:cTn id="51" presetID="22" presetClass="entr" presetSubtype="8" fill="hold" grpId="0" nodeType="afterEffect">
                                  <p:stCondLst>
                                    <p:cond delay="0"/>
                                  </p:stCondLst>
                                  <p:childTnLst>
                                    <p:set>
                                      <p:cBhvr>
                                        <p:cTn id="52" dur="1" fill="hold">
                                          <p:stCondLst>
                                            <p:cond delay="0"/>
                                          </p:stCondLst>
                                        </p:cTn>
                                        <p:tgtEl>
                                          <p:spTgt spid="87"/>
                                        </p:tgtEl>
                                        <p:attrNameLst>
                                          <p:attrName>style.visibility</p:attrName>
                                        </p:attrNameLst>
                                      </p:cBhvr>
                                      <p:to>
                                        <p:strVal val="visible"/>
                                      </p:to>
                                    </p:set>
                                    <p:animEffect transition="in" filter="wipe(left)">
                                      <p:cBhvr>
                                        <p:cTn id="53" dur="500"/>
                                        <p:tgtEl>
                                          <p:spTgt spid="87"/>
                                        </p:tgtEl>
                                      </p:cBhvr>
                                    </p:animEffect>
                                  </p:childTnLst>
                                </p:cTn>
                              </p:par>
                            </p:childTnLst>
                          </p:cTn>
                        </p:par>
                        <p:par>
                          <p:cTn id="54" fill="hold">
                            <p:stCondLst>
                              <p:cond delay="3100"/>
                            </p:stCondLst>
                            <p:childTnLst>
                              <p:par>
                                <p:cTn id="55" presetID="53" presetClass="entr" presetSubtype="16" fill="hold" nodeType="afterEffect">
                                  <p:stCondLst>
                                    <p:cond delay="0"/>
                                  </p:stCondLst>
                                  <p:childTnLst>
                                    <p:set>
                                      <p:cBhvr>
                                        <p:cTn id="56" dur="1" fill="hold">
                                          <p:stCondLst>
                                            <p:cond delay="0"/>
                                          </p:stCondLst>
                                        </p:cTn>
                                        <p:tgtEl>
                                          <p:spTgt spid="94"/>
                                        </p:tgtEl>
                                        <p:attrNameLst>
                                          <p:attrName>style.visibility</p:attrName>
                                        </p:attrNameLst>
                                      </p:cBhvr>
                                      <p:to>
                                        <p:strVal val="visible"/>
                                      </p:to>
                                    </p:set>
                                    <p:anim calcmode="lin" valueType="num">
                                      <p:cBhvr>
                                        <p:cTn id="57" dur="100" fill="hold"/>
                                        <p:tgtEl>
                                          <p:spTgt spid="94"/>
                                        </p:tgtEl>
                                        <p:attrNameLst>
                                          <p:attrName>ppt_w</p:attrName>
                                        </p:attrNameLst>
                                      </p:cBhvr>
                                      <p:tavLst>
                                        <p:tav tm="0">
                                          <p:val>
                                            <p:fltVal val="0"/>
                                          </p:val>
                                        </p:tav>
                                        <p:tav tm="100000">
                                          <p:val>
                                            <p:strVal val="#ppt_w"/>
                                          </p:val>
                                        </p:tav>
                                      </p:tavLst>
                                    </p:anim>
                                    <p:anim calcmode="lin" valueType="num">
                                      <p:cBhvr>
                                        <p:cTn id="58" dur="100" fill="hold"/>
                                        <p:tgtEl>
                                          <p:spTgt spid="94"/>
                                        </p:tgtEl>
                                        <p:attrNameLst>
                                          <p:attrName>ppt_h</p:attrName>
                                        </p:attrNameLst>
                                      </p:cBhvr>
                                      <p:tavLst>
                                        <p:tav tm="0">
                                          <p:val>
                                            <p:fltVal val="0"/>
                                          </p:val>
                                        </p:tav>
                                        <p:tav tm="100000">
                                          <p:val>
                                            <p:strVal val="#ppt_h"/>
                                          </p:val>
                                        </p:tav>
                                      </p:tavLst>
                                    </p:anim>
                                    <p:animEffect transition="in" filter="fade">
                                      <p:cBhvr>
                                        <p:cTn id="59" dur="100"/>
                                        <p:tgtEl>
                                          <p:spTgt spid="94"/>
                                        </p:tgtEl>
                                      </p:cBhvr>
                                    </p:animEffect>
                                  </p:childTnLst>
                                </p:cTn>
                              </p:par>
                              <p:par>
                                <p:cTn id="60" presetID="6" presetClass="emph" presetSubtype="0" fill="hold" nodeType="withEffect">
                                  <p:stCondLst>
                                    <p:cond delay="100"/>
                                  </p:stCondLst>
                                  <p:childTnLst>
                                    <p:animScale>
                                      <p:cBhvr>
                                        <p:cTn id="61" dur="100" fill="hold"/>
                                        <p:tgtEl>
                                          <p:spTgt spid="94"/>
                                        </p:tgtEl>
                                      </p:cBhvr>
                                      <p:by x="110000" y="110000"/>
                                    </p:animScale>
                                  </p:childTnLst>
                                </p:cTn>
                              </p:par>
                              <p:par>
                                <p:cTn id="62" presetID="6" presetClass="emph" presetSubtype="0" fill="hold" nodeType="withEffect">
                                  <p:stCondLst>
                                    <p:cond delay="200"/>
                                  </p:stCondLst>
                                  <p:childTnLst>
                                    <p:animScale>
                                      <p:cBhvr>
                                        <p:cTn id="63" dur="200" fill="hold"/>
                                        <p:tgtEl>
                                          <p:spTgt spid="94"/>
                                        </p:tgtEl>
                                      </p:cBhvr>
                                      <p:by x="90000" y="90000"/>
                                    </p:animScale>
                                  </p:childTnLst>
                                </p:cTn>
                              </p:par>
                              <p:par>
                                <p:cTn id="64" presetID="6" presetClass="emph" presetSubtype="0" fill="hold" nodeType="withEffect">
                                  <p:stCondLst>
                                    <p:cond delay="400"/>
                                  </p:stCondLst>
                                  <p:childTnLst>
                                    <p:animScale>
                                      <p:cBhvr>
                                        <p:cTn id="65" dur="100" fill="hold"/>
                                        <p:tgtEl>
                                          <p:spTgt spid="94"/>
                                        </p:tgtEl>
                                      </p:cBhvr>
                                      <p:by x="105000" y="105000"/>
                                    </p:animScale>
                                  </p:childTnLst>
                                </p:cTn>
                              </p:par>
                              <p:par>
                                <p:cTn id="66" presetID="6" presetClass="emph" presetSubtype="0" fill="hold" nodeType="withEffect">
                                  <p:stCondLst>
                                    <p:cond delay="500"/>
                                  </p:stCondLst>
                                  <p:childTnLst>
                                    <p:animScale>
                                      <p:cBhvr>
                                        <p:cTn id="67" dur="200" fill="hold"/>
                                        <p:tgtEl>
                                          <p:spTgt spid="94"/>
                                        </p:tgtEl>
                                      </p:cBhvr>
                                      <p:by x="95000" y="95000"/>
                                    </p:animScale>
                                  </p:childTnLst>
                                </p:cTn>
                              </p:par>
                            </p:childTnLst>
                          </p:cTn>
                        </p:par>
                        <p:par>
                          <p:cTn id="68" fill="hold">
                            <p:stCondLst>
                              <p:cond delay="3800"/>
                            </p:stCondLst>
                            <p:childTnLst>
                              <p:par>
                                <p:cTn id="69" presetID="22" presetClass="entr" presetSubtype="8" fill="hold" grpId="0" nodeType="afterEffect">
                                  <p:stCondLst>
                                    <p:cond delay="0"/>
                                  </p:stCondLst>
                                  <p:childTnLst>
                                    <p:set>
                                      <p:cBhvr>
                                        <p:cTn id="70" dur="1" fill="hold">
                                          <p:stCondLst>
                                            <p:cond delay="0"/>
                                          </p:stCondLst>
                                        </p:cTn>
                                        <p:tgtEl>
                                          <p:spTgt spid="93"/>
                                        </p:tgtEl>
                                        <p:attrNameLst>
                                          <p:attrName>style.visibility</p:attrName>
                                        </p:attrNameLst>
                                      </p:cBhvr>
                                      <p:to>
                                        <p:strVal val="visible"/>
                                      </p:to>
                                    </p:set>
                                    <p:animEffect transition="in" filter="wipe(left)">
                                      <p:cBhvr>
                                        <p:cTn id="71" dur="500"/>
                                        <p:tgtEl>
                                          <p:spTgt spid="93"/>
                                        </p:tgtEl>
                                      </p:cBhvr>
                                    </p:animEffect>
                                  </p:childTnLst>
                                </p:cTn>
                              </p:par>
                            </p:childTnLst>
                          </p:cTn>
                        </p:par>
                        <p:par>
                          <p:cTn id="72" fill="hold">
                            <p:stCondLst>
                              <p:cond delay="4300"/>
                            </p:stCondLst>
                            <p:childTnLst>
                              <p:par>
                                <p:cTn id="73" presetID="53" presetClass="entr" presetSubtype="16" fill="hold" nodeType="afterEffect">
                                  <p:stCondLst>
                                    <p:cond delay="0"/>
                                  </p:stCondLst>
                                  <p:childTnLst>
                                    <p:set>
                                      <p:cBhvr>
                                        <p:cTn id="74" dur="1" fill="hold">
                                          <p:stCondLst>
                                            <p:cond delay="0"/>
                                          </p:stCondLst>
                                        </p:cTn>
                                        <p:tgtEl>
                                          <p:spTgt spid="82"/>
                                        </p:tgtEl>
                                        <p:attrNameLst>
                                          <p:attrName>style.visibility</p:attrName>
                                        </p:attrNameLst>
                                      </p:cBhvr>
                                      <p:to>
                                        <p:strVal val="visible"/>
                                      </p:to>
                                    </p:set>
                                    <p:anim calcmode="lin" valueType="num">
                                      <p:cBhvr>
                                        <p:cTn id="75" dur="100" fill="hold"/>
                                        <p:tgtEl>
                                          <p:spTgt spid="82"/>
                                        </p:tgtEl>
                                        <p:attrNameLst>
                                          <p:attrName>ppt_w</p:attrName>
                                        </p:attrNameLst>
                                      </p:cBhvr>
                                      <p:tavLst>
                                        <p:tav tm="0">
                                          <p:val>
                                            <p:fltVal val="0"/>
                                          </p:val>
                                        </p:tav>
                                        <p:tav tm="100000">
                                          <p:val>
                                            <p:strVal val="#ppt_w"/>
                                          </p:val>
                                        </p:tav>
                                      </p:tavLst>
                                    </p:anim>
                                    <p:anim calcmode="lin" valueType="num">
                                      <p:cBhvr>
                                        <p:cTn id="76" dur="100" fill="hold"/>
                                        <p:tgtEl>
                                          <p:spTgt spid="82"/>
                                        </p:tgtEl>
                                        <p:attrNameLst>
                                          <p:attrName>ppt_h</p:attrName>
                                        </p:attrNameLst>
                                      </p:cBhvr>
                                      <p:tavLst>
                                        <p:tav tm="0">
                                          <p:val>
                                            <p:fltVal val="0"/>
                                          </p:val>
                                        </p:tav>
                                        <p:tav tm="100000">
                                          <p:val>
                                            <p:strVal val="#ppt_h"/>
                                          </p:val>
                                        </p:tav>
                                      </p:tavLst>
                                    </p:anim>
                                    <p:animEffect transition="in" filter="fade">
                                      <p:cBhvr>
                                        <p:cTn id="77" dur="100"/>
                                        <p:tgtEl>
                                          <p:spTgt spid="82"/>
                                        </p:tgtEl>
                                      </p:cBhvr>
                                    </p:animEffect>
                                  </p:childTnLst>
                                </p:cTn>
                              </p:par>
                              <p:par>
                                <p:cTn id="78" presetID="6" presetClass="emph" presetSubtype="0" fill="hold" nodeType="withEffect">
                                  <p:stCondLst>
                                    <p:cond delay="100"/>
                                  </p:stCondLst>
                                  <p:childTnLst>
                                    <p:animScale>
                                      <p:cBhvr>
                                        <p:cTn id="79" dur="100" fill="hold"/>
                                        <p:tgtEl>
                                          <p:spTgt spid="82"/>
                                        </p:tgtEl>
                                      </p:cBhvr>
                                      <p:by x="110000" y="110000"/>
                                    </p:animScale>
                                  </p:childTnLst>
                                </p:cTn>
                              </p:par>
                              <p:par>
                                <p:cTn id="80" presetID="6" presetClass="emph" presetSubtype="0" fill="hold" nodeType="withEffect">
                                  <p:stCondLst>
                                    <p:cond delay="200"/>
                                  </p:stCondLst>
                                  <p:childTnLst>
                                    <p:animScale>
                                      <p:cBhvr>
                                        <p:cTn id="81" dur="200" fill="hold"/>
                                        <p:tgtEl>
                                          <p:spTgt spid="82"/>
                                        </p:tgtEl>
                                      </p:cBhvr>
                                      <p:by x="90000" y="90000"/>
                                    </p:animScale>
                                  </p:childTnLst>
                                </p:cTn>
                              </p:par>
                              <p:par>
                                <p:cTn id="82" presetID="6" presetClass="emph" presetSubtype="0" fill="hold" nodeType="withEffect">
                                  <p:stCondLst>
                                    <p:cond delay="400"/>
                                  </p:stCondLst>
                                  <p:childTnLst>
                                    <p:animScale>
                                      <p:cBhvr>
                                        <p:cTn id="83" dur="100" fill="hold"/>
                                        <p:tgtEl>
                                          <p:spTgt spid="82"/>
                                        </p:tgtEl>
                                      </p:cBhvr>
                                      <p:by x="105000" y="105000"/>
                                    </p:animScale>
                                  </p:childTnLst>
                                </p:cTn>
                              </p:par>
                              <p:par>
                                <p:cTn id="84" presetID="6" presetClass="emph" presetSubtype="0" fill="hold" nodeType="withEffect">
                                  <p:stCondLst>
                                    <p:cond delay="500"/>
                                  </p:stCondLst>
                                  <p:childTnLst>
                                    <p:animScale>
                                      <p:cBhvr>
                                        <p:cTn id="85" dur="200" fill="hold"/>
                                        <p:tgtEl>
                                          <p:spTgt spid="82"/>
                                        </p:tgtEl>
                                      </p:cBhvr>
                                      <p:by x="95000" y="95000"/>
                                    </p:animScale>
                                  </p:childTnLst>
                                </p:cTn>
                              </p:par>
                            </p:childTnLst>
                          </p:cTn>
                        </p:par>
                        <p:par>
                          <p:cTn id="86" fill="hold">
                            <p:stCondLst>
                              <p:cond delay="5000"/>
                            </p:stCondLst>
                            <p:childTnLst>
                              <p:par>
                                <p:cTn id="87" presetID="22" presetClass="entr" presetSubtype="8" fill="hold" grpId="0" nodeType="afterEffect">
                                  <p:stCondLst>
                                    <p:cond delay="0"/>
                                  </p:stCondLst>
                                  <p:childTnLst>
                                    <p:set>
                                      <p:cBhvr>
                                        <p:cTn id="88" dur="1" fill="hold">
                                          <p:stCondLst>
                                            <p:cond delay="0"/>
                                          </p:stCondLst>
                                        </p:cTn>
                                        <p:tgtEl>
                                          <p:spTgt spid="76"/>
                                        </p:tgtEl>
                                        <p:attrNameLst>
                                          <p:attrName>style.visibility</p:attrName>
                                        </p:attrNameLst>
                                      </p:cBhvr>
                                      <p:to>
                                        <p:strVal val="visible"/>
                                      </p:to>
                                    </p:set>
                                    <p:animEffect transition="in" filter="wipe(left)">
                                      <p:cBhvr>
                                        <p:cTn id="89" dur="500"/>
                                        <p:tgtEl>
                                          <p:spTgt spid="76"/>
                                        </p:tgtEl>
                                      </p:cBhvr>
                                    </p:animEffect>
                                  </p:childTnLst>
                                </p:cTn>
                              </p:par>
                            </p:childTnLst>
                          </p:cTn>
                        </p:par>
                        <p:par>
                          <p:cTn id="90" fill="hold">
                            <p:stCondLst>
                              <p:cond delay="5500"/>
                            </p:stCondLst>
                            <p:childTnLst>
                              <p:par>
                                <p:cTn id="91" presetID="2" presetClass="entr" presetSubtype="8" fill="hold" grpId="0" nodeType="afterEffect">
                                  <p:stCondLst>
                                    <p:cond delay="0"/>
                                  </p:stCondLst>
                                  <p:childTnLst>
                                    <p:set>
                                      <p:cBhvr>
                                        <p:cTn id="92" dur="1" fill="hold">
                                          <p:stCondLst>
                                            <p:cond delay="0"/>
                                          </p:stCondLst>
                                        </p:cTn>
                                        <p:tgtEl>
                                          <p:spTgt spid="37"/>
                                        </p:tgtEl>
                                        <p:attrNameLst>
                                          <p:attrName>style.visibility</p:attrName>
                                        </p:attrNameLst>
                                      </p:cBhvr>
                                      <p:to>
                                        <p:strVal val="visible"/>
                                      </p:to>
                                    </p:set>
                                    <p:anim calcmode="lin" valueType="num">
                                      <p:cBhvr additive="base">
                                        <p:cTn id="93" dur="500" fill="hold"/>
                                        <p:tgtEl>
                                          <p:spTgt spid="37"/>
                                        </p:tgtEl>
                                        <p:attrNameLst>
                                          <p:attrName>ppt_x</p:attrName>
                                        </p:attrNameLst>
                                      </p:cBhvr>
                                      <p:tavLst>
                                        <p:tav tm="0">
                                          <p:val>
                                            <p:strVal val="0-#ppt_w/2"/>
                                          </p:val>
                                        </p:tav>
                                        <p:tav tm="100000">
                                          <p:val>
                                            <p:strVal val="#ppt_x"/>
                                          </p:val>
                                        </p:tav>
                                      </p:tavLst>
                                    </p:anim>
                                    <p:anim calcmode="lin" valueType="num">
                                      <p:cBhvr additive="base">
                                        <p:cTn id="94" dur="500" fill="hold"/>
                                        <p:tgtEl>
                                          <p:spTgt spid="37"/>
                                        </p:tgtEl>
                                        <p:attrNameLst>
                                          <p:attrName>ppt_y</p:attrName>
                                        </p:attrNameLst>
                                      </p:cBhvr>
                                      <p:tavLst>
                                        <p:tav tm="0">
                                          <p:val>
                                            <p:strVal val="#ppt_y"/>
                                          </p:val>
                                        </p:tav>
                                        <p:tav tm="100000">
                                          <p:val>
                                            <p:strVal val="#ppt_y"/>
                                          </p:val>
                                        </p:tav>
                                      </p:tavLst>
                                    </p:anim>
                                  </p:childTnLst>
                                </p:cTn>
                              </p:par>
                            </p:childTnLst>
                          </p:cTn>
                        </p:par>
                        <p:par>
                          <p:cTn id="95" fill="hold">
                            <p:stCondLst>
                              <p:cond delay="6000"/>
                            </p:stCondLst>
                            <p:childTnLst>
                              <p:par>
                                <p:cTn id="96" presetID="26" presetClass="emph" presetSubtype="0" fill="hold" nodeType="afterEffect">
                                  <p:stCondLst>
                                    <p:cond delay="0"/>
                                  </p:stCondLst>
                                  <p:childTnLst>
                                    <p:animEffect transition="out" filter="fade">
                                      <p:cBhvr>
                                        <p:cTn id="97" dur="500" tmFilter="0, 0; .2, .5; .8, .5; 1, 0"/>
                                        <p:tgtEl>
                                          <p:spTgt spid="82"/>
                                        </p:tgtEl>
                                      </p:cBhvr>
                                    </p:animEffect>
                                    <p:animScale>
                                      <p:cBhvr>
                                        <p:cTn id="98" dur="250" autoRev="1" fill="hold"/>
                                        <p:tgtEl>
                                          <p:spTgt spid="82"/>
                                        </p:tgtEl>
                                      </p:cBhvr>
                                      <p:by x="105000" y="105000"/>
                                    </p:animScale>
                                  </p:childTnLst>
                                </p:cTn>
                              </p:par>
                              <p:par>
                                <p:cTn id="99" presetID="26" presetClass="emph" presetSubtype="0" fill="hold" grpId="1" nodeType="withEffect">
                                  <p:stCondLst>
                                    <p:cond delay="0"/>
                                  </p:stCondLst>
                                  <p:childTnLst>
                                    <p:animEffect transition="out" filter="fade">
                                      <p:cBhvr>
                                        <p:cTn id="100" dur="500" tmFilter="0, 0; .2, .5; .8, .5; 1, 0"/>
                                        <p:tgtEl>
                                          <p:spTgt spid="76"/>
                                        </p:tgtEl>
                                      </p:cBhvr>
                                    </p:animEffect>
                                    <p:animScale>
                                      <p:cBhvr>
                                        <p:cTn id="101" dur="250" autoRev="1" fill="hold"/>
                                        <p:tgtEl>
                                          <p:spTgt spid="7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6" grpId="0"/>
      <p:bldP spid="76" grpId="1"/>
      <p:bldP spid="87" grpId="0"/>
      <p:bldP spid="93" grpId="0"/>
      <p:bldP spid="3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直接连接符 4"/>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FlexibleLine"/>
          <p:cNvSpPr/>
          <p:nvPr/>
        </p:nvSpPr>
        <p:spPr>
          <a:xfrm>
            <a:off x="1838395" y="2245414"/>
            <a:ext cx="1071877" cy="607832"/>
          </a:xfrm>
          <a:custGeom>
            <a:avLst/>
            <a:gdLst/>
            <a:ahLst/>
            <a:cxnLst/>
            <a:rect l="0" t="0" r="0" b="0"/>
            <a:pathLst>
              <a:path w="934800" h="530100" fill="none">
                <a:moveTo>
                  <a:pt x="0" y="0"/>
                </a:moveTo>
                <a:cubicBezTo>
                  <a:pt x="0" y="-238545"/>
                  <a:pt x="514140" y="-530100"/>
                  <a:pt x="934800" y="-530100"/>
                </a:cubicBezTo>
              </a:path>
            </a:pathLst>
          </a:custGeom>
          <a:noFill/>
          <a:ln w="7600" cap="flat">
            <a:solidFill>
              <a:schemeClr val="bg1">
                <a:lumMod val="50000"/>
              </a:schemeClr>
            </a:solidFill>
            <a:prstDash val="dash"/>
            <a:bevel/>
          </a:ln>
        </p:spPr>
      </p:sp>
      <p:sp>
        <p:nvSpPr>
          <p:cNvPr id="7" name="FlexibleLine"/>
          <p:cNvSpPr/>
          <p:nvPr/>
        </p:nvSpPr>
        <p:spPr>
          <a:xfrm>
            <a:off x="1838395" y="2245414"/>
            <a:ext cx="1071877" cy="498902"/>
          </a:xfrm>
          <a:custGeom>
            <a:avLst/>
            <a:gdLst/>
            <a:ahLst/>
            <a:cxnLst/>
            <a:rect l="0" t="0" r="0" b="0"/>
            <a:pathLst>
              <a:path w="934800" h="435100" fill="none">
                <a:moveTo>
                  <a:pt x="0" y="0"/>
                </a:moveTo>
                <a:cubicBezTo>
                  <a:pt x="0" y="195795"/>
                  <a:pt x="514140" y="435100"/>
                  <a:pt x="934800" y="435100"/>
                </a:cubicBezTo>
              </a:path>
            </a:pathLst>
          </a:custGeom>
          <a:noFill/>
          <a:ln w="7600" cap="flat">
            <a:solidFill>
              <a:schemeClr val="bg1">
                <a:lumMod val="50000"/>
              </a:schemeClr>
            </a:solidFill>
            <a:prstDash val="dash"/>
            <a:bevel/>
          </a:ln>
        </p:spPr>
      </p:sp>
      <p:grpSp>
        <p:nvGrpSpPr>
          <p:cNvPr id="28" name="组合 27"/>
          <p:cNvGrpSpPr/>
          <p:nvPr/>
        </p:nvGrpSpPr>
        <p:grpSpPr>
          <a:xfrm>
            <a:off x="1967592" y="3406045"/>
            <a:ext cx="1062320" cy="1011474"/>
            <a:chOff x="2226588" y="2112361"/>
            <a:chExt cx="997900" cy="950136"/>
          </a:xfrm>
        </p:grpSpPr>
        <p:grpSp>
          <p:nvGrpSpPr>
            <p:cNvPr id="29" name="组合 28"/>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CD0"/>
                  </a:solidFill>
                </a:endParaRPr>
              </a:p>
            </p:txBody>
          </p:sp>
          <p:sp>
            <p:nvSpPr>
              <p:cNvPr id="32" name="椭圆 3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CD0"/>
                  </a:solidFill>
                </a:endParaRPr>
              </a:p>
            </p:txBody>
          </p:sp>
        </p:grpSp>
        <p:sp>
          <p:nvSpPr>
            <p:cNvPr id="30" name="TextBox 29"/>
            <p:cNvSpPr txBox="1"/>
            <p:nvPr/>
          </p:nvSpPr>
          <p:spPr>
            <a:xfrm>
              <a:off x="2226588" y="2324683"/>
              <a:ext cx="997900" cy="520402"/>
            </a:xfrm>
            <a:prstGeom prst="rect">
              <a:avLst/>
            </a:prstGeom>
            <a:noFill/>
          </p:spPr>
          <p:txBody>
            <a:bodyPr wrap="square" lIns="0" tIns="0" rIns="0" bIns="0" rtlCol="0">
              <a:spAutoFit/>
            </a:bodyPr>
            <a:lstStyle/>
            <a:p>
              <a:pPr algn="ctr"/>
              <a:r>
                <a:rPr lang="zh-CN" altLang="en-US" b="1" dirty="0" smtClean="0">
                  <a:solidFill>
                    <a:srgbClr val="007CD0"/>
                  </a:solidFill>
                  <a:latin typeface="微软雅黑" pitchFamily="34" charset="-122"/>
                  <a:ea typeface="微软雅黑" pitchFamily="34" charset="-122"/>
                </a:rPr>
                <a:t>文字</a:t>
              </a:r>
              <a:endParaRPr lang="en-US" altLang="zh-CN" b="1" dirty="0" smtClean="0">
                <a:solidFill>
                  <a:srgbClr val="007CD0"/>
                </a:solidFill>
                <a:latin typeface="微软雅黑" pitchFamily="34" charset="-122"/>
                <a:ea typeface="微软雅黑" pitchFamily="34" charset="-122"/>
              </a:endParaRPr>
            </a:p>
            <a:p>
              <a:pPr algn="ctr"/>
              <a:r>
                <a:rPr lang="zh-CN" altLang="en-US" b="1" dirty="0" smtClean="0">
                  <a:solidFill>
                    <a:srgbClr val="007CD0"/>
                  </a:solidFill>
                  <a:latin typeface="微软雅黑" pitchFamily="34" charset="-122"/>
                  <a:ea typeface="微软雅黑" pitchFamily="34" charset="-122"/>
                </a:rPr>
                <a:t>内容</a:t>
              </a:r>
              <a:endParaRPr lang="zh-CN" altLang="en-US" b="1" dirty="0">
                <a:solidFill>
                  <a:srgbClr val="007CD0"/>
                </a:solidFill>
                <a:latin typeface="微软雅黑" pitchFamily="34" charset="-122"/>
                <a:ea typeface="微软雅黑" pitchFamily="34" charset="-122"/>
              </a:endParaRPr>
            </a:p>
          </p:txBody>
        </p:sp>
      </p:grpSp>
      <p:grpSp>
        <p:nvGrpSpPr>
          <p:cNvPr id="33" name="组合 32"/>
          <p:cNvGrpSpPr/>
          <p:nvPr/>
        </p:nvGrpSpPr>
        <p:grpSpPr>
          <a:xfrm>
            <a:off x="907216" y="1486520"/>
            <a:ext cx="1631493" cy="1631493"/>
            <a:chOff x="1403648" y="1115468"/>
            <a:chExt cx="1294414" cy="1294414"/>
          </a:xfrm>
        </p:grpSpPr>
        <p:sp>
          <p:nvSpPr>
            <p:cNvPr id="34" name="椭圆 33"/>
            <p:cNvSpPr/>
            <p:nvPr/>
          </p:nvSpPr>
          <p:spPr>
            <a:xfrm>
              <a:off x="1539485" y="1259632"/>
              <a:ext cx="1022740" cy="1022740"/>
            </a:xfrm>
            <a:prstGeom prst="ellipse">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35" name="组合 34"/>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37" name="同心圆 36"/>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38" name="同心圆 37"/>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sp>
          <p:nvSpPr>
            <p:cNvPr id="36" name="TextBox 35"/>
            <p:cNvSpPr txBox="1"/>
            <p:nvPr/>
          </p:nvSpPr>
          <p:spPr>
            <a:xfrm>
              <a:off x="1699992" y="1418288"/>
              <a:ext cx="725958" cy="659307"/>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2400" dirty="0" smtClean="0">
                  <a:solidFill>
                    <a:schemeClr val="bg1"/>
                  </a:solidFill>
                  <a:effectLst/>
                  <a:latin typeface="微软雅黑" panose="020B0503020204020204" pitchFamily="34" charset="-122"/>
                  <a:ea typeface="微软雅黑" panose="020B0503020204020204" pitchFamily="34" charset="-122"/>
                </a:rPr>
                <a:t>标题内容</a:t>
              </a:r>
              <a:endParaRPr lang="zh-CN" altLang="en-US" sz="2400" dirty="0">
                <a:solidFill>
                  <a:schemeClr val="bg1"/>
                </a:solidFill>
                <a:effectLst/>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3027003" y="1131590"/>
            <a:ext cx="951862" cy="906303"/>
            <a:chOff x="2226588" y="2112361"/>
            <a:chExt cx="997900" cy="950136"/>
          </a:xfrm>
        </p:grpSpPr>
        <p:grpSp>
          <p:nvGrpSpPr>
            <p:cNvPr id="40" name="组合 39"/>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CD0"/>
                  </a:solidFill>
                </a:endParaRPr>
              </a:p>
            </p:txBody>
          </p:sp>
          <p:sp>
            <p:nvSpPr>
              <p:cNvPr id="43" name="椭圆 4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CD0"/>
                  </a:solidFill>
                </a:endParaRPr>
              </a:p>
            </p:txBody>
          </p:sp>
        </p:grpSp>
        <p:sp>
          <p:nvSpPr>
            <p:cNvPr id="41" name="TextBox 40"/>
            <p:cNvSpPr txBox="1"/>
            <p:nvPr/>
          </p:nvSpPr>
          <p:spPr>
            <a:xfrm>
              <a:off x="2226588" y="2324683"/>
              <a:ext cx="997900" cy="580792"/>
            </a:xfrm>
            <a:prstGeom prst="rect">
              <a:avLst/>
            </a:prstGeom>
            <a:noFill/>
          </p:spPr>
          <p:txBody>
            <a:bodyPr wrap="square" lIns="0" tIns="0" rIns="0" bIns="0" rtlCol="0">
              <a:spAutoFit/>
            </a:bodyPr>
            <a:lstStyle/>
            <a:p>
              <a:pPr algn="ctr"/>
              <a:r>
                <a:rPr lang="zh-CN" altLang="en-US" b="1" dirty="0" smtClean="0">
                  <a:solidFill>
                    <a:srgbClr val="007CD0"/>
                  </a:solidFill>
                  <a:latin typeface="微软雅黑" pitchFamily="34" charset="-122"/>
                  <a:ea typeface="微软雅黑" pitchFamily="34" charset="-122"/>
                </a:rPr>
                <a:t>文字</a:t>
              </a:r>
              <a:endParaRPr lang="en-US" altLang="zh-CN" b="1" dirty="0" smtClean="0">
                <a:solidFill>
                  <a:srgbClr val="007CD0"/>
                </a:solidFill>
                <a:latin typeface="微软雅黑" pitchFamily="34" charset="-122"/>
                <a:ea typeface="微软雅黑" pitchFamily="34" charset="-122"/>
              </a:endParaRPr>
            </a:p>
            <a:p>
              <a:pPr algn="ctr"/>
              <a:r>
                <a:rPr lang="zh-CN" altLang="en-US" b="1" dirty="0" smtClean="0">
                  <a:solidFill>
                    <a:srgbClr val="007CD0"/>
                  </a:solidFill>
                  <a:latin typeface="微软雅黑" pitchFamily="34" charset="-122"/>
                  <a:ea typeface="微软雅黑" pitchFamily="34" charset="-122"/>
                </a:rPr>
                <a:t>内容</a:t>
              </a:r>
              <a:endParaRPr lang="zh-CN" altLang="en-US" b="1" dirty="0">
                <a:solidFill>
                  <a:srgbClr val="007CD0"/>
                </a:solidFill>
                <a:latin typeface="微软雅黑" pitchFamily="34" charset="-122"/>
                <a:ea typeface="微软雅黑" pitchFamily="34" charset="-122"/>
              </a:endParaRPr>
            </a:p>
          </p:txBody>
        </p:sp>
      </p:grpSp>
      <p:grpSp>
        <p:nvGrpSpPr>
          <p:cNvPr id="44" name="组合 43"/>
          <p:cNvGrpSpPr/>
          <p:nvPr/>
        </p:nvGrpSpPr>
        <p:grpSpPr>
          <a:xfrm>
            <a:off x="2802530" y="2328200"/>
            <a:ext cx="1062320" cy="1011474"/>
            <a:chOff x="2226588" y="2112361"/>
            <a:chExt cx="997900" cy="950136"/>
          </a:xfrm>
        </p:grpSpPr>
        <p:grpSp>
          <p:nvGrpSpPr>
            <p:cNvPr id="45" name="组合 44"/>
            <p:cNvGrpSpPr/>
            <p:nvPr/>
          </p:nvGrpSpPr>
          <p:grpSpPr>
            <a:xfrm>
              <a:off x="2258730" y="2112361"/>
              <a:ext cx="950138" cy="950136"/>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CD0"/>
                  </a:solidFill>
                </a:endParaRPr>
              </a:p>
            </p:txBody>
          </p:sp>
          <p:sp>
            <p:nvSpPr>
              <p:cNvPr id="48" name="椭圆 4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solidFill>
                    <a:srgbClr val="007CD0"/>
                  </a:solidFill>
                </a:endParaRPr>
              </a:p>
            </p:txBody>
          </p:sp>
        </p:grpSp>
        <p:sp>
          <p:nvSpPr>
            <p:cNvPr id="46" name="TextBox 45"/>
            <p:cNvSpPr txBox="1"/>
            <p:nvPr/>
          </p:nvSpPr>
          <p:spPr>
            <a:xfrm>
              <a:off x="2226588" y="2324683"/>
              <a:ext cx="997900" cy="520402"/>
            </a:xfrm>
            <a:prstGeom prst="rect">
              <a:avLst/>
            </a:prstGeom>
            <a:noFill/>
          </p:spPr>
          <p:txBody>
            <a:bodyPr wrap="square" lIns="0" tIns="0" rIns="0" bIns="0" rtlCol="0">
              <a:spAutoFit/>
            </a:bodyPr>
            <a:lstStyle/>
            <a:p>
              <a:pPr algn="ctr"/>
              <a:r>
                <a:rPr lang="zh-CN" altLang="en-US" b="1" dirty="0">
                  <a:solidFill>
                    <a:srgbClr val="007CD0"/>
                  </a:solidFill>
                  <a:latin typeface="微软雅黑" pitchFamily="34" charset="-122"/>
                  <a:ea typeface="微软雅黑" pitchFamily="34" charset="-122"/>
                </a:rPr>
                <a:t>文</a:t>
              </a:r>
              <a:r>
                <a:rPr lang="zh-CN" altLang="en-US" b="1" dirty="0" smtClean="0">
                  <a:solidFill>
                    <a:srgbClr val="007CD0"/>
                  </a:solidFill>
                  <a:latin typeface="微软雅黑" pitchFamily="34" charset="-122"/>
                  <a:ea typeface="微软雅黑" pitchFamily="34" charset="-122"/>
                </a:rPr>
                <a:t>字</a:t>
              </a:r>
              <a:endParaRPr lang="en-US" altLang="zh-CN" b="1" dirty="0" smtClean="0">
                <a:solidFill>
                  <a:srgbClr val="007CD0"/>
                </a:solidFill>
                <a:latin typeface="微软雅黑" pitchFamily="34" charset="-122"/>
                <a:ea typeface="微软雅黑" pitchFamily="34" charset="-122"/>
              </a:endParaRPr>
            </a:p>
            <a:p>
              <a:pPr algn="ctr"/>
              <a:r>
                <a:rPr lang="zh-CN" altLang="en-US" b="1" dirty="0" smtClean="0">
                  <a:solidFill>
                    <a:srgbClr val="007CD0"/>
                  </a:solidFill>
                  <a:latin typeface="微软雅黑" pitchFamily="34" charset="-122"/>
                  <a:ea typeface="微软雅黑" pitchFamily="34" charset="-122"/>
                </a:rPr>
                <a:t>内</a:t>
              </a:r>
              <a:r>
                <a:rPr lang="zh-CN" altLang="en-US" b="1" dirty="0">
                  <a:solidFill>
                    <a:srgbClr val="007CD0"/>
                  </a:solidFill>
                  <a:latin typeface="微软雅黑" pitchFamily="34" charset="-122"/>
                  <a:ea typeface="微软雅黑" pitchFamily="34" charset="-122"/>
                </a:rPr>
                <a:t>容</a:t>
              </a:r>
              <a:endParaRPr lang="en-US" altLang="zh-CN" b="1" dirty="0" smtClean="0">
                <a:solidFill>
                  <a:srgbClr val="007CD0"/>
                </a:solidFill>
                <a:latin typeface="微软雅黑" pitchFamily="34" charset="-122"/>
                <a:ea typeface="微软雅黑" pitchFamily="34" charset="-122"/>
              </a:endParaRPr>
            </a:p>
          </p:txBody>
        </p:sp>
      </p:grpSp>
      <p:sp>
        <p:nvSpPr>
          <p:cNvPr id="63" name="TextBox 62"/>
          <p:cNvSpPr txBox="1"/>
          <p:nvPr/>
        </p:nvSpPr>
        <p:spPr>
          <a:xfrm>
            <a:off x="4170759" y="1131590"/>
            <a:ext cx="1409353" cy="66531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smtClean="0">
                <a:solidFill>
                  <a:schemeClr val="tx1">
                    <a:lumMod val="75000"/>
                    <a:lumOff val="25000"/>
                  </a:schemeClr>
                </a:solidFill>
              </a:rPr>
              <a:t>这里是您自己填充文本文字！这里是您自己填充文本文字！</a:t>
            </a:r>
            <a:endParaRPr lang="en-US" altLang="zh-CN" dirty="0">
              <a:solidFill>
                <a:schemeClr val="tx1">
                  <a:lumMod val="75000"/>
                  <a:lumOff val="25000"/>
                </a:schemeClr>
              </a:solidFill>
            </a:endParaRPr>
          </a:p>
        </p:txBody>
      </p:sp>
      <p:sp>
        <p:nvSpPr>
          <p:cNvPr id="64" name="TextBox 63"/>
          <p:cNvSpPr txBox="1"/>
          <p:nvPr/>
        </p:nvSpPr>
        <p:spPr>
          <a:xfrm>
            <a:off x="4098751" y="2440508"/>
            <a:ext cx="1409353" cy="66531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smtClean="0">
                <a:solidFill>
                  <a:schemeClr val="tx1">
                    <a:lumMod val="75000"/>
                    <a:lumOff val="25000"/>
                  </a:schemeClr>
                </a:solidFill>
              </a:rPr>
              <a:t>这里是您自己填充文本文字！这里是您自己填充文本文字！</a:t>
            </a:r>
            <a:endParaRPr lang="en-US" altLang="zh-CN" dirty="0">
              <a:solidFill>
                <a:schemeClr val="tx1">
                  <a:lumMod val="75000"/>
                  <a:lumOff val="25000"/>
                </a:schemeClr>
              </a:solidFill>
            </a:endParaRPr>
          </a:p>
        </p:txBody>
      </p:sp>
      <p:sp>
        <p:nvSpPr>
          <p:cNvPr id="65" name="TextBox 64"/>
          <p:cNvSpPr txBox="1"/>
          <p:nvPr/>
        </p:nvSpPr>
        <p:spPr>
          <a:xfrm>
            <a:off x="3347864" y="3592636"/>
            <a:ext cx="1409353" cy="66531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smtClean="0">
                <a:solidFill>
                  <a:schemeClr val="tx1">
                    <a:lumMod val="75000"/>
                    <a:lumOff val="25000"/>
                  </a:schemeClr>
                </a:solidFill>
              </a:rPr>
              <a:t>这里是您自己填充文本文字！这里是您自己填充文本文字！</a:t>
            </a:r>
            <a:endParaRPr lang="en-US" altLang="zh-CN" dirty="0">
              <a:solidFill>
                <a:schemeClr val="tx1">
                  <a:lumMod val="75000"/>
                  <a:lumOff val="25000"/>
                </a:schemeClr>
              </a:solidFill>
            </a:endParaRPr>
          </a:p>
        </p:txBody>
      </p:sp>
      <p:pic>
        <p:nvPicPr>
          <p:cNvPr id="50" name="Picture 9" descr="未标题-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476570" y="1485230"/>
            <a:ext cx="2989412" cy="3533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241828"/>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42" presetClass="entr" presetSubtype="0" fill="hold" nodeType="after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1000"/>
                                        <p:tgtEl>
                                          <p:spTgt spid="50"/>
                                        </p:tgtEl>
                                      </p:cBhvr>
                                    </p:animEffect>
                                    <p:anim calcmode="lin" valueType="num">
                                      <p:cBhvr>
                                        <p:cTn id="24" dur="1000" fill="hold"/>
                                        <p:tgtEl>
                                          <p:spTgt spid="50"/>
                                        </p:tgtEl>
                                        <p:attrNameLst>
                                          <p:attrName>ppt_x</p:attrName>
                                        </p:attrNameLst>
                                      </p:cBhvr>
                                      <p:tavLst>
                                        <p:tav tm="0">
                                          <p:val>
                                            <p:strVal val="#ppt_x"/>
                                          </p:val>
                                        </p:tav>
                                        <p:tav tm="100000">
                                          <p:val>
                                            <p:strVal val="#ppt_x"/>
                                          </p:val>
                                        </p:tav>
                                      </p:tavLst>
                                    </p:anim>
                                    <p:anim calcmode="lin" valueType="num">
                                      <p:cBhvr>
                                        <p:cTn id="25" dur="1000" fill="hold"/>
                                        <p:tgtEl>
                                          <p:spTgt spid="50"/>
                                        </p:tgtEl>
                                        <p:attrNameLst>
                                          <p:attrName>ppt_y</p:attrName>
                                        </p:attrNameLst>
                                      </p:cBhvr>
                                      <p:tavLst>
                                        <p:tav tm="0">
                                          <p:val>
                                            <p:strVal val="#ppt_y+.1"/>
                                          </p:val>
                                        </p:tav>
                                        <p:tav tm="100000">
                                          <p:val>
                                            <p:strVal val="#ppt_y"/>
                                          </p:val>
                                        </p:tav>
                                      </p:tavLst>
                                    </p:anim>
                                  </p:childTnLst>
                                </p:cTn>
                              </p:par>
                              <p:par>
                                <p:cTn id="26" presetID="22" presetClass="entr" presetSubtype="2" fill="hold" nodeType="withEffect">
                                  <p:stCondLst>
                                    <p:cond delay="100"/>
                                  </p:stCondLst>
                                  <p:childTnLst>
                                    <p:set>
                                      <p:cBhvr>
                                        <p:cTn id="27" dur="1" fill="hold">
                                          <p:stCondLst>
                                            <p:cond delay="0"/>
                                          </p:stCondLst>
                                        </p:cTn>
                                        <p:tgtEl>
                                          <p:spTgt spid="5"/>
                                        </p:tgtEl>
                                        <p:attrNameLst>
                                          <p:attrName>style.visibility</p:attrName>
                                        </p:attrNameLst>
                                      </p:cBhvr>
                                      <p:to>
                                        <p:strVal val="visible"/>
                                      </p:to>
                                    </p:set>
                                    <p:animEffect transition="in" filter="wipe(right)">
                                      <p:cBhvr>
                                        <p:cTn id="28" dur="500"/>
                                        <p:tgtEl>
                                          <p:spTgt spid="5"/>
                                        </p:tgtEl>
                                      </p:cBhvr>
                                    </p:animEffect>
                                  </p:childTnLst>
                                </p:cTn>
                              </p:par>
                            </p:childTnLst>
                          </p:cTn>
                        </p:par>
                        <p:par>
                          <p:cTn id="29" fill="hold">
                            <p:stCondLst>
                              <p:cond delay="2360"/>
                            </p:stCondLst>
                            <p:childTnLst>
                              <p:par>
                                <p:cTn id="30" presetID="53" presetClass="entr" presetSubtype="16"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childTnLst>
                          </p:cTn>
                        </p:par>
                        <p:par>
                          <p:cTn id="35" fill="hold">
                            <p:stCondLst>
                              <p:cond delay="286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par>
                                <p:cTn id="39" presetID="53" presetClass="entr" presetSubtype="16" fill="hold" nodeType="with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animEffect transition="in" filter="fade">
                                      <p:cBhvr>
                                        <p:cTn id="43" dur="500"/>
                                        <p:tgtEl>
                                          <p:spTgt spid="44"/>
                                        </p:tgtEl>
                                      </p:cBhvr>
                                    </p:animEffect>
                                  </p:childTnLst>
                                </p:cTn>
                              </p:par>
                            </p:childTnLst>
                          </p:cTn>
                        </p:par>
                        <p:par>
                          <p:cTn id="44" fill="hold">
                            <p:stCondLst>
                              <p:cond delay="3360"/>
                            </p:stCondLst>
                            <p:childTnLst>
                              <p:par>
                                <p:cTn id="45" presetID="22" presetClass="entr" presetSubtype="8"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par>
                                <p:cTn id="48" presetID="53" presetClass="entr" presetSubtype="16" fill="hold" nodeType="withEffect">
                                  <p:stCondLst>
                                    <p:cond delay="0"/>
                                  </p:stCondLst>
                                  <p:childTnLst>
                                    <p:set>
                                      <p:cBhvr>
                                        <p:cTn id="49" dur="1" fill="hold">
                                          <p:stCondLst>
                                            <p:cond delay="0"/>
                                          </p:stCondLst>
                                        </p:cTn>
                                        <p:tgtEl>
                                          <p:spTgt spid="39"/>
                                        </p:tgtEl>
                                        <p:attrNameLst>
                                          <p:attrName>style.visibility</p:attrName>
                                        </p:attrNameLst>
                                      </p:cBhvr>
                                      <p:to>
                                        <p:strVal val="visible"/>
                                      </p:to>
                                    </p:set>
                                    <p:anim calcmode="lin" valueType="num">
                                      <p:cBhvr>
                                        <p:cTn id="50" dur="500" fill="hold"/>
                                        <p:tgtEl>
                                          <p:spTgt spid="39"/>
                                        </p:tgtEl>
                                        <p:attrNameLst>
                                          <p:attrName>ppt_w</p:attrName>
                                        </p:attrNameLst>
                                      </p:cBhvr>
                                      <p:tavLst>
                                        <p:tav tm="0">
                                          <p:val>
                                            <p:fltVal val="0"/>
                                          </p:val>
                                        </p:tav>
                                        <p:tav tm="100000">
                                          <p:val>
                                            <p:strVal val="#ppt_w"/>
                                          </p:val>
                                        </p:tav>
                                      </p:tavLst>
                                    </p:anim>
                                    <p:anim calcmode="lin" valueType="num">
                                      <p:cBhvr>
                                        <p:cTn id="51" dur="500" fill="hold"/>
                                        <p:tgtEl>
                                          <p:spTgt spid="39"/>
                                        </p:tgtEl>
                                        <p:attrNameLst>
                                          <p:attrName>ppt_h</p:attrName>
                                        </p:attrNameLst>
                                      </p:cBhvr>
                                      <p:tavLst>
                                        <p:tav tm="0">
                                          <p:val>
                                            <p:fltVal val="0"/>
                                          </p:val>
                                        </p:tav>
                                        <p:tav tm="100000">
                                          <p:val>
                                            <p:strVal val="#ppt_h"/>
                                          </p:val>
                                        </p:tav>
                                      </p:tavLst>
                                    </p:anim>
                                    <p:animEffect transition="in" filter="fade">
                                      <p:cBhvr>
                                        <p:cTn id="52" dur="500"/>
                                        <p:tgtEl>
                                          <p:spTgt spid="39"/>
                                        </p:tgtEl>
                                      </p:cBhvr>
                                    </p:animEffect>
                                  </p:childTnLst>
                                </p:cTn>
                              </p:par>
                              <p:par>
                                <p:cTn id="53" presetID="53" presetClass="entr" presetSubtype="16" fill="hold"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p:cTn id="55" dur="500" fill="hold"/>
                                        <p:tgtEl>
                                          <p:spTgt spid="28"/>
                                        </p:tgtEl>
                                        <p:attrNameLst>
                                          <p:attrName>ppt_w</p:attrName>
                                        </p:attrNameLst>
                                      </p:cBhvr>
                                      <p:tavLst>
                                        <p:tav tm="0">
                                          <p:val>
                                            <p:fltVal val="0"/>
                                          </p:val>
                                        </p:tav>
                                        <p:tav tm="100000">
                                          <p:val>
                                            <p:strVal val="#ppt_w"/>
                                          </p:val>
                                        </p:tav>
                                      </p:tavLst>
                                    </p:anim>
                                    <p:anim calcmode="lin" valueType="num">
                                      <p:cBhvr>
                                        <p:cTn id="56" dur="500" fill="hold"/>
                                        <p:tgtEl>
                                          <p:spTgt spid="28"/>
                                        </p:tgtEl>
                                        <p:attrNameLst>
                                          <p:attrName>ppt_h</p:attrName>
                                        </p:attrNameLst>
                                      </p:cBhvr>
                                      <p:tavLst>
                                        <p:tav tm="0">
                                          <p:val>
                                            <p:fltVal val="0"/>
                                          </p:val>
                                        </p:tav>
                                        <p:tav tm="100000">
                                          <p:val>
                                            <p:strVal val="#ppt_h"/>
                                          </p:val>
                                        </p:tav>
                                      </p:tavLst>
                                    </p:anim>
                                    <p:animEffect transition="in" filter="fade">
                                      <p:cBhvr>
                                        <p:cTn id="57" dur="500"/>
                                        <p:tgtEl>
                                          <p:spTgt spid="28"/>
                                        </p:tgtEl>
                                      </p:cBhvr>
                                    </p:animEffect>
                                  </p:childTnLst>
                                </p:cTn>
                              </p:par>
                            </p:childTnLst>
                          </p:cTn>
                        </p:par>
                        <p:par>
                          <p:cTn id="58" fill="hold">
                            <p:stCondLst>
                              <p:cond delay="3860"/>
                            </p:stCondLst>
                            <p:childTnLst>
                              <p:par>
                                <p:cTn id="59" presetID="22" presetClass="entr" presetSubtype="2" fill="hold" grpId="0" nodeType="after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wipe(right)">
                                      <p:cBhvr>
                                        <p:cTn id="61" dur="500"/>
                                        <p:tgtEl>
                                          <p:spTgt spid="63"/>
                                        </p:tgtEl>
                                      </p:cBhvr>
                                    </p:animEffect>
                                  </p:childTnLst>
                                </p:cTn>
                              </p:par>
                            </p:childTnLst>
                          </p:cTn>
                        </p:par>
                        <p:par>
                          <p:cTn id="62" fill="hold">
                            <p:stCondLst>
                              <p:cond delay="4360"/>
                            </p:stCondLst>
                            <p:childTnLst>
                              <p:par>
                                <p:cTn id="63" presetID="22" presetClass="entr" presetSubtype="2" fill="hold" grpId="0" nodeType="afterEffect">
                                  <p:stCondLst>
                                    <p:cond delay="0"/>
                                  </p:stCondLst>
                                  <p:childTnLst>
                                    <p:set>
                                      <p:cBhvr>
                                        <p:cTn id="64" dur="1" fill="hold">
                                          <p:stCondLst>
                                            <p:cond delay="0"/>
                                          </p:stCondLst>
                                        </p:cTn>
                                        <p:tgtEl>
                                          <p:spTgt spid="64"/>
                                        </p:tgtEl>
                                        <p:attrNameLst>
                                          <p:attrName>style.visibility</p:attrName>
                                        </p:attrNameLst>
                                      </p:cBhvr>
                                      <p:to>
                                        <p:strVal val="visible"/>
                                      </p:to>
                                    </p:set>
                                    <p:animEffect transition="in" filter="wipe(right)">
                                      <p:cBhvr>
                                        <p:cTn id="65" dur="500"/>
                                        <p:tgtEl>
                                          <p:spTgt spid="64"/>
                                        </p:tgtEl>
                                      </p:cBhvr>
                                    </p:animEffect>
                                  </p:childTnLst>
                                </p:cTn>
                              </p:par>
                            </p:childTnLst>
                          </p:cTn>
                        </p:par>
                        <p:par>
                          <p:cTn id="66" fill="hold">
                            <p:stCondLst>
                              <p:cond delay="4860"/>
                            </p:stCondLst>
                            <p:childTnLst>
                              <p:par>
                                <p:cTn id="67" presetID="22" presetClass="entr" presetSubtype="2" fill="hold" grpId="0" nodeType="afterEffect">
                                  <p:stCondLst>
                                    <p:cond delay="0"/>
                                  </p:stCondLst>
                                  <p:childTnLst>
                                    <p:set>
                                      <p:cBhvr>
                                        <p:cTn id="68" dur="1" fill="hold">
                                          <p:stCondLst>
                                            <p:cond delay="0"/>
                                          </p:stCondLst>
                                        </p:cTn>
                                        <p:tgtEl>
                                          <p:spTgt spid="65"/>
                                        </p:tgtEl>
                                        <p:attrNameLst>
                                          <p:attrName>style.visibility</p:attrName>
                                        </p:attrNameLst>
                                      </p:cBhvr>
                                      <p:to>
                                        <p:strVal val="visible"/>
                                      </p:to>
                                    </p:set>
                                    <p:animEffect transition="in" filter="wipe(right)">
                                      <p:cBhvr>
                                        <p:cTn id="69"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63" grpId="0"/>
      <p:bldP spid="64" grpId="0"/>
      <p:bldP spid="6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矩形 4"/>
          <p:cNvSpPr/>
          <p:nvPr/>
        </p:nvSpPr>
        <p:spPr>
          <a:xfrm>
            <a:off x="900113" y="2044426"/>
            <a:ext cx="2505075" cy="1285875"/>
          </a:xfrm>
          <a:prstGeom prst="rect">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6" name="组合 121"/>
          <p:cNvGrpSpPr>
            <a:grpSpLocks/>
          </p:cNvGrpSpPr>
          <p:nvPr/>
        </p:nvGrpSpPr>
        <p:grpSpPr bwMode="auto">
          <a:xfrm>
            <a:off x="1671638" y="1445938"/>
            <a:ext cx="1116012" cy="1116013"/>
            <a:chOff x="3329595" y="1685368"/>
            <a:chExt cx="1116000" cy="1116000"/>
          </a:xfrm>
        </p:grpSpPr>
        <p:grpSp>
          <p:nvGrpSpPr>
            <p:cNvPr id="7" name="组合 122"/>
            <p:cNvGrpSpPr>
              <a:grpSpLocks/>
            </p:cNvGrpSpPr>
            <p:nvPr/>
          </p:nvGrpSpPr>
          <p:grpSpPr bwMode="auto">
            <a:xfrm>
              <a:off x="3329595" y="1685368"/>
              <a:ext cx="1116000" cy="1116000"/>
              <a:chOff x="3272949" y="3722523"/>
              <a:chExt cx="813408" cy="877328"/>
            </a:xfrm>
          </p:grpSpPr>
          <p:sp>
            <p:nvSpPr>
              <p:cNvPr id="9" name="椭圆 8"/>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0" name="椭圆 9"/>
              <p:cNvSpPr/>
              <p:nvPr/>
            </p:nvSpPr>
            <p:spPr>
              <a:xfrm>
                <a:off x="3285676" y="3736251"/>
                <a:ext cx="787954" cy="849872"/>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8" name="文本框 123"/>
            <p:cNvSpPr txBox="1">
              <a:spLocks noChangeArrowheads="1"/>
            </p:cNvSpPr>
            <p:nvPr/>
          </p:nvSpPr>
          <p:spPr bwMode="auto">
            <a:xfrm>
              <a:off x="3410542" y="1889425"/>
              <a:ext cx="954107" cy="707886"/>
            </a:xfrm>
            <a:prstGeom prst="rect">
              <a:avLst/>
            </a:prstGeom>
            <a:noFill/>
            <a:ln w="9525">
              <a:noFill/>
              <a:miter lim="800000"/>
              <a:headEnd/>
              <a:tailEnd/>
            </a:ln>
          </p:spPr>
          <p:txBody>
            <a:bodyPr wrap="none">
              <a:spAutoFit/>
            </a:bodyPr>
            <a:lstStyle/>
            <a:p>
              <a:pPr algn="ctr"/>
              <a:r>
                <a:rPr lang="zh-CN" altLang="en-US" sz="2000">
                  <a:latin typeface="微软雅黑" pitchFamily="34" charset="-122"/>
                  <a:ea typeface="微软雅黑" pitchFamily="34" charset="-122"/>
                </a:rPr>
                <a:t>下一步</a:t>
              </a:r>
              <a:endParaRPr lang="en-US" altLang="zh-CN" sz="2000">
                <a:latin typeface="微软雅黑" pitchFamily="34" charset="-122"/>
                <a:ea typeface="微软雅黑" pitchFamily="34" charset="-122"/>
              </a:endParaRPr>
            </a:p>
            <a:p>
              <a:pPr algn="ctr"/>
              <a:r>
                <a:rPr lang="zh-CN" altLang="en-US" sz="2000">
                  <a:latin typeface="微软雅黑" pitchFamily="34" charset="-122"/>
                  <a:ea typeface="微软雅黑" pitchFamily="34" charset="-122"/>
                </a:rPr>
                <a:t>行动</a:t>
              </a:r>
            </a:p>
          </p:txBody>
        </p:sp>
      </p:grpSp>
      <p:grpSp>
        <p:nvGrpSpPr>
          <p:cNvPr id="11" name="组合 163"/>
          <p:cNvGrpSpPr>
            <a:grpSpLocks/>
          </p:cNvGrpSpPr>
          <p:nvPr/>
        </p:nvGrpSpPr>
        <p:grpSpPr bwMode="auto">
          <a:xfrm rot="10800000">
            <a:off x="2516188" y="1445938"/>
            <a:ext cx="1470025" cy="1116013"/>
            <a:chOff x="109391" y="3547637"/>
            <a:chExt cx="1471124" cy="1116000"/>
          </a:xfrm>
        </p:grpSpPr>
        <p:grpSp>
          <p:nvGrpSpPr>
            <p:cNvPr id="12" name="组合 164"/>
            <p:cNvGrpSpPr>
              <a:grpSpLocks/>
            </p:cNvGrpSpPr>
            <p:nvPr/>
          </p:nvGrpSpPr>
          <p:grpSpPr bwMode="auto">
            <a:xfrm>
              <a:off x="109391" y="3547637"/>
              <a:ext cx="1471124" cy="1116000"/>
              <a:chOff x="473003" y="3554634"/>
              <a:chExt cx="1471124" cy="1116000"/>
            </a:xfrm>
          </p:grpSpPr>
          <p:sp>
            <p:nvSpPr>
              <p:cNvPr id="15" name="任意多边形 14"/>
              <p:cNvSpPr/>
              <p:nvPr/>
            </p:nvSpPr>
            <p:spPr>
              <a:xfrm>
                <a:off x="473003" y="3554634"/>
                <a:ext cx="1471124" cy="1116000"/>
              </a:xfrm>
              <a:custGeom>
                <a:avLst/>
                <a:gdLst>
                  <a:gd name="connsiteX0" fmla="*/ 558000 w 1471124"/>
                  <a:gd name="connsiteY0" fmla="*/ 0 h 1116000"/>
                  <a:gd name="connsiteX1" fmla="*/ 1072150 w 1471124"/>
                  <a:gd name="connsiteY1" fmla="*/ 340801 h 1116000"/>
                  <a:gd name="connsiteX2" fmla="*/ 1095395 w 1471124"/>
                  <a:gd name="connsiteY2" fmla="*/ 415684 h 1116000"/>
                  <a:gd name="connsiteX3" fmla="*/ 1208443 w 1471124"/>
                  <a:gd name="connsiteY3" fmla="*/ 415684 h 1116000"/>
                  <a:gd name="connsiteX4" fmla="*/ 1208443 w 1471124"/>
                  <a:gd name="connsiteY4" fmla="*/ 273369 h 1116000"/>
                  <a:gd name="connsiteX5" fmla="*/ 1471124 w 1471124"/>
                  <a:gd name="connsiteY5" fmla="*/ 558000 h 1116000"/>
                  <a:gd name="connsiteX6" fmla="*/ 1208443 w 1471124"/>
                  <a:gd name="connsiteY6" fmla="*/ 842631 h 1116000"/>
                  <a:gd name="connsiteX7" fmla="*/ 1208443 w 1471124"/>
                  <a:gd name="connsiteY7" fmla="*/ 700315 h 1116000"/>
                  <a:gd name="connsiteX8" fmla="*/ 1095395 w 1471124"/>
                  <a:gd name="connsiteY8" fmla="*/ 700315 h 1116000"/>
                  <a:gd name="connsiteX9" fmla="*/ 1072150 w 1471124"/>
                  <a:gd name="connsiteY9" fmla="*/ 775199 h 1116000"/>
                  <a:gd name="connsiteX10" fmla="*/ 558000 w 1471124"/>
                  <a:gd name="connsiteY10" fmla="*/ 1116000 h 1116000"/>
                  <a:gd name="connsiteX11" fmla="*/ 0 w 1471124"/>
                  <a:gd name="connsiteY11" fmla="*/ 558000 h 1116000"/>
                  <a:gd name="connsiteX12" fmla="*/ 558000 w 1471124"/>
                  <a:gd name="connsiteY12" fmla="*/ 0 h 11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124" h="1116000">
                    <a:moveTo>
                      <a:pt x="558000" y="0"/>
                    </a:moveTo>
                    <a:cubicBezTo>
                      <a:pt x="789131" y="0"/>
                      <a:pt x="987441" y="140527"/>
                      <a:pt x="1072150" y="340801"/>
                    </a:cubicBezTo>
                    <a:lnTo>
                      <a:pt x="1095395" y="415684"/>
                    </a:lnTo>
                    <a:lnTo>
                      <a:pt x="1208443" y="415684"/>
                    </a:lnTo>
                    <a:lnTo>
                      <a:pt x="1208443" y="273369"/>
                    </a:lnTo>
                    <a:lnTo>
                      <a:pt x="1471124" y="558000"/>
                    </a:lnTo>
                    <a:lnTo>
                      <a:pt x="1208443" y="842631"/>
                    </a:lnTo>
                    <a:lnTo>
                      <a:pt x="1208443" y="700315"/>
                    </a:lnTo>
                    <a:lnTo>
                      <a:pt x="1095395" y="700315"/>
                    </a:lnTo>
                    <a:lnTo>
                      <a:pt x="1072150" y="775199"/>
                    </a:lnTo>
                    <a:cubicBezTo>
                      <a:pt x="987441" y="975474"/>
                      <a:pt x="789131" y="1116000"/>
                      <a:pt x="558000" y="1116000"/>
                    </a:cubicBezTo>
                    <a:cubicBezTo>
                      <a:pt x="249825" y="1116000"/>
                      <a:pt x="0" y="866175"/>
                      <a:pt x="0" y="558000"/>
                    </a:cubicBezTo>
                    <a:cubicBezTo>
                      <a:pt x="0" y="249825"/>
                      <a:pt x="249825" y="0"/>
                      <a:pt x="558000" y="0"/>
                    </a:cubicBezTo>
                    <a:close/>
                  </a:path>
                </a:pathLst>
              </a:custGeom>
              <a:gradFill flip="none" rotWithShape="1">
                <a:gsLst>
                  <a:gs pos="57000">
                    <a:schemeClr val="accent1">
                      <a:lumMod val="5000"/>
                      <a:lumOff val="95000"/>
                    </a:schemeClr>
                  </a:gs>
                  <a:gs pos="92000">
                    <a:schemeClr val="bg1">
                      <a:lumMod val="75000"/>
                    </a:schemeClr>
                  </a:gs>
                  <a:gs pos="100000">
                    <a:schemeClr val="bg1">
                      <a:lumMod val="65000"/>
                    </a:schemeClr>
                  </a:gs>
                </a:gsLst>
                <a:lin ang="189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6" name="任意多边形 15"/>
              <p:cNvSpPr/>
              <p:nvPr/>
            </p:nvSpPr>
            <p:spPr>
              <a:xfrm>
                <a:off x="490479" y="3572097"/>
                <a:ext cx="1436173" cy="1081074"/>
              </a:xfrm>
              <a:custGeom>
                <a:avLst/>
                <a:gdLst>
                  <a:gd name="connsiteX0" fmla="*/ 540000 w 1435242"/>
                  <a:gd name="connsiteY0" fmla="*/ 0 h 1080000"/>
                  <a:gd name="connsiteX1" fmla="*/ 1037564 w 1435242"/>
                  <a:gd name="connsiteY1" fmla="*/ 329808 h 1080000"/>
                  <a:gd name="connsiteX2" fmla="*/ 1061464 w 1435242"/>
                  <a:gd name="connsiteY2" fmla="*/ 406799 h 1080000"/>
                  <a:gd name="connsiteX3" fmla="*/ 1190442 w 1435242"/>
                  <a:gd name="connsiteY3" fmla="*/ 406799 h 1080000"/>
                  <a:gd name="connsiteX4" fmla="*/ 1190442 w 1435242"/>
                  <a:gd name="connsiteY4" fmla="*/ 273599 h 1080000"/>
                  <a:gd name="connsiteX5" fmla="*/ 1435242 w 1435242"/>
                  <a:gd name="connsiteY5" fmla="*/ 539999 h 1080000"/>
                  <a:gd name="connsiteX6" fmla="*/ 1190442 w 1435242"/>
                  <a:gd name="connsiteY6" fmla="*/ 806399 h 1080000"/>
                  <a:gd name="connsiteX7" fmla="*/ 1190442 w 1435242"/>
                  <a:gd name="connsiteY7" fmla="*/ 673199 h 1080000"/>
                  <a:gd name="connsiteX8" fmla="*/ 1061464 w 1435242"/>
                  <a:gd name="connsiteY8" fmla="*/ 673199 h 1080000"/>
                  <a:gd name="connsiteX9" fmla="*/ 1037564 w 1435242"/>
                  <a:gd name="connsiteY9" fmla="*/ 750193 h 1080000"/>
                  <a:gd name="connsiteX10" fmla="*/ 540000 w 1435242"/>
                  <a:gd name="connsiteY10" fmla="*/ 1080000 h 1080000"/>
                  <a:gd name="connsiteX11" fmla="*/ 0 w 1435242"/>
                  <a:gd name="connsiteY11" fmla="*/ 540000 h 1080000"/>
                  <a:gd name="connsiteX12" fmla="*/ 540000 w 1435242"/>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35242" h="1080000">
                    <a:moveTo>
                      <a:pt x="540000" y="0"/>
                    </a:moveTo>
                    <a:cubicBezTo>
                      <a:pt x="763676" y="0"/>
                      <a:pt x="955588" y="135994"/>
                      <a:pt x="1037564" y="329808"/>
                    </a:cubicBezTo>
                    <a:lnTo>
                      <a:pt x="1061464" y="406799"/>
                    </a:lnTo>
                    <a:lnTo>
                      <a:pt x="1190442" y="406799"/>
                    </a:lnTo>
                    <a:lnTo>
                      <a:pt x="1190442" y="273599"/>
                    </a:lnTo>
                    <a:lnTo>
                      <a:pt x="1435242" y="539999"/>
                    </a:lnTo>
                    <a:lnTo>
                      <a:pt x="1190442" y="806399"/>
                    </a:lnTo>
                    <a:lnTo>
                      <a:pt x="1190442" y="673199"/>
                    </a:lnTo>
                    <a:lnTo>
                      <a:pt x="1061464" y="673199"/>
                    </a:lnTo>
                    <a:lnTo>
                      <a:pt x="1037564" y="750193"/>
                    </a:lnTo>
                    <a:cubicBezTo>
                      <a:pt x="955588" y="944007"/>
                      <a:pt x="763676" y="1080000"/>
                      <a:pt x="540000" y="1080000"/>
                    </a:cubicBezTo>
                    <a:cubicBezTo>
                      <a:pt x="241766" y="1080000"/>
                      <a:pt x="0" y="838234"/>
                      <a:pt x="0" y="540000"/>
                    </a:cubicBezTo>
                    <a:cubicBezTo>
                      <a:pt x="0" y="241766"/>
                      <a:pt x="241766" y="0"/>
                      <a:pt x="540000" y="0"/>
                    </a:cubicBezTo>
                    <a:close/>
                  </a:path>
                </a:pathLst>
              </a:cu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7" name="文本框 169"/>
              <p:cNvSpPr txBox="1">
                <a:spLocks noChangeArrowheads="1"/>
              </p:cNvSpPr>
              <p:nvPr/>
            </p:nvSpPr>
            <p:spPr bwMode="auto">
              <a:xfrm>
                <a:off x="682190" y="3912579"/>
                <a:ext cx="697627" cy="400110"/>
              </a:xfrm>
              <a:prstGeom prst="rect">
                <a:avLst/>
              </a:prstGeom>
              <a:noFill/>
              <a:ln w="9525">
                <a:noFill/>
                <a:miter lim="800000"/>
                <a:headEnd/>
                <a:tailEnd/>
              </a:ln>
            </p:spPr>
            <p:txBody>
              <a:bodyPr wrap="none">
                <a:spAutoFit/>
              </a:bodyPr>
              <a:lstStyle/>
              <a:p>
                <a:r>
                  <a:rPr lang="zh-CN" altLang="en-US" sz="2000">
                    <a:latin typeface="微软雅黑" pitchFamily="34" charset="-122"/>
                    <a:ea typeface="微软雅黑" pitchFamily="34" charset="-122"/>
                  </a:rPr>
                  <a:t>愿景</a:t>
                </a:r>
              </a:p>
            </p:txBody>
          </p:sp>
        </p:grpSp>
        <p:sp>
          <p:nvSpPr>
            <p:cNvPr id="13" name="任意多边形 12"/>
            <p:cNvSpPr/>
            <p:nvPr/>
          </p:nvSpPr>
          <p:spPr>
            <a:xfrm>
              <a:off x="120512" y="3565100"/>
              <a:ext cx="1448882" cy="1081074"/>
            </a:xfrm>
            <a:custGeom>
              <a:avLst/>
              <a:gdLst>
                <a:gd name="connsiteX0" fmla="*/ 540000 w 1448965"/>
                <a:gd name="connsiteY0" fmla="*/ 0 h 1080000"/>
                <a:gd name="connsiteX1" fmla="*/ 1037564 w 1448965"/>
                <a:gd name="connsiteY1" fmla="*/ 329808 h 1080000"/>
                <a:gd name="connsiteX2" fmla="*/ 1061464 w 1448965"/>
                <a:gd name="connsiteY2" fmla="*/ 406799 h 1080000"/>
                <a:gd name="connsiteX3" fmla="*/ 1204165 w 1448965"/>
                <a:gd name="connsiteY3" fmla="*/ 406799 h 1080000"/>
                <a:gd name="connsiteX4" fmla="*/ 1204165 w 1448965"/>
                <a:gd name="connsiteY4" fmla="*/ 273599 h 1080000"/>
                <a:gd name="connsiteX5" fmla="*/ 1448965 w 1448965"/>
                <a:gd name="connsiteY5" fmla="*/ 539999 h 1080000"/>
                <a:gd name="connsiteX6" fmla="*/ 1204165 w 1448965"/>
                <a:gd name="connsiteY6" fmla="*/ 806399 h 1080000"/>
                <a:gd name="connsiteX7" fmla="*/ 1204165 w 1448965"/>
                <a:gd name="connsiteY7" fmla="*/ 673199 h 1080000"/>
                <a:gd name="connsiteX8" fmla="*/ 1061464 w 1448965"/>
                <a:gd name="connsiteY8" fmla="*/ 673199 h 1080000"/>
                <a:gd name="connsiteX9" fmla="*/ 1037564 w 1448965"/>
                <a:gd name="connsiteY9" fmla="*/ 750193 h 1080000"/>
                <a:gd name="connsiteX10" fmla="*/ 540000 w 1448965"/>
                <a:gd name="connsiteY10" fmla="*/ 1080000 h 1080000"/>
                <a:gd name="connsiteX11" fmla="*/ 0 w 1448965"/>
                <a:gd name="connsiteY11" fmla="*/ 540000 h 1080000"/>
                <a:gd name="connsiteX12" fmla="*/ 540000 w 1448965"/>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8965" h="1080000">
                  <a:moveTo>
                    <a:pt x="540000" y="0"/>
                  </a:moveTo>
                  <a:cubicBezTo>
                    <a:pt x="763676" y="0"/>
                    <a:pt x="955588" y="135994"/>
                    <a:pt x="1037564" y="329808"/>
                  </a:cubicBezTo>
                  <a:lnTo>
                    <a:pt x="1061464" y="406799"/>
                  </a:lnTo>
                  <a:lnTo>
                    <a:pt x="1204165" y="406799"/>
                  </a:lnTo>
                  <a:lnTo>
                    <a:pt x="1204165" y="273599"/>
                  </a:lnTo>
                  <a:lnTo>
                    <a:pt x="1448965" y="539999"/>
                  </a:lnTo>
                  <a:lnTo>
                    <a:pt x="1204165" y="806399"/>
                  </a:lnTo>
                  <a:lnTo>
                    <a:pt x="1204165" y="673199"/>
                  </a:lnTo>
                  <a:lnTo>
                    <a:pt x="1061464" y="673199"/>
                  </a:lnTo>
                  <a:lnTo>
                    <a:pt x="1037564" y="750193"/>
                  </a:lnTo>
                  <a:cubicBezTo>
                    <a:pt x="955588" y="944007"/>
                    <a:pt x="763676" y="1080000"/>
                    <a:pt x="540000" y="1080000"/>
                  </a:cubicBezTo>
                  <a:cubicBezTo>
                    <a:pt x="241766" y="1080000"/>
                    <a:pt x="0" y="838234"/>
                    <a:pt x="0" y="540000"/>
                  </a:cubicBezTo>
                  <a:cubicBezTo>
                    <a:pt x="0" y="241766"/>
                    <a:pt x="241766" y="0"/>
                    <a:pt x="540000" y="0"/>
                  </a:cubicBezTo>
                  <a:close/>
                </a:path>
              </a:pathLst>
            </a:custGeom>
            <a:gradFill flip="none" rotWithShape="1">
              <a:gsLst>
                <a:gs pos="49000">
                  <a:schemeClr val="accent1">
                    <a:lumMod val="5000"/>
                    <a:lumOff val="95000"/>
                  </a:schemeClr>
                </a:gs>
                <a:gs pos="92000">
                  <a:schemeClr val="bg1">
                    <a:lumMod val="85000"/>
                  </a:schemeClr>
                </a:gs>
                <a:gs pos="100000">
                  <a:schemeClr val="bg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4" name="文本框 166"/>
            <p:cNvSpPr txBox="1">
              <a:spLocks noChangeArrowheads="1"/>
            </p:cNvSpPr>
            <p:nvPr/>
          </p:nvSpPr>
          <p:spPr bwMode="auto">
            <a:xfrm rot="10800000">
              <a:off x="308654" y="3923582"/>
              <a:ext cx="697627" cy="400110"/>
            </a:xfrm>
            <a:prstGeom prst="rect">
              <a:avLst/>
            </a:prstGeom>
            <a:noFill/>
            <a:ln w="9525">
              <a:noFill/>
              <a:miter lim="800000"/>
              <a:headEnd/>
              <a:tailEnd/>
            </a:ln>
          </p:spPr>
          <p:txBody>
            <a:bodyPr wrap="none">
              <a:spAutoFit/>
            </a:bodyPr>
            <a:lstStyle/>
            <a:p>
              <a:r>
                <a:rPr lang="zh-CN" altLang="en-US" sz="2000">
                  <a:latin typeface="微软雅黑" pitchFamily="34" charset="-122"/>
                  <a:ea typeface="微软雅黑" pitchFamily="34" charset="-122"/>
                </a:rPr>
                <a:t>任务</a:t>
              </a:r>
            </a:p>
          </p:txBody>
        </p:sp>
      </p:grpSp>
      <p:grpSp>
        <p:nvGrpSpPr>
          <p:cNvPr id="18" name="组合 159"/>
          <p:cNvGrpSpPr>
            <a:grpSpLocks/>
          </p:cNvGrpSpPr>
          <p:nvPr/>
        </p:nvGrpSpPr>
        <p:grpSpPr bwMode="auto">
          <a:xfrm rot="10800000">
            <a:off x="2889250" y="2328588"/>
            <a:ext cx="1116013" cy="1506538"/>
            <a:chOff x="569512" y="1958137"/>
            <a:chExt cx="1116000" cy="1507122"/>
          </a:xfrm>
        </p:grpSpPr>
        <p:sp>
          <p:nvSpPr>
            <p:cNvPr id="19" name="任意多边形 18"/>
            <p:cNvSpPr/>
            <p:nvPr/>
          </p:nvSpPr>
          <p:spPr>
            <a:xfrm>
              <a:off x="569512" y="1958137"/>
              <a:ext cx="1116000" cy="1507122"/>
            </a:xfrm>
            <a:custGeom>
              <a:avLst/>
              <a:gdLst>
                <a:gd name="connsiteX0" fmla="*/ 558000 w 1116000"/>
                <a:gd name="connsiteY0" fmla="*/ 0 h 1507122"/>
                <a:gd name="connsiteX1" fmla="*/ 1116000 w 1116000"/>
                <a:gd name="connsiteY1" fmla="*/ 558000 h 1507122"/>
                <a:gd name="connsiteX2" fmla="*/ 775199 w 1116000"/>
                <a:gd name="connsiteY2" fmla="*/ 1072150 h 1507122"/>
                <a:gd name="connsiteX3" fmla="*/ 700316 w 1116000"/>
                <a:gd name="connsiteY3" fmla="*/ 1095395 h 1507122"/>
                <a:gd name="connsiteX4" fmla="*/ 700316 w 1116000"/>
                <a:gd name="connsiteY4" fmla="*/ 1244441 h 1507122"/>
                <a:gd name="connsiteX5" fmla="*/ 842631 w 1116000"/>
                <a:gd name="connsiteY5" fmla="*/ 1244441 h 1507122"/>
                <a:gd name="connsiteX6" fmla="*/ 558000 w 1116000"/>
                <a:gd name="connsiteY6" fmla="*/ 1507122 h 1507122"/>
                <a:gd name="connsiteX7" fmla="*/ 273369 w 1116000"/>
                <a:gd name="connsiteY7" fmla="*/ 1244441 h 1507122"/>
                <a:gd name="connsiteX8" fmla="*/ 415685 w 1116000"/>
                <a:gd name="connsiteY8" fmla="*/ 1244441 h 1507122"/>
                <a:gd name="connsiteX9" fmla="*/ 415685 w 1116000"/>
                <a:gd name="connsiteY9" fmla="*/ 1095395 h 1507122"/>
                <a:gd name="connsiteX10" fmla="*/ 340801 w 1116000"/>
                <a:gd name="connsiteY10" fmla="*/ 1072150 h 1507122"/>
                <a:gd name="connsiteX11" fmla="*/ 0 w 1116000"/>
                <a:gd name="connsiteY11" fmla="*/ 558000 h 1507122"/>
                <a:gd name="connsiteX12" fmla="*/ 558000 w 1116000"/>
                <a:gd name="connsiteY12" fmla="*/ 0 h 1507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6000" h="1507122">
                  <a:moveTo>
                    <a:pt x="558000" y="0"/>
                  </a:moveTo>
                  <a:cubicBezTo>
                    <a:pt x="866175" y="0"/>
                    <a:pt x="1116000" y="249825"/>
                    <a:pt x="1116000" y="558000"/>
                  </a:cubicBezTo>
                  <a:cubicBezTo>
                    <a:pt x="1116000" y="789131"/>
                    <a:pt x="975474" y="987441"/>
                    <a:pt x="775199" y="1072150"/>
                  </a:cubicBezTo>
                  <a:lnTo>
                    <a:pt x="700316" y="1095395"/>
                  </a:lnTo>
                  <a:lnTo>
                    <a:pt x="700316" y="1244441"/>
                  </a:lnTo>
                  <a:lnTo>
                    <a:pt x="842631" y="1244441"/>
                  </a:lnTo>
                  <a:lnTo>
                    <a:pt x="558000" y="1507122"/>
                  </a:lnTo>
                  <a:lnTo>
                    <a:pt x="273369" y="1244441"/>
                  </a:lnTo>
                  <a:lnTo>
                    <a:pt x="415685" y="1244441"/>
                  </a:lnTo>
                  <a:lnTo>
                    <a:pt x="415685" y="1095395"/>
                  </a:lnTo>
                  <a:lnTo>
                    <a:pt x="340801" y="1072150"/>
                  </a:lnTo>
                  <a:cubicBezTo>
                    <a:pt x="140527" y="987441"/>
                    <a:pt x="0" y="789131"/>
                    <a:pt x="0" y="558000"/>
                  </a:cubicBezTo>
                  <a:cubicBezTo>
                    <a:pt x="0" y="249825"/>
                    <a:pt x="249825" y="0"/>
                    <a:pt x="558000" y="0"/>
                  </a:cubicBezTo>
                  <a:close/>
                </a:path>
              </a:pathLst>
            </a:custGeom>
            <a:gradFill flip="none" rotWithShape="1">
              <a:gsLst>
                <a:gs pos="57000">
                  <a:schemeClr val="accent1">
                    <a:lumMod val="5000"/>
                    <a:lumOff val="95000"/>
                  </a:schemeClr>
                </a:gs>
                <a:gs pos="92000">
                  <a:schemeClr val="bg1">
                    <a:lumMod val="75000"/>
                  </a:schemeClr>
                </a:gs>
                <a:gs pos="100000">
                  <a:schemeClr val="bg1">
                    <a:lumMod val="65000"/>
                  </a:schemeClr>
                </a:gs>
              </a:gsLst>
              <a:lin ang="162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0" name="任意多边形 19"/>
            <p:cNvSpPr/>
            <p:nvPr/>
          </p:nvSpPr>
          <p:spPr>
            <a:xfrm>
              <a:off x="586975" y="1975607"/>
              <a:ext cx="1081074" cy="1472182"/>
            </a:xfrm>
            <a:custGeom>
              <a:avLst/>
              <a:gdLst>
                <a:gd name="connsiteX0" fmla="*/ 540000 w 1080000"/>
                <a:gd name="connsiteY0" fmla="*/ 0 h 1471240"/>
                <a:gd name="connsiteX1" fmla="*/ 1080000 w 1080000"/>
                <a:gd name="connsiteY1" fmla="*/ 540000 h 1471240"/>
                <a:gd name="connsiteX2" fmla="*/ 750193 w 1080000"/>
                <a:gd name="connsiteY2" fmla="*/ 1037564 h 1471240"/>
                <a:gd name="connsiteX3" fmla="*/ 673199 w 1080000"/>
                <a:gd name="connsiteY3" fmla="*/ 1061464 h 1471240"/>
                <a:gd name="connsiteX4" fmla="*/ 673199 w 1080000"/>
                <a:gd name="connsiteY4" fmla="*/ 1226440 h 1471240"/>
                <a:gd name="connsiteX5" fmla="*/ 806399 w 1080000"/>
                <a:gd name="connsiteY5" fmla="*/ 1226440 h 1471240"/>
                <a:gd name="connsiteX6" fmla="*/ 539999 w 1080000"/>
                <a:gd name="connsiteY6" fmla="*/ 1471240 h 1471240"/>
                <a:gd name="connsiteX7" fmla="*/ 273599 w 1080000"/>
                <a:gd name="connsiteY7" fmla="*/ 1226440 h 1471240"/>
                <a:gd name="connsiteX8" fmla="*/ 406799 w 1080000"/>
                <a:gd name="connsiteY8" fmla="*/ 1226440 h 1471240"/>
                <a:gd name="connsiteX9" fmla="*/ 406799 w 1080000"/>
                <a:gd name="connsiteY9" fmla="*/ 1061464 h 1471240"/>
                <a:gd name="connsiteX10" fmla="*/ 329808 w 1080000"/>
                <a:gd name="connsiteY10" fmla="*/ 1037564 h 1471240"/>
                <a:gd name="connsiteX11" fmla="*/ 0 w 1080000"/>
                <a:gd name="connsiteY11" fmla="*/ 540000 h 1471240"/>
                <a:gd name="connsiteX12" fmla="*/ 540000 w 1080000"/>
                <a:gd name="connsiteY12" fmla="*/ 0 h 147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80000" h="1471240">
                  <a:moveTo>
                    <a:pt x="540000" y="0"/>
                  </a:moveTo>
                  <a:cubicBezTo>
                    <a:pt x="838234" y="0"/>
                    <a:pt x="1080000" y="241766"/>
                    <a:pt x="1080000" y="540000"/>
                  </a:cubicBezTo>
                  <a:cubicBezTo>
                    <a:pt x="1080000" y="763676"/>
                    <a:pt x="944007" y="955588"/>
                    <a:pt x="750193" y="1037564"/>
                  </a:cubicBezTo>
                  <a:lnTo>
                    <a:pt x="673199" y="1061464"/>
                  </a:lnTo>
                  <a:lnTo>
                    <a:pt x="673199" y="1226440"/>
                  </a:lnTo>
                  <a:lnTo>
                    <a:pt x="806399" y="1226440"/>
                  </a:lnTo>
                  <a:lnTo>
                    <a:pt x="539999" y="1471240"/>
                  </a:lnTo>
                  <a:lnTo>
                    <a:pt x="273599" y="1226440"/>
                  </a:lnTo>
                  <a:lnTo>
                    <a:pt x="406799" y="1226440"/>
                  </a:lnTo>
                  <a:lnTo>
                    <a:pt x="406799" y="1061464"/>
                  </a:lnTo>
                  <a:lnTo>
                    <a:pt x="329808" y="1037564"/>
                  </a:lnTo>
                  <a:cubicBezTo>
                    <a:pt x="135993" y="955588"/>
                    <a:pt x="0" y="763676"/>
                    <a:pt x="0" y="540000"/>
                  </a:cubicBezTo>
                  <a:cubicBezTo>
                    <a:pt x="0" y="241766"/>
                    <a:pt x="241766" y="0"/>
                    <a:pt x="540000" y="0"/>
                  </a:cubicBezTo>
                  <a:close/>
                </a:path>
              </a:pathLst>
            </a:custGeom>
            <a:gradFill flip="none" rotWithShape="1">
              <a:gsLst>
                <a:gs pos="49000">
                  <a:schemeClr val="accent1">
                    <a:lumMod val="5000"/>
                    <a:lumOff val="95000"/>
                  </a:schemeClr>
                </a:gs>
                <a:gs pos="92000">
                  <a:schemeClr val="bg1">
                    <a:lumMod val="85000"/>
                  </a:schemeClr>
                </a:gs>
                <a:gs pos="100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1" name="文本框 162"/>
            <p:cNvSpPr txBox="1">
              <a:spLocks noChangeArrowheads="1"/>
            </p:cNvSpPr>
            <p:nvPr/>
          </p:nvSpPr>
          <p:spPr bwMode="auto">
            <a:xfrm rot="10800000">
              <a:off x="759132" y="2121639"/>
              <a:ext cx="697627" cy="707886"/>
            </a:xfrm>
            <a:prstGeom prst="rect">
              <a:avLst/>
            </a:prstGeom>
            <a:noFill/>
            <a:ln w="9525">
              <a:noFill/>
              <a:miter lim="800000"/>
              <a:headEnd/>
              <a:tailEnd/>
            </a:ln>
          </p:spPr>
          <p:txBody>
            <a:bodyPr wrap="none">
              <a:spAutoFit/>
            </a:bodyPr>
            <a:lstStyle/>
            <a:p>
              <a:r>
                <a:rPr lang="zh-CN" altLang="en-US" sz="2000">
                  <a:latin typeface="微软雅黑" pitchFamily="34" charset="-122"/>
                  <a:ea typeface="微软雅黑" pitchFamily="34" charset="-122"/>
                </a:rPr>
                <a:t>责任</a:t>
              </a:r>
              <a:endParaRPr lang="en-US" altLang="zh-CN" sz="2000">
                <a:latin typeface="微软雅黑" pitchFamily="34" charset="-122"/>
                <a:ea typeface="微软雅黑" pitchFamily="34" charset="-122"/>
              </a:endParaRPr>
            </a:p>
            <a:p>
              <a:r>
                <a:rPr lang="zh-CN" altLang="en-US" sz="2000">
                  <a:latin typeface="微软雅黑" pitchFamily="34" charset="-122"/>
                  <a:ea typeface="微软雅黑" pitchFamily="34" charset="-122"/>
                </a:rPr>
                <a:t>范围</a:t>
              </a:r>
            </a:p>
          </p:txBody>
        </p:sp>
      </p:grpSp>
      <p:grpSp>
        <p:nvGrpSpPr>
          <p:cNvPr id="24" name="组合 24"/>
          <p:cNvGrpSpPr>
            <a:grpSpLocks/>
          </p:cNvGrpSpPr>
          <p:nvPr/>
        </p:nvGrpSpPr>
        <p:grpSpPr bwMode="auto">
          <a:xfrm>
            <a:off x="1662113" y="2719113"/>
            <a:ext cx="1470025" cy="1116013"/>
            <a:chOff x="473003" y="3554634"/>
            <a:chExt cx="1471124" cy="1116000"/>
          </a:xfrm>
        </p:grpSpPr>
        <p:sp>
          <p:nvSpPr>
            <p:cNvPr id="25" name="任意多边形 24"/>
            <p:cNvSpPr/>
            <p:nvPr/>
          </p:nvSpPr>
          <p:spPr>
            <a:xfrm>
              <a:off x="473003" y="3554634"/>
              <a:ext cx="1471124" cy="1116000"/>
            </a:xfrm>
            <a:custGeom>
              <a:avLst/>
              <a:gdLst>
                <a:gd name="connsiteX0" fmla="*/ 558000 w 1471124"/>
                <a:gd name="connsiteY0" fmla="*/ 0 h 1116000"/>
                <a:gd name="connsiteX1" fmla="*/ 1072150 w 1471124"/>
                <a:gd name="connsiteY1" fmla="*/ 340801 h 1116000"/>
                <a:gd name="connsiteX2" fmla="*/ 1095395 w 1471124"/>
                <a:gd name="connsiteY2" fmla="*/ 415684 h 1116000"/>
                <a:gd name="connsiteX3" fmla="*/ 1208443 w 1471124"/>
                <a:gd name="connsiteY3" fmla="*/ 415684 h 1116000"/>
                <a:gd name="connsiteX4" fmla="*/ 1208443 w 1471124"/>
                <a:gd name="connsiteY4" fmla="*/ 273369 h 1116000"/>
                <a:gd name="connsiteX5" fmla="*/ 1471124 w 1471124"/>
                <a:gd name="connsiteY5" fmla="*/ 558000 h 1116000"/>
                <a:gd name="connsiteX6" fmla="*/ 1208443 w 1471124"/>
                <a:gd name="connsiteY6" fmla="*/ 842631 h 1116000"/>
                <a:gd name="connsiteX7" fmla="*/ 1208443 w 1471124"/>
                <a:gd name="connsiteY7" fmla="*/ 700315 h 1116000"/>
                <a:gd name="connsiteX8" fmla="*/ 1095395 w 1471124"/>
                <a:gd name="connsiteY8" fmla="*/ 700315 h 1116000"/>
                <a:gd name="connsiteX9" fmla="*/ 1072150 w 1471124"/>
                <a:gd name="connsiteY9" fmla="*/ 775199 h 1116000"/>
                <a:gd name="connsiteX10" fmla="*/ 558000 w 1471124"/>
                <a:gd name="connsiteY10" fmla="*/ 1116000 h 1116000"/>
                <a:gd name="connsiteX11" fmla="*/ 0 w 1471124"/>
                <a:gd name="connsiteY11" fmla="*/ 558000 h 1116000"/>
                <a:gd name="connsiteX12" fmla="*/ 558000 w 1471124"/>
                <a:gd name="connsiteY12" fmla="*/ 0 h 11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124" h="1116000">
                  <a:moveTo>
                    <a:pt x="558000" y="0"/>
                  </a:moveTo>
                  <a:cubicBezTo>
                    <a:pt x="789131" y="0"/>
                    <a:pt x="987441" y="140527"/>
                    <a:pt x="1072150" y="340801"/>
                  </a:cubicBezTo>
                  <a:lnTo>
                    <a:pt x="1095395" y="415684"/>
                  </a:lnTo>
                  <a:lnTo>
                    <a:pt x="1208443" y="415684"/>
                  </a:lnTo>
                  <a:lnTo>
                    <a:pt x="1208443" y="273369"/>
                  </a:lnTo>
                  <a:lnTo>
                    <a:pt x="1471124" y="558000"/>
                  </a:lnTo>
                  <a:lnTo>
                    <a:pt x="1208443" y="842631"/>
                  </a:lnTo>
                  <a:lnTo>
                    <a:pt x="1208443" y="700315"/>
                  </a:lnTo>
                  <a:lnTo>
                    <a:pt x="1095395" y="700315"/>
                  </a:lnTo>
                  <a:lnTo>
                    <a:pt x="1072150" y="775199"/>
                  </a:lnTo>
                  <a:cubicBezTo>
                    <a:pt x="987441" y="975474"/>
                    <a:pt x="789131" y="1116000"/>
                    <a:pt x="558000" y="1116000"/>
                  </a:cubicBezTo>
                  <a:cubicBezTo>
                    <a:pt x="249825" y="1116000"/>
                    <a:pt x="0" y="866175"/>
                    <a:pt x="0" y="558000"/>
                  </a:cubicBezTo>
                  <a:cubicBezTo>
                    <a:pt x="0" y="249825"/>
                    <a:pt x="249825" y="0"/>
                    <a:pt x="558000" y="0"/>
                  </a:cubicBezTo>
                  <a:close/>
                </a:path>
              </a:pathLst>
            </a:custGeom>
            <a:gradFill flip="none" rotWithShape="1">
              <a:gsLst>
                <a:gs pos="57000">
                  <a:schemeClr val="accent1">
                    <a:lumMod val="5000"/>
                    <a:lumOff val="95000"/>
                  </a:schemeClr>
                </a:gs>
                <a:gs pos="92000">
                  <a:schemeClr val="bg1">
                    <a:lumMod val="75000"/>
                  </a:schemeClr>
                </a:gs>
                <a:gs pos="100000">
                  <a:schemeClr val="bg1">
                    <a:lumMod val="65000"/>
                  </a:schemeClr>
                </a:gs>
              </a:gsLst>
              <a:lin ang="108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6" name="任意多边形 25"/>
            <p:cNvSpPr/>
            <p:nvPr/>
          </p:nvSpPr>
          <p:spPr>
            <a:xfrm>
              <a:off x="490478" y="3572097"/>
              <a:ext cx="1436173" cy="1081074"/>
            </a:xfrm>
            <a:custGeom>
              <a:avLst/>
              <a:gdLst>
                <a:gd name="connsiteX0" fmla="*/ 540000 w 1435242"/>
                <a:gd name="connsiteY0" fmla="*/ 0 h 1080000"/>
                <a:gd name="connsiteX1" fmla="*/ 1037564 w 1435242"/>
                <a:gd name="connsiteY1" fmla="*/ 329808 h 1080000"/>
                <a:gd name="connsiteX2" fmla="*/ 1061464 w 1435242"/>
                <a:gd name="connsiteY2" fmla="*/ 406799 h 1080000"/>
                <a:gd name="connsiteX3" fmla="*/ 1190442 w 1435242"/>
                <a:gd name="connsiteY3" fmla="*/ 406799 h 1080000"/>
                <a:gd name="connsiteX4" fmla="*/ 1190442 w 1435242"/>
                <a:gd name="connsiteY4" fmla="*/ 273599 h 1080000"/>
                <a:gd name="connsiteX5" fmla="*/ 1435242 w 1435242"/>
                <a:gd name="connsiteY5" fmla="*/ 539999 h 1080000"/>
                <a:gd name="connsiteX6" fmla="*/ 1190442 w 1435242"/>
                <a:gd name="connsiteY6" fmla="*/ 806399 h 1080000"/>
                <a:gd name="connsiteX7" fmla="*/ 1190442 w 1435242"/>
                <a:gd name="connsiteY7" fmla="*/ 673199 h 1080000"/>
                <a:gd name="connsiteX8" fmla="*/ 1061464 w 1435242"/>
                <a:gd name="connsiteY8" fmla="*/ 673199 h 1080000"/>
                <a:gd name="connsiteX9" fmla="*/ 1037564 w 1435242"/>
                <a:gd name="connsiteY9" fmla="*/ 750193 h 1080000"/>
                <a:gd name="connsiteX10" fmla="*/ 540000 w 1435242"/>
                <a:gd name="connsiteY10" fmla="*/ 1080000 h 1080000"/>
                <a:gd name="connsiteX11" fmla="*/ 0 w 1435242"/>
                <a:gd name="connsiteY11" fmla="*/ 540000 h 1080000"/>
                <a:gd name="connsiteX12" fmla="*/ 540000 w 1435242"/>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35242" h="1080000">
                  <a:moveTo>
                    <a:pt x="540000" y="0"/>
                  </a:moveTo>
                  <a:cubicBezTo>
                    <a:pt x="763676" y="0"/>
                    <a:pt x="955588" y="135994"/>
                    <a:pt x="1037564" y="329808"/>
                  </a:cubicBezTo>
                  <a:lnTo>
                    <a:pt x="1061464" y="406799"/>
                  </a:lnTo>
                  <a:lnTo>
                    <a:pt x="1190442" y="406799"/>
                  </a:lnTo>
                  <a:lnTo>
                    <a:pt x="1190442" y="273599"/>
                  </a:lnTo>
                  <a:lnTo>
                    <a:pt x="1435242" y="539999"/>
                  </a:lnTo>
                  <a:lnTo>
                    <a:pt x="1190442" y="806399"/>
                  </a:lnTo>
                  <a:lnTo>
                    <a:pt x="1190442" y="673199"/>
                  </a:lnTo>
                  <a:lnTo>
                    <a:pt x="1061464" y="673199"/>
                  </a:lnTo>
                  <a:lnTo>
                    <a:pt x="1037564" y="750193"/>
                  </a:lnTo>
                  <a:cubicBezTo>
                    <a:pt x="955588" y="944007"/>
                    <a:pt x="763676" y="1080000"/>
                    <a:pt x="540000" y="1080000"/>
                  </a:cubicBezTo>
                  <a:cubicBezTo>
                    <a:pt x="241766" y="1080000"/>
                    <a:pt x="0" y="838234"/>
                    <a:pt x="0" y="540000"/>
                  </a:cubicBezTo>
                  <a:cubicBezTo>
                    <a:pt x="0" y="241766"/>
                    <a:pt x="241766" y="0"/>
                    <a:pt x="540000" y="0"/>
                  </a:cubicBezTo>
                  <a:close/>
                </a:path>
              </a:pathLst>
            </a:custGeom>
            <a:gradFill flip="none" rotWithShape="1">
              <a:gsLst>
                <a:gs pos="49000">
                  <a:schemeClr val="accent1">
                    <a:lumMod val="5000"/>
                    <a:lumOff val="95000"/>
                  </a:schemeClr>
                </a:gs>
                <a:gs pos="92000">
                  <a:schemeClr val="bg1">
                    <a:lumMod val="85000"/>
                  </a:schemeClr>
                </a:gs>
                <a:gs pos="100000">
                  <a:schemeClr val="bg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7" name="文本框 86"/>
            <p:cNvSpPr txBox="1">
              <a:spLocks noChangeArrowheads="1"/>
            </p:cNvSpPr>
            <p:nvPr/>
          </p:nvSpPr>
          <p:spPr bwMode="auto">
            <a:xfrm>
              <a:off x="682190" y="3912579"/>
              <a:ext cx="697627" cy="400110"/>
            </a:xfrm>
            <a:prstGeom prst="rect">
              <a:avLst/>
            </a:prstGeom>
            <a:noFill/>
            <a:ln w="9525">
              <a:noFill/>
              <a:miter lim="800000"/>
              <a:headEnd/>
              <a:tailEnd/>
            </a:ln>
          </p:spPr>
          <p:txBody>
            <a:bodyPr wrap="none">
              <a:spAutoFit/>
            </a:bodyPr>
            <a:lstStyle/>
            <a:p>
              <a:r>
                <a:rPr lang="zh-CN" altLang="en-US" sz="2000">
                  <a:latin typeface="微软雅黑" pitchFamily="34" charset="-122"/>
                  <a:ea typeface="微软雅黑" pitchFamily="34" charset="-122"/>
                </a:rPr>
                <a:t>愿景</a:t>
              </a:r>
            </a:p>
          </p:txBody>
        </p:sp>
      </p:grpSp>
      <p:grpSp>
        <p:nvGrpSpPr>
          <p:cNvPr id="28" name="组合 153"/>
          <p:cNvGrpSpPr>
            <a:grpSpLocks/>
          </p:cNvGrpSpPr>
          <p:nvPr/>
        </p:nvGrpSpPr>
        <p:grpSpPr bwMode="auto">
          <a:xfrm>
            <a:off x="382588" y="2719113"/>
            <a:ext cx="1471612" cy="1116013"/>
            <a:chOff x="473003" y="3554634"/>
            <a:chExt cx="1471124" cy="1116000"/>
          </a:xfrm>
        </p:grpSpPr>
        <p:sp>
          <p:nvSpPr>
            <p:cNvPr id="29" name="任意多边形 28"/>
            <p:cNvSpPr/>
            <p:nvPr/>
          </p:nvSpPr>
          <p:spPr>
            <a:xfrm>
              <a:off x="473003" y="3554634"/>
              <a:ext cx="1471124" cy="1116000"/>
            </a:xfrm>
            <a:custGeom>
              <a:avLst/>
              <a:gdLst>
                <a:gd name="connsiteX0" fmla="*/ 558000 w 1471124"/>
                <a:gd name="connsiteY0" fmla="*/ 0 h 1116000"/>
                <a:gd name="connsiteX1" fmla="*/ 1072150 w 1471124"/>
                <a:gd name="connsiteY1" fmla="*/ 340801 h 1116000"/>
                <a:gd name="connsiteX2" fmla="*/ 1095395 w 1471124"/>
                <a:gd name="connsiteY2" fmla="*/ 415684 h 1116000"/>
                <a:gd name="connsiteX3" fmla="*/ 1208443 w 1471124"/>
                <a:gd name="connsiteY3" fmla="*/ 415684 h 1116000"/>
                <a:gd name="connsiteX4" fmla="*/ 1208443 w 1471124"/>
                <a:gd name="connsiteY4" fmla="*/ 273369 h 1116000"/>
                <a:gd name="connsiteX5" fmla="*/ 1471124 w 1471124"/>
                <a:gd name="connsiteY5" fmla="*/ 558000 h 1116000"/>
                <a:gd name="connsiteX6" fmla="*/ 1208443 w 1471124"/>
                <a:gd name="connsiteY6" fmla="*/ 842631 h 1116000"/>
                <a:gd name="connsiteX7" fmla="*/ 1208443 w 1471124"/>
                <a:gd name="connsiteY7" fmla="*/ 700315 h 1116000"/>
                <a:gd name="connsiteX8" fmla="*/ 1095395 w 1471124"/>
                <a:gd name="connsiteY8" fmla="*/ 700315 h 1116000"/>
                <a:gd name="connsiteX9" fmla="*/ 1072150 w 1471124"/>
                <a:gd name="connsiteY9" fmla="*/ 775199 h 1116000"/>
                <a:gd name="connsiteX10" fmla="*/ 558000 w 1471124"/>
                <a:gd name="connsiteY10" fmla="*/ 1116000 h 1116000"/>
                <a:gd name="connsiteX11" fmla="*/ 0 w 1471124"/>
                <a:gd name="connsiteY11" fmla="*/ 558000 h 1116000"/>
                <a:gd name="connsiteX12" fmla="*/ 558000 w 1471124"/>
                <a:gd name="connsiteY12" fmla="*/ 0 h 11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124" h="1116000">
                  <a:moveTo>
                    <a:pt x="558000" y="0"/>
                  </a:moveTo>
                  <a:cubicBezTo>
                    <a:pt x="789131" y="0"/>
                    <a:pt x="987441" y="140527"/>
                    <a:pt x="1072150" y="340801"/>
                  </a:cubicBezTo>
                  <a:lnTo>
                    <a:pt x="1095395" y="415684"/>
                  </a:lnTo>
                  <a:lnTo>
                    <a:pt x="1208443" y="415684"/>
                  </a:lnTo>
                  <a:lnTo>
                    <a:pt x="1208443" y="273369"/>
                  </a:lnTo>
                  <a:lnTo>
                    <a:pt x="1471124" y="558000"/>
                  </a:lnTo>
                  <a:lnTo>
                    <a:pt x="1208443" y="842631"/>
                  </a:lnTo>
                  <a:lnTo>
                    <a:pt x="1208443" y="700315"/>
                  </a:lnTo>
                  <a:lnTo>
                    <a:pt x="1095395" y="700315"/>
                  </a:lnTo>
                  <a:lnTo>
                    <a:pt x="1072150" y="775199"/>
                  </a:lnTo>
                  <a:cubicBezTo>
                    <a:pt x="987441" y="975474"/>
                    <a:pt x="789131" y="1116000"/>
                    <a:pt x="558000" y="1116000"/>
                  </a:cubicBezTo>
                  <a:cubicBezTo>
                    <a:pt x="249825" y="1116000"/>
                    <a:pt x="0" y="866175"/>
                    <a:pt x="0" y="558000"/>
                  </a:cubicBezTo>
                  <a:cubicBezTo>
                    <a:pt x="0" y="249825"/>
                    <a:pt x="249825" y="0"/>
                    <a:pt x="558000" y="0"/>
                  </a:cubicBezTo>
                  <a:close/>
                </a:path>
              </a:pathLst>
            </a:custGeom>
            <a:gradFill flip="none" rotWithShape="1">
              <a:gsLst>
                <a:gs pos="57000">
                  <a:schemeClr val="accent1">
                    <a:lumMod val="5000"/>
                    <a:lumOff val="95000"/>
                  </a:schemeClr>
                </a:gs>
                <a:gs pos="92000">
                  <a:schemeClr val="bg1">
                    <a:lumMod val="75000"/>
                  </a:schemeClr>
                </a:gs>
                <a:gs pos="100000">
                  <a:schemeClr val="bg1">
                    <a:lumMod val="65000"/>
                  </a:schemeClr>
                </a:gs>
              </a:gsLst>
              <a:lin ang="108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0" name="任意多边形 29"/>
            <p:cNvSpPr/>
            <p:nvPr/>
          </p:nvSpPr>
          <p:spPr>
            <a:xfrm>
              <a:off x="490459" y="3572097"/>
              <a:ext cx="1436212" cy="1081074"/>
            </a:xfrm>
            <a:custGeom>
              <a:avLst/>
              <a:gdLst>
                <a:gd name="connsiteX0" fmla="*/ 540000 w 1435242"/>
                <a:gd name="connsiteY0" fmla="*/ 0 h 1080000"/>
                <a:gd name="connsiteX1" fmla="*/ 1037564 w 1435242"/>
                <a:gd name="connsiteY1" fmla="*/ 329808 h 1080000"/>
                <a:gd name="connsiteX2" fmla="*/ 1061464 w 1435242"/>
                <a:gd name="connsiteY2" fmla="*/ 406799 h 1080000"/>
                <a:gd name="connsiteX3" fmla="*/ 1190442 w 1435242"/>
                <a:gd name="connsiteY3" fmla="*/ 406799 h 1080000"/>
                <a:gd name="connsiteX4" fmla="*/ 1190442 w 1435242"/>
                <a:gd name="connsiteY4" fmla="*/ 273599 h 1080000"/>
                <a:gd name="connsiteX5" fmla="*/ 1435242 w 1435242"/>
                <a:gd name="connsiteY5" fmla="*/ 539999 h 1080000"/>
                <a:gd name="connsiteX6" fmla="*/ 1190442 w 1435242"/>
                <a:gd name="connsiteY6" fmla="*/ 806399 h 1080000"/>
                <a:gd name="connsiteX7" fmla="*/ 1190442 w 1435242"/>
                <a:gd name="connsiteY7" fmla="*/ 673199 h 1080000"/>
                <a:gd name="connsiteX8" fmla="*/ 1061464 w 1435242"/>
                <a:gd name="connsiteY8" fmla="*/ 673199 h 1080000"/>
                <a:gd name="connsiteX9" fmla="*/ 1037564 w 1435242"/>
                <a:gd name="connsiteY9" fmla="*/ 750193 h 1080000"/>
                <a:gd name="connsiteX10" fmla="*/ 540000 w 1435242"/>
                <a:gd name="connsiteY10" fmla="*/ 1080000 h 1080000"/>
                <a:gd name="connsiteX11" fmla="*/ 0 w 1435242"/>
                <a:gd name="connsiteY11" fmla="*/ 540000 h 1080000"/>
                <a:gd name="connsiteX12" fmla="*/ 540000 w 1435242"/>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35242" h="1080000">
                  <a:moveTo>
                    <a:pt x="540000" y="0"/>
                  </a:moveTo>
                  <a:cubicBezTo>
                    <a:pt x="763676" y="0"/>
                    <a:pt x="955588" y="135994"/>
                    <a:pt x="1037564" y="329808"/>
                  </a:cubicBezTo>
                  <a:lnTo>
                    <a:pt x="1061464" y="406799"/>
                  </a:lnTo>
                  <a:lnTo>
                    <a:pt x="1190442" y="406799"/>
                  </a:lnTo>
                  <a:lnTo>
                    <a:pt x="1190442" y="273599"/>
                  </a:lnTo>
                  <a:lnTo>
                    <a:pt x="1435242" y="539999"/>
                  </a:lnTo>
                  <a:lnTo>
                    <a:pt x="1190442" y="806399"/>
                  </a:lnTo>
                  <a:lnTo>
                    <a:pt x="1190442" y="673199"/>
                  </a:lnTo>
                  <a:lnTo>
                    <a:pt x="1061464" y="673199"/>
                  </a:lnTo>
                  <a:lnTo>
                    <a:pt x="1037564" y="750193"/>
                  </a:lnTo>
                  <a:cubicBezTo>
                    <a:pt x="955588" y="944007"/>
                    <a:pt x="763676" y="1080000"/>
                    <a:pt x="540000" y="1080000"/>
                  </a:cubicBezTo>
                  <a:cubicBezTo>
                    <a:pt x="241766" y="1080000"/>
                    <a:pt x="0" y="838234"/>
                    <a:pt x="0" y="540000"/>
                  </a:cubicBezTo>
                  <a:cubicBezTo>
                    <a:pt x="0" y="241766"/>
                    <a:pt x="241766" y="0"/>
                    <a:pt x="540000" y="0"/>
                  </a:cubicBezTo>
                  <a:close/>
                </a:path>
              </a:pathLst>
            </a:custGeom>
            <a:gradFill flip="none" rotWithShape="1">
              <a:gsLst>
                <a:gs pos="49000">
                  <a:schemeClr val="accent1">
                    <a:lumMod val="5000"/>
                    <a:lumOff val="95000"/>
                  </a:schemeClr>
                </a:gs>
                <a:gs pos="92000">
                  <a:schemeClr val="bg1">
                    <a:lumMod val="85000"/>
                  </a:schemeClr>
                </a:gs>
                <a:gs pos="100000">
                  <a:schemeClr val="bg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1" name="文本框 158"/>
            <p:cNvSpPr txBox="1">
              <a:spLocks noChangeArrowheads="1"/>
            </p:cNvSpPr>
            <p:nvPr/>
          </p:nvSpPr>
          <p:spPr bwMode="auto">
            <a:xfrm>
              <a:off x="682190" y="3912579"/>
              <a:ext cx="697627" cy="400110"/>
            </a:xfrm>
            <a:prstGeom prst="rect">
              <a:avLst/>
            </a:prstGeom>
            <a:noFill/>
            <a:ln w="9525">
              <a:noFill/>
              <a:miter lim="800000"/>
              <a:headEnd/>
              <a:tailEnd/>
            </a:ln>
          </p:spPr>
          <p:txBody>
            <a:bodyPr wrap="none">
              <a:spAutoFit/>
            </a:bodyPr>
            <a:lstStyle/>
            <a:p>
              <a:r>
                <a:rPr lang="zh-CN" altLang="en-US" sz="2000">
                  <a:latin typeface="微软雅黑" pitchFamily="34" charset="-122"/>
                  <a:ea typeface="微软雅黑" pitchFamily="34" charset="-122"/>
                </a:rPr>
                <a:t>愿景</a:t>
              </a:r>
            </a:p>
          </p:txBody>
        </p:sp>
      </p:grpSp>
      <p:grpSp>
        <p:nvGrpSpPr>
          <p:cNvPr id="32" name="组合 23"/>
          <p:cNvGrpSpPr>
            <a:grpSpLocks/>
          </p:cNvGrpSpPr>
          <p:nvPr/>
        </p:nvGrpSpPr>
        <p:grpSpPr bwMode="auto">
          <a:xfrm>
            <a:off x="377825" y="1445938"/>
            <a:ext cx="1116013" cy="1506538"/>
            <a:chOff x="569512" y="1958137"/>
            <a:chExt cx="1116000" cy="1507122"/>
          </a:xfrm>
        </p:grpSpPr>
        <p:sp>
          <p:nvSpPr>
            <p:cNvPr id="33" name="任意多边形 32"/>
            <p:cNvSpPr/>
            <p:nvPr/>
          </p:nvSpPr>
          <p:spPr>
            <a:xfrm>
              <a:off x="569512" y="1958137"/>
              <a:ext cx="1116000" cy="1507122"/>
            </a:xfrm>
            <a:custGeom>
              <a:avLst/>
              <a:gdLst>
                <a:gd name="connsiteX0" fmla="*/ 558000 w 1116000"/>
                <a:gd name="connsiteY0" fmla="*/ 0 h 1507122"/>
                <a:gd name="connsiteX1" fmla="*/ 1116000 w 1116000"/>
                <a:gd name="connsiteY1" fmla="*/ 558000 h 1507122"/>
                <a:gd name="connsiteX2" fmla="*/ 775199 w 1116000"/>
                <a:gd name="connsiteY2" fmla="*/ 1072150 h 1507122"/>
                <a:gd name="connsiteX3" fmla="*/ 700316 w 1116000"/>
                <a:gd name="connsiteY3" fmla="*/ 1095395 h 1507122"/>
                <a:gd name="connsiteX4" fmla="*/ 700316 w 1116000"/>
                <a:gd name="connsiteY4" fmla="*/ 1244441 h 1507122"/>
                <a:gd name="connsiteX5" fmla="*/ 842631 w 1116000"/>
                <a:gd name="connsiteY5" fmla="*/ 1244441 h 1507122"/>
                <a:gd name="connsiteX6" fmla="*/ 558000 w 1116000"/>
                <a:gd name="connsiteY6" fmla="*/ 1507122 h 1507122"/>
                <a:gd name="connsiteX7" fmla="*/ 273369 w 1116000"/>
                <a:gd name="connsiteY7" fmla="*/ 1244441 h 1507122"/>
                <a:gd name="connsiteX8" fmla="*/ 415685 w 1116000"/>
                <a:gd name="connsiteY8" fmla="*/ 1244441 h 1507122"/>
                <a:gd name="connsiteX9" fmla="*/ 415685 w 1116000"/>
                <a:gd name="connsiteY9" fmla="*/ 1095395 h 1507122"/>
                <a:gd name="connsiteX10" fmla="*/ 340801 w 1116000"/>
                <a:gd name="connsiteY10" fmla="*/ 1072150 h 1507122"/>
                <a:gd name="connsiteX11" fmla="*/ 0 w 1116000"/>
                <a:gd name="connsiteY11" fmla="*/ 558000 h 1507122"/>
                <a:gd name="connsiteX12" fmla="*/ 558000 w 1116000"/>
                <a:gd name="connsiteY12" fmla="*/ 0 h 1507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6000" h="1507122">
                  <a:moveTo>
                    <a:pt x="558000" y="0"/>
                  </a:moveTo>
                  <a:cubicBezTo>
                    <a:pt x="866175" y="0"/>
                    <a:pt x="1116000" y="249825"/>
                    <a:pt x="1116000" y="558000"/>
                  </a:cubicBezTo>
                  <a:cubicBezTo>
                    <a:pt x="1116000" y="789131"/>
                    <a:pt x="975474" y="987441"/>
                    <a:pt x="775199" y="1072150"/>
                  </a:cubicBezTo>
                  <a:lnTo>
                    <a:pt x="700316" y="1095395"/>
                  </a:lnTo>
                  <a:lnTo>
                    <a:pt x="700316" y="1244441"/>
                  </a:lnTo>
                  <a:lnTo>
                    <a:pt x="842631" y="1244441"/>
                  </a:lnTo>
                  <a:lnTo>
                    <a:pt x="558000" y="1507122"/>
                  </a:lnTo>
                  <a:lnTo>
                    <a:pt x="273369" y="1244441"/>
                  </a:lnTo>
                  <a:lnTo>
                    <a:pt x="415685" y="1244441"/>
                  </a:lnTo>
                  <a:lnTo>
                    <a:pt x="415685" y="1095395"/>
                  </a:lnTo>
                  <a:lnTo>
                    <a:pt x="340801" y="1072150"/>
                  </a:lnTo>
                  <a:cubicBezTo>
                    <a:pt x="140527" y="987441"/>
                    <a:pt x="0" y="789131"/>
                    <a:pt x="0" y="558000"/>
                  </a:cubicBezTo>
                  <a:cubicBezTo>
                    <a:pt x="0" y="249825"/>
                    <a:pt x="249825" y="0"/>
                    <a:pt x="558000" y="0"/>
                  </a:cubicBezTo>
                  <a:close/>
                </a:path>
              </a:pathLst>
            </a:cu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07CD0"/>
                </a:solidFill>
              </a:endParaRPr>
            </a:p>
          </p:txBody>
        </p:sp>
        <p:sp>
          <p:nvSpPr>
            <p:cNvPr id="34" name="任意多边形 33"/>
            <p:cNvSpPr/>
            <p:nvPr/>
          </p:nvSpPr>
          <p:spPr>
            <a:xfrm>
              <a:off x="586975" y="1975607"/>
              <a:ext cx="1081074" cy="1472182"/>
            </a:xfrm>
            <a:custGeom>
              <a:avLst/>
              <a:gdLst>
                <a:gd name="connsiteX0" fmla="*/ 540000 w 1080000"/>
                <a:gd name="connsiteY0" fmla="*/ 0 h 1471240"/>
                <a:gd name="connsiteX1" fmla="*/ 1080000 w 1080000"/>
                <a:gd name="connsiteY1" fmla="*/ 540000 h 1471240"/>
                <a:gd name="connsiteX2" fmla="*/ 750193 w 1080000"/>
                <a:gd name="connsiteY2" fmla="*/ 1037564 h 1471240"/>
                <a:gd name="connsiteX3" fmla="*/ 673199 w 1080000"/>
                <a:gd name="connsiteY3" fmla="*/ 1061464 h 1471240"/>
                <a:gd name="connsiteX4" fmla="*/ 673199 w 1080000"/>
                <a:gd name="connsiteY4" fmla="*/ 1226440 h 1471240"/>
                <a:gd name="connsiteX5" fmla="*/ 806399 w 1080000"/>
                <a:gd name="connsiteY5" fmla="*/ 1226440 h 1471240"/>
                <a:gd name="connsiteX6" fmla="*/ 539999 w 1080000"/>
                <a:gd name="connsiteY6" fmla="*/ 1471240 h 1471240"/>
                <a:gd name="connsiteX7" fmla="*/ 273599 w 1080000"/>
                <a:gd name="connsiteY7" fmla="*/ 1226440 h 1471240"/>
                <a:gd name="connsiteX8" fmla="*/ 406799 w 1080000"/>
                <a:gd name="connsiteY8" fmla="*/ 1226440 h 1471240"/>
                <a:gd name="connsiteX9" fmla="*/ 406799 w 1080000"/>
                <a:gd name="connsiteY9" fmla="*/ 1061464 h 1471240"/>
                <a:gd name="connsiteX10" fmla="*/ 329808 w 1080000"/>
                <a:gd name="connsiteY10" fmla="*/ 1037564 h 1471240"/>
                <a:gd name="connsiteX11" fmla="*/ 0 w 1080000"/>
                <a:gd name="connsiteY11" fmla="*/ 540000 h 1471240"/>
                <a:gd name="connsiteX12" fmla="*/ 540000 w 1080000"/>
                <a:gd name="connsiteY12" fmla="*/ 0 h 147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80000" h="1471240">
                  <a:moveTo>
                    <a:pt x="540000" y="0"/>
                  </a:moveTo>
                  <a:cubicBezTo>
                    <a:pt x="838234" y="0"/>
                    <a:pt x="1080000" y="241766"/>
                    <a:pt x="1080000" y="540000"/>
                  </a:cubicBezTo>
                  <a:cubicBezTo>
                    <a:pt x="1080000" y="763676"/>
                    <a:pt x="944007" y="955588"/>
                    <a:pt x="750193" y="1037564"/>
                  </a:cubicBezTo>
                  <a:lnTo>
                    <a:pt x="673199" y="1061464"/>
                  </a:lnTo>
                  <a:lnTo>
                    <a:pt x="673199" y="1226440"/>
                  </a:lnTo>
                  <a:lnTo>
                    <a:pt x="806399" y="1226440"/>
                  </a:lnTo>
                  <a:lnTo>
                    <a:pt x="539999" y="1471240"/>
                  </a:lnTo>
                  <a:lnTo>
                    <a:pt x="273599" y="1226440"/>
                  </a:lnTo>
                  <a:lnTo>
                    <a:pt x="406799" y="1226440"/>
                  </a:lnTo>
                  <a:lnTo>
                    <a:pt x="406799" y="1061464"/>
                  </a:lnTo>
                  <a:lnTo>
                    <a:pt x="329808" y="1037564"/>
                  </a:lnTo>
                  <a:cubicBezTo>
                    <a:pt x="135993" y="955588"/>
                    <a:pt x="0" y="763676"/>
                    <a:pt x="0" y="540000"/>
                  </a:cubicBezTo>
                  <a:cubicBezTo>
                    <a:pt x="0" y="241766"/>
                    <a:pt x="241766" y="0"/>
                    <a:pt x="540000" y="0"/>
                  </a:cubicBezTo>
                  <a:close/>
                </a:path>
              </a:pathLst>
            </a:cu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07CD0"/>
                </a:solidFill>
              </a:endParaRPr>
            </a:p>
          </p:txBody>
        </p:sp>
        <p:sp>
          <p:nvSpPr>
            <p:cNvPr id="35" name="文本框 81"/>
            <p:cNvSpPr txBox="1">
              <a:spLocks noChangeArrowheads="1"/>
            </p:cNvSpPr>
            <p:nvPr/>
          </p:nvSpPr>
          <p:spPr bwMode="auto">
            <a:xfrm>
              <a:off x="778699" y="2316082"/>
              <a:ext cx="697627" cy="400110"/>
            </a:xfrm>
            <a:prstGeom prst="rect">
              <a:avLst/>
            </a:prstGeom>
            <a:noFill/>
            <a:ln w="9525">
              <a:noFill/>
              <a:miter lim="800000"/>
              <a:headEnd/>
              <a:tailEnd/>
            </a:ln>
          </p:spPr>
          <p:txBody>
            <a:bodyPr wrap="none">
              <a:spAutoFit/>
            </a:bodyPr>
            <a:lstStyle/>
            <a:p>
              <a:r>
                <a:rPr lang="zh-CN" altLang="en-US" sz="2000" b="1" dirty="0">
                  <a:solidFill>
                    <a:srgbClr val="007CD0"/>
                  </a:solidFill>
                  <a:latin typeface="微软雅黑" pitchFamily="34" charset="-122"/>
                  <a:ea typeface="微软雅黑" pitchFamily="34" charset="-122"/>
                </a:rPr>
                <a:t>原则</a:t>
              </a:r>
            </a:p>
          </p:txBody>
        </p:sp>
      </p:grpSp>
      <p:sp>
        <p:nvSpPr>
          <p:cNvPr id="36" name="矩形 35"/>
          <p:cNvSpPr/>
          <p:nvPr/>
        </p:nvSpPr>
        <p:spPr>
          <a:xfrm>
            <a:off x="5688013" y="2080938"/>
            <a:ext cx="2505075" cy="1285875"/>
          </a:xfrm>
          <a:prstGeom prst="rect">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7" name="组合 145"/>
          <p:cNvGrpSpPr>
            <a:grpSpLocks/>
          </p:cNvGrpSpPr>
          <p:nvPr/>
        </p:nvGrpSpPr>
        <p:grpSpPr bwMode="auto">
          <a:xfrm>
            <a:off x="5140325" y="1536426"/>
            <a:ext cx="1116013" cy="1116012"/>
            <a:chOff x="3329595" y="1685368"/>
            <a:chExt cx="1116000" cy="1116000"/>
          </a:xfrm>
        </p:grpSpPr>
        <p:grpSp>
          <p:nvGrpSpPr>
            <p:cNvPr id="38" name="组合 146"/>
            <p:cNvGrpSpPr>
              <a:grpSpLocks/>
            </p:cNvGrpSpPr>
            <p:nvPr/>
          </p:nvGrpSpPr>
          <p:grpSpPr bwMode="auto">
            <a:xfrm>
              <a:off x="3329595" y="1685368"/>
              <a:ext cx="1116000" cy="1116000"/>
              <a:chOff x="3272949" y="3722523"/>
              <a:chExt cx="813408" cy="877328"/>
            </a:xfrm>
          </p:grpSpPr>
          <p:sp>
            <p:nvSpPr>
              <p:cNvPr id="40" name="椭圆 39"/>
              <p:cNvSpPr/>
              <p:nvPr/>
            </p:nvSpPr>
            <p:spPr>
              <a:xfrm>
                <a:off x="3272949" y="3722523"/>
                <a:ext cx="813408" cy="877328"/>
              </a:xfrm>
              <a:prstGeom prst="ellipse">
                <a:avLst/>
              </a:pr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1" name="椭圆 40"/>
              <p:cNvSpPr/>
              <p:nvPr/>
            </p:nvSpPr>
            <p:spPr>
              <a:xfrm>
                <a:off x="3285677" y="3736250"/>
                <a:ext cx="787952" cy="849873"/>
              </a:xfrm>
              <a:prstGeom prst="ellipse">
                <a:avLst/>
              </a:pr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39" name="文本框 147"/>
            <p:cNvSpPr txBox="1">
              <a:spLocks noChangeArrowheads="1"/>
            </p:cNvSpPr>
            <p:nvPr/>
          </p:nvSpPr>
          <p:spPr bwMode="auto">
            <a:xfrm>
              <a:off x="3538751" y="2069054"/>
              <a:ext cx="697628" cy="400110"/>
            </a:xfrm>
            <a:prstGeom prst="rect">
              <a:avLst/>
            </a:prstGeom>
            <a:noFill/>
            <a:ln w="9525">
              <a:noFill/>
              <a:miter lim="800000"/>
              <a:headEnd/>
              <a:tailEnd/>
            </a:ln>
          </p:spPr>
          <p:txBody>
            <a:bodyPr wrap="none">
              <a:spAutoFit/>
            </a:bodyPr>
            <a:lstStyle/>
            <a:p>
              <a:pPr algn="ctr"/>
              <a:r>
                <a:rPr lang="zh-CN" altLang="en-US" sz="2000">
                  <a:latin typeface="微软雅黑" pitchFamily="34" charset="-122"/>
                  <a:ea typeface="微软雅黑" pitchFamily="34" charset="-122"/>
                </a:rPr>
                <a:t>原则</a:t>
              </a:r>
            </a:p>
          </p:txBody>
        </p:sp>
      </p:grpSp>
      <p:grpSp>
        <p:nvGrpSpPr>
          <p:cNvPr id="42" name="组合 110"/>
          <p:cNvGrpSpPr>
            <a:grpSpLocks/>
          </p:cNvGrpSpPr>
          <p:nvPr/>
        </p:nvGrpSpPr>
        <p:grpSpPr bwMode="auto">
          <a:xfrm rot="10800000">
            <a:off x="5140325" y="2433363"/>
            <a:ext cx="1116013" cy="1506538"/>
            <a:chOff x="569512" y="1958137"/>
            <a:chExt cx="1116000" cy="1507122"/>
          </a:xfrm>
        </p:grpSpPr>
        <p:sp>
          <p:nvSpPr>
            <p:cNvPr id="43" name="任意多边形 42"/>
            <p:cNvSpPr/>
            <p:nvPr/>
          </p:nvSpPr>
          <p:spPr>
            <a:xfrm>
              <a:off x="569512" y="1958137"/>
              <a:ext cx="1116000" cy="1507122"/>
            </a:xfrm>
            <a:custGeom>
              <a:avLst/>
              <a:gdLst>
                <a:gd name="connsiteX0" fmla="*/ 558000 w 1116000"/>
                <a:gd name="connsiteY0" fmla="*/ 0 h 1507122"/>
                <a:gd name="connsiteX1" fmla="*/ 1116000 w 1116000"/>
                <a:gd name="connsiteY1" fmla="*/ 558000 h 1507122"/>
                <a:gd name="connsiteX2" fmla="*/ 775199 w 1116000"/>
                <a:gd name="connsiteY2" fmla="*/ 1072150 h 1507122"/>
                <a:gd name="connsiteX3" fmla="*/ 700316 w 1116000"/>
                <a:gd name="connsiteY3" fmla="*/ 1095395 h 1507122"/>
                <a:gd name="connsiteX4" fmla="*/ 700316 w 1116000"/>
                <a:gd name="connsiteY4" fmla="*/ 1244441 h 1507122"/>
                <a:gd name="connsiteX5" fmla="*/ 842631 w 1116000"/>
                <a:gd name="connsiteY5" fmla="*/ 1244441 h 1507122"/>
                <a:gd name="connsiteX6" fmla="*/ 558000 w 1116000"/>
                <a:gd name="connsiteY6" fmla="*/ 1507122 h 1507122"/>
                <a:gd name="connsiteX7" fmla="*/ 273369 w 1116000"/>
                <a:gd name="connsiteY7" fmla="*/ 1244441 h 1507122"/>
                <a:gd name="connsiteX8" fmla="*/ 415685 w 1116000"/>
                <a:gd name="connsiteY8" fmla="*/ 1244441 h 1507122"/>
                <a:gd name="connsiteX9" fmla="*/ 415685 w 1116000"/>
                <a:gd name="connsiteY9" fmla="*/ 1095395 h 1507122"/>
                <a:gd name="connsiteX10" fmla="*/ 340801 w 1116000"/>
                <a:gd name="connsiteY10" fmla="*/ 1072150 h 1507122"/>
                <a:gd name="connsiteX11" fmla="*/ 0 w 1116000"/>
                <a:gd name="connsiteY11" fmla="*/ 558000 h 1507122"/>
                <a:gd name="connsiteX12" fmla="*/ 558000 w 1116000"/>
                <a:gd name="connsiteY12" fmla="*/ 0 h 1507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6000" h="1507122">
                  <a:moveTo>
                    <a:pt x="558000" y="0"/>
                  </a:moveTo>
                  <a:cubicBezTo>
                    <a:pt x="866175" y="0"/>
                    <a:pt x="1116000" y="249825"/>
                    <a:pt x="1116000" y="558000"/>
                  </a:cubicBezTo>
                  <a:cubicBezTo>
                    <a:pt x="1116000" y="789131"/>
                    <a:pt x="975474" y="987441"/>
                    <a:pt x="775199" y="1072150"/>
                  </a:cubicBezTo>
                  <a:lnTo>
                    <a:pt x="700316" y="1095395"/>
                  </a:lnTo>
                  <a:lnTo>
                    <a:pt x="700316" y="1244441"/>
                  </a:lnTo>
                  <a:lnTo>
                    <a:pt x="842631" y="1244441"/>
                  </a:lnTo>
                  <a:lnTo>
                    <a:pt x="558000" y="1507122"/>
                  </a:lnTo>
                  <a:lnTo>
                    <a:pt x="273369" y="1244441"/>
                  </a:lnTo>
                  <a:lnTo>
                    <a:pt x="415685" y="1244441"/>
                  </a:lnTo>
                  <a:lnTo>
                    <a:pt x="415685" y="1095395"/>
                  </a:lnTo>
                  <a:lnTo>
                    <a:pt x="340801" y="1072150"/>
                  </a:lnTo>
                  <a:cubicBezTo>
                    <a:pt x="140527" y="987441"/>
                    <a:pt x="0" y="789131"/>
                    <a:pt x="0" y="558000"/>
                  </a:cubicBezTo>
                  <a:cubicBezTo>
                    <a:pt x="0" y="249825"/>
                    <a:pt x="249825" y="0"/>
                    <a:pt x="558000" y="0"/>
                  </a:cubicBezTo>
                  <a:close/>
                </a:path>
              </a:pathLst>
            </a:custGeom>
            <a:gradFill flip="none" rotWithShape="1">
              <a:gsLst>
                <a:gs pos="57000">
                  <a:schemeClr val="accent1">
                    <a:lumMod val="5000"/>
                    <a:lumOff val="95000"/>
                  </a:schemeClr>
                </a:gs>
                <a:gs pos="92000">
                  <a:schemeClr val="bg1">
                    <a:lumMod val="75000"/>
                  </a:schemeClr>
                </a:gs>
                <a:gs pos="100000">
                  <a:schemeClr val="bg1">
                    <a:lumMod val="65000"/>
                  </a:schemeClr>
                </a:gs>
              </a:gsLst>
              <a:lin ang="162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4" name="任意多边形 43"/>
            <p:cNvSpPr/>
            <p:nvPr/>
          </p:nvSpPr>
          <p:spPr>
            <a:xfrm>
              <a:off x="586975" y="1975607"/>
              <a:ext cx="1081074" cy="1472182"/>
            </a:xfrm>
            <a:custGeom>
              <a:avLst/>
              <a:gdLst>
                <a:gd name="connsiteX0" fmla="*/ 540000 w 1080000"/>
                <a:gd name="connsiteY0" fmla="*/ 0 h 1471240"/>
                <a:gd name="connsiteX1" fmla="*/ 1080000 w 1080000"/>
                <a:gd name="connsiteY1" fmla="*/ 540000 h 1471240"/>
                <a:gd name="connsiteX2" fmla="*/ 750193 w 1080000"/>
                <a:gd name="connsiteY2" fmla="*/ 1037564 h 1471240"/>
                <a:gd name="connsiteX3" fmla="*/ 673199 w 1080000"/>
                <a:gd name="connsiteY3" fmla="*/ 1061464 h 1471240"/>
                <a:gd name="connsiteX4" fmla="*/ 673199 w 1080000"/>
                <a:gd name="connsiteY4" fmla="*/ 1226440 h 1471240"/>
                <a:gd name="connsiteX5" fmla="*/ 806399 w 1080000"/>
                <a:gd name="connsiteY5" fmla="*/ 1226440 h 1471240"/>
                <a:gd name="connsiteX6" fmla="*/ 539999 w 1080000"/>
                <a:gd name="connsiteY6" fmla="*/ 1471240 h 1471240"/>
                <a:gd name="connsiteX7" fmla="*/ 273599 w 1080000"/>
                <a:gd name="connsiteY7" fmla="*/ 1226440 h 1471240"/>
                <a:gd name="connsiteX8" fmla="*/ 406799 w 1080000"/>
                <a:gd name="connsiteY8" fmla="*/ 1226440 h 1471240"/>
                <a:gd name="connsiteX9" fmla="*/ 406799 w 1080000"/>
                <a:gd name="connsiteY9" fmla="*/ 1061464 h 1471240"/>
                <a:gd name="connsiteX10" fmla="*/ 329808 w 1080000"/>
                <a:gd name="connsiteY10" fmla="*/ 1037564 h 1471240"/>
                <a:gd name="connsiteX11" fmla="*/ 0 w 1080000"/>
                <a:gd name="connsiteY11" fmla="*/ 540000 h 1471240"/>
                <a:gd name="connsiteX12" fmla="*/ 540000 w 1080000"/>
                <a:gd name="connsiteY12" fmla="*/ 0 h 147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80000" h="1471240">
                  <a:moveTo>
                    <a:pt x="540000" y="0"/>
                  </a:moveTo>
                  <a:cubicBezTo>
                    <a:pt x="838234" y="0"/>
                    <a:pt x="1080000" y="241766"/>
                    <a:pt x="1080000" y="540000"/>
                  </a:cubicBezTo>
                  <a:cubicBezTo>
                    <a:pt x="1080000" y="763676"/>
                    <a:pt x="944007" y="955588"/>
                    <a:pt x="750193" y="1037564"/>
                  </a:cubicBezTo>
                  <a:lnTo>
                    <a:pt x="673199" y="1061464"/>
                  </a:lnTo>
                  <a:lnTo>
                    <a:pt x="673199" y="1226440"/>
                  </a:lnTo>
                  <a:lnTo>
                    <a:pt x="806399" y="1226440"/>
                  </a:lnTo>
                  <a:lnTo>
                    <a:pt x="539999" y="1471240"/>
                  </a:lnTo>
                  <a:lnTo>
                    <a:pt x="273599" y="1226440"/>
                  </a:lnTo>
                  <a:lnTo>
                    <a:pt x="406799" y="1226440"/>
                  </a:lnTo>
                  <a:lnTo>
                    <a:pt x="406799" y="1061464"/>
                  </a:lnTo>
                  <a:lnTo>
                    <a:pt x="329808" y="1037564"/>
                  </a:lnTo>
                  <a:cubicBezTo>
                    <a:pt x="135993" y="955588"/>
                    <a:pt x="0" y="763676"/>
                    <a:pt x="0" y="540000"/>
                  </a:cubicBezTo>
                  <a:cubicBezTo>
                    <a:pt x="0" y="241766"/>
                    <a:pt x="241766" y="0"/>
                    <a:pt x="540000" y="0"/>
                  </a:cubicBezTo>
                  <a:close/>
                </a:path>
              </a:pathLst>
            </a:custGeom>
            <a:gradFill flip="none" rotWithShape="1">
              <a:gsLst>
                <a:gs pos="49000">
                  <a:schemeClr val="accent1">
                    <a:lumMod val="5000"/>
                    <a:lumOff val="95000"/>
                  </a:schemeClr>
                </a:gs>
                <a:gs pos="92000">
                  <a:schemeClr val="bg1">
                    <a:lumMod val="85000"/>
                  </a:schemeClr>
                </a:gs>
                <a:gs pos="100000">
                  <a:schemeClr val="bg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5" name="文本框 113"/>
            <p:cNvSpPr txBox="1">
              <a:spLocks noChangeArrowheads="1"/>
            </p:cNvSpPr>
            <p:nvPr/>
          </p:nvSpPr>
          <p:spPr bwMode="auto">
            <a:xfrm rot="10800000">
              <a:off x="787362" y="2345310"/>
              <a:ext cx="697627" cy="400110"/>
            </a:xfrm>
            <a:prstGeom prst="rect">
              <a:avLst/>
            </a:prstGeom>
            <a:noFill/>
            <a:ln w="9525">
              <a:noFill/>
              <a:miter lim="800000"/>
              <a:headEnd/>
              <a:tailEnd/>
            </a:ln>
          </p:spPr>
          <p:txBody>
            <a:bodyPr wrap="none">
              <a:spAutoFit/>
            </a:bodyPr>
            <a:lstStyle/>
            <a:p>
              <a:r>
                <a:rPr lang="zh-CN" altLang="en-US" sz="2000">
                  <a:latin typeface="微软雅黑" pitchFamily="34" charset="-122"/>
                  <a:ea typeface="微软雅黑" pitchFamily="34" charset="-122"/>
                </a:rPr>
                <a:t>愿景</a:t>
              </a:r>
            </a:p>
          </p:txBody>
        </p:sp>
      </p:grpSp>
      <p:grpSp>
        <p:nvGrpSpPr>
          <p:cNvPr id="46" name="组合 96"/>
          <p:cNvGrpSpPr>
            <a:grpSpLocks/>
          </p:cNvGrpSpPr>
          <p:nvPr/>
        </p:nvGrpSpPr>
        <p:grpSpPr bwMode="auto">
          <a:xfrm rot="10800000">
            <a:off x="6084888" y="2823888"/>
            <a:ext cx="1470025" cy="1116013"/>
            <a:chOff x="109391" y="3547637"/>
            <a:chExt cx="1471124" cy="1116000"/>
          </a:xfrm>
        </p:grpSpPr>
        <p:grpSp>
          <p:nvGrpSpPr>
            <p:cNvPr id="47" name="组合 97"/>
            <p:cNvGrpSpPr>
              <a:grpSpLocks/>
            </p:cNvGrpSpPr>
            <p:nvPr/>
          </p:nvGrpSpPr>
          <p:grpSpPr bwMode="auto">
            <a:xfrm>
              <a:off x="109391" y="3547637"/>
              <a:ext cx="1471124" cy="1116000"/>
              <a:chOff x="473003" y="3554634"/>
              <a:chExt cx="1471124" cy="1116000"/>
            </a:xfrm>
          </p:grpSpPr>
          <p:sp>
            <p:nvSpPr>
              <p:cNvPr id="50" name="任意多边形 49"/>
              <p:cNvSpPr/>
              <p:nvPr/>
            </p:nvSpPr>
            <p:spPr>
              <a:xfrm>
                <a:off x="473003" y="3554634"/>
                <a:ext cx="1471124" cy="1116000"/>
              </a:xfrm>
              <a:custGeom>
                <a:avLst/>
                <a:gdLst>
                  <a:gd name="connsiteX0" fmla="*/ 558000 w 1471124"/>
                  <a:gd name="connsiteY0" fmla="*/ 0 h 1116000"/>
                  <a:gd name="connsiteX1" fmla="*/ 1072150 w 1471124"/>
                  <a:gd name="connsiteY1" fmla="*/ 340801 h 1116000"/>
                  <a:gd name="connsiteX2" fmla="*/ 1095395 w 1471124"/>
                  <a:gd name="connsiteY2" fmla="*/ 415684 h 1116000"/>
                  <a:gd name="connsiteX3" fmla="*/ 1208443 w 1471124"/>
                  <a:gd name="connsiteY3" fmla="*/ 415684 h 1116000"/>
                  <a:gd name="connsiteX4" fmla="*/ 1208443 w 1471124"/>
                  <a:gd name="connsiteY4" fmla="*/ 273369 h 1116000"/>
                  <a:gd name="connsiteX5" fmla="*/ 1471124 w 1471124"/>
                  <a:gd name="connsiteY5" fmla="*/ 558000 h 1116000"/>
                  <a:gd name="connsiteX6" fmla="*/ 1208443 w 1471124"/>
                  <a:gd name="connsiteY6" fmla="*/ 842631 h 1116000"/>
                  <a:gd name="connsiteX7" fmla="*/ 1208443 w 1471124"/>
                  <a:gd name="connsiteY7" fmla="*/ 700315 h 1116000"/>
                  <a:gd name="connsiteX8" fmla="*/ 1095395 w 1471124"/>
                  <a:gd name="connsiteY8" fmla="*/ 700315 h 1116000"/>
                  <a:gd name="connsiteX9" fmla="*/ 1072150 w 1471124"/>
                  <a:gd name="connsiteY9" fmla="*/ 775199 h 1116000"/>
                  <a:gd name="connsiteX10" fmla="*/ 558000 w 1471124"/>
                  <a:gd name="connsiteY10" fmla="*/ 1116000 h 1116000"/>
                  <a:gd name="connsiteX11" fmla="*/ 0 w 1471124"/>
                  <a:gd name="connsiteY11" fmla="*/ 558000 h 1116000"/>
                  <a:gd name="connsiteX12" fmla="*/ 558000 w 1471124"/>
                  <a:gd name="connsiteY12" fmla="*/ 0 h 11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124" h="1116000">
                    <a:moveTo>
                      <a:pt x="558000" y="0"/>
                    </a:moveTo>
                    <a:cubicBezTo>
                      <a:pt x="789131" y="0"/>
                      <a:pt x="987441" y="140527"/>
                      <a:pt x="1072150" y="340801"/>
                    </a:cubicBezTo>
                    <a:lnTo>
                      <a:pt x="1095395" y="415684"/>
                    </a:lnTo>
                    <a:lnTo>
                      <a:pt x="1208443" y="415684"/>
                    </a:lnTo>
                    <a:lnTo>
                      <a:pt x="1208443" y="273369"/>
                    </a:lnTo>
                    <a:lnTo>
                      <a:pt x="1471124" y="558000"/>
                    </a:lnTo>
                    <a:lnTo>
                      <a:pt x="1208443" y="842631"/>
                    </a:lnTo>
                    <a:lnTo>
                      <a:pt x="1208443" y="700315"/>
                    </a:lnTo>
                    <a:lnTo>
                      <a:pt x="1095395" y="700315"/>
                    </a:lnTo>
                    <a:lnTo>
                      <a:pt x="1072150" y="775199"/>
                    </a:lnTo>
                    <a:cubicBezTo>
                      <a:pt x="987441" y="975474"/>
                      <a:pt x="789131" y="1116000"/>
                      <a:pt x="558000" y="1116000"/>
                    </a:cubicBezTo>
                    <a:cubicBezTo>
                      <a:pt x="249825" y="1116000"/>
                      <a:pt x="0" y="866175"/>
                      <a:pt x="0" y="558000"/>
                    </a:cubicBezTo>
                    <a:cubicBezTo>
                      <a:pt x="0" y="249825"/>
                      <a:pt x="249825" y="0"/>
                      <a:pt x="558000" y="0"/>
                    </a:cubicBezTo>
                    <a:close/>
                  </a:path>
                </a:pathLst>
              </a:custGeom>
              <a:gradFill flip="none" rotWithShape="1">
                <a:gsLst>
                  <a:gs pos="57000">
                    <a:schemeClr val="accent1">
                      <a:lumMod val="5000"/>
                      <a:lumOff val="95000"/>
                    </a:schemeClr>
                  </a:gs>
                  <a:gs pos="92000">
                    <a:schemeClr val="bg1">
                      <a:lumMod val="75000"/>
                    </a:schemeClr>
                  </a:gs>
                  <a:gs pos="100000">
                    <a:schemeClr val="bg1">
                      <a:lumMod val="65000"/>
                    </a:schemeClr>
                  </a:gs>
                </a:gsLst>
                <a:lin ang="189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1" name="任意多边形 50"/>
              <p:cNvSpPr/>
              <p:nvPr/>
            </p:nvSpPr>
            <p:spPr>
              <a:xfrm>
                <a:off x="490479" y="3572097"/>
                <a:ext cx="1436173" cy="1081074"/>
              </a:xfrm>
              <a:custGeom>
                <a:avLst/>
                <a:gdLst>
                  <a:gd name="connsiteX0" fmla="*/ 540000 w 1435242"/>
                  <a:gd name="connsiteY0" fmla="*/ 0 h 1080000"/>
                  <a:gd name="connsiteX1" fmla="*/ 1037564 w 1435242"/>
                  <a:gd name="connsiteY1" fmla="*/ 329808 h 1080000"/>
                  <a:gd name="connsiteX2" fmla="*/ 1061464 w 1435242"/>
                  <a:gd name="connsiteY2" fmla="*/ 406799 h 1080000"/>
                  <a:gd name="connsiteX3" fmla="*/ 1190442 w 1435242"/>
                  <a:gd name="connsiteY3" fmla="*/ 406799 h 1080000"/>
                  <a:gd name="connsiteX4" fmla="*/ 1190442 w 1435242"/>
                  <a:gd name="connsiteY4" fmla="*/ 273599 h 1080000"/>
                  <a:gd name="connsiteX5" fmla="*/ 1435242 w 1435242"/>
                  <a:gd name="connsiteY5" fmla="*/ 539999 h 1080000"/>
                  <a:gd name="connsiteX6" fmla="*/ 1190442 w 1435242"/>
                  <a:gd name="connsiteY6" fmla="*/ 806399 h 1080000"/>
                  <a:gd name="connsiteX7" fmla="*/ 1190442 w 1435242"/>
                  <a:gd name="connsiteY7" fmla="*/ 673199 h 1080000"/>
                  <a:gd name="connsiteX8" fmla="*/ 1061464 w 1435242"/>
                  <a:gd name="connsiteY8" fmla="*/ 673199 h 1080000"/>
                  <a:gd name="connsiteX9" fmla="*/ 1037564 w 1435242"/>
                  <a:gd name="connsiteY9" fmla="*/ 750193 h 1080000"/>
                  <a:gd name="connsiteX10" fmla="*/ 540000 w 1435242"/>
                  <a:gd name="connsiteY10" fmla="*/ 1080000 h 1080000"/>
                  <a:gd name="connsiteX11" fmla="*/ 0 w 1435242"/>
                  <a:gd name="connsiteY11" fmla="*/ 540000 h 1080000"/>
                  <a:gd name="connsiteX12" fmla="*/ 540000 w 1435242"/>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35242" h="1080000">
                    <a:moveTo>
                      <a:pt x="540000" y="0"/>
                    </a:moveTo>
                    <a:cubicBezTo>
                      <a:pt x="763676" y="0"/>
                      <a:pt x="955588" y="135994"/>
                      <a:pt x="1037564" y="329808"/>
                    </a:cubicBezTo>
                    <a:lnTo>
                      <a:pt x="1061464" y="406799"/>
                    </a:lnTo>
                    <a:lnTo>
                      <a:pt x="1190442" y="406799"/>
                    </a:lnTo>
                    <a:lnTo>
                      <a:pt x="1190442" y="273599"/>
                    </a:lnTo>
                    <a:lnTo>
                      <a:pt x="1435242" y="539999"/>
                    </a:lnTo>
                    <a:lnTo>
                      <a:pt x="1190442" y="806399"/>
                    </a:lnTo>
                    <a:lnTo>
                      <a:pt x="1190442" y="673199"/>
                    </a:lnTo>
                    <a:lnTo>
                      <a:pt x="1061464" y="673199"/>
                    </a:lnTo>
                    <a:lnTo>
                      <a:pt x="1037564" y="750193"/>
                    </a:lnTo>
                    <a:cubicBezTo>
                      <a:pt x="955588" y="944007"/>
                      <a:pt x="763676" y="1080000"/>
                      <a:pt x="540000" y="1080000"/>
                    </a:cubicBezTo>
                    <a:cubicBezTo>
                      <a:pt x="241766" y="1080000"/>
                      <a:pt x="0" y="838234"/>
                      <a:pt x="0" y="540000"/>
                    </a:cubicBezTo>
                    <a:cubicBezTo>
                      <a:pt x="0" y="241766"/>
                      <a:pt x="241766" y="0"/>
                      <a:pt x="540000" y="0"/>
                    </a:cubicBezTo>
                    <a:close/>
                  </a:path>
                </a:pathLst>
              </a:cu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5" name="文本框 109"/>
              <p:cNvSpPr txBox="1">
                <a:spLocks noChangeArrowheads="1"/>
              </p:cNvSpPr>
              <p:nvPr/>
            </p:nvSpPr>
            <p:spPr bwMode="auto">
              <a:xfrm>
                <a:off x="682190" y="3912579"/>
                <a:ext cx="697627" cy="400110"/>
              </a:xfrm>
              <a:prstGeom prst="rect">
                <a:avLst/>
              </a:prstGeom>
              <a:noFill/>
              <a:ln w="9525">
                <a:noFill/>
                <a:miter lim="800000"/>
                <a:headEnd/>
                <a:tailEnd/>
              </a:ln>
            </p:spPr>
            <p:txBody>
              <a:bodyPr wrap="none">
                <a:spAutoFit/>
              </a:bodyPr>
              <a:lstStyle/>
              <a:p>
                <a:r>
                  <a:rPr lang="zh-CN" altLang="en-US" sz="2000">
                    <a:latin typeface="微软雅黑" pitchFamily="34" charset="-122"/>
                    <a:ea typeface="微软雅黑" pitchFamily="34" charset="-122"/>
                  </a:rPr>
                  <a:t>愿景</a:t>
                </a:r>
              </a:p>
            </p:txBody>
          </p:sp>
        </p:grpSp>
        <p:sp>
          <p:nvSpPr>
            <p:cNvPr id="48" name="任意多边形 47"/>
            <p:cNvSpPr/>
            <p:nvPr/>
          </p:nvSpPr>
          <p:spPr>
            <a:xfrm>
              <a:off x="120512" y="3565100"/>
              <a:ext cx="1448882" cy="1081074"/>
            </a:xfrm>
            <a:custGeom>
              <a:avLst/>
              <a:gdLst>
                <a:gd name="connsiteX0" fmla="*/ 540000 w 1448965"/>
                <a:gd name="connsiteY0" fmla="*/ 0 h 1080000"/>
                <a:gd name="connsiteX1" fmla="*/ 1037564 w 1448965"/>
                <a:gd name="connsiteY1" fmla="*/ 329808 h 1080000"/>
                <a:gd name="connsiteX2" fmla="*/ 1061464 w 1448965"/>
                <a:gd name="connsiteY2" fmla="*/ 406799 h 1080000"/>
                <a:gd name="connsiteX3" fmla="*/ 1204165 w 1448965"/>
                <a:gd name="connsiteY3" fmla="*/ 406799 h 1080000"/>
                <a:gd name="connsiteX4" fmla="*/ 1204165 w 1448965"/>
                <a:gd name="connsiteY4" fmla="*/ 273599 h 1080000"/>
                <a:gd name="connsiteX5" fmla="*/ 1448965 w 1448965"/>
                <a:gd name="connsiteY5" fmla="*/ 539999 h 1080000"/>
                <a:gd name="connsiteX6" fmla="*/ 1204165 w 1448965"/>
                <a:gd name="connsiteY6" fmla="*/ 806399 h 1080000"/>
                <a:gd name="connsiteX7" fmla="*/ 1204165 w 1448965"/>
                <a:gd name="connsiteY7" fmla="*/ 673199 h 1080000"/>
                <a:gd name="connsiteX8" fmla="*/ 1061464 w 1448965"/>
                <a:gd name="connsiteY8" fmla="*/ 673199 h 1080000"/>
                <a:gd name="connsiteX9" fmla="*/ 1037564 w 1448965"/>
                <a:gd name="connsiteY9" fmla="*/ 750193 h 1080000"/>
                <a:gd name="connsiteX10" fmla="*/ 540000 w 1448965"/>
                <a:gd name="connsiteY10" fmla="*/ 1080000 h 1080000"/>
                <a:gd name="connsiteX11" fmla="*/ 0 w 1448965"/>
                <a:gd name="connsiteY11" fmla="*/ 540000 h 1080000"/>
                <a:gd name="connsiteX12" fmla="*/ 540000 w 1448965"/>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8965" h="1080000">
                  <a:moveTo>
                    <a:pt x="540000" y="0"/>
                  </a:moveTo>
                  <a:cubicBezTo>
                    <a:pt x="763676" y="0"/>
                    <a:pt x="955588" y="135994"/>
                    <a:pt x="1037564" y="329808"/>
                  </a:cubicBezTo>
                  <a:lnTo>
                    <a:pt x="1061464" y="406799"/>
                  </a:lnTo>
                  <a:lnTo>
                    <a:pt x="1204165" y="406799"/>
                  </a:lnTo>
                  <a:lnTo>
                    <a:pt x="1204165" y="273599"/>
                  </a:lnTo>
                  <a:lnTo>
                    <a:pt x="1448965" y="539999"/>
                  </a:lnTo>
                  <a:lnTo>
                    <a:pt x="1204165" y="806399"/>
                  </a:lnTo>
                  <a:lnTo>
                    <a:pt x="1204165" y="673199"/>
                  </a:lnTo>
                  <a:lnTo>
                    <a:pt x="1061464" y="673199"/>
                  </a:lnTo>
                  <a:lnTo>
                    <a:pt x="1037564" y="750193"/>
                  </a:lnTo>
                  <a:cubicBezTo>
                    <a:pt x="955588" y="944007"/>
                    <a:pt x="763676" y="1080000"/>
                    <a:pt x="540000" y="1080000"/>
                  </a:cubicBezTo>
                  <a:cubicBezTo>
                    <a:pt x="241766" y="1080000"/>
                    <a:pt x="0" y="838234"/>
                    <a:pt x="0" y="540000"/>
                  </a:cubicBezTo>
                  <a:cubicBezTo>
                    <a:pt x="0" y="241766"/>
                    <a:pt x="241766" y="0"/>
                    <a:pt x="540000" y="0"/>
                  </a:cubicBezTo>
                  <a:close/>
                </a:path>
              </a:pathLst>
            </a:custGeom>
            <a:gradFill flip="none" rotWithShape="1">
              <a:gsLst>
                <a:gs pos="49000">
                  <a:schemeClr val="accent1">
                    <a:lumMod val="5000"/>
                    <a:lumOff val="95000"/>
                  </a:schemeClr>
                </a:gs>
                <a:gs pos="92000">
                  <a:schemeClr val="bg1">
                    <a:lumMod val="85000"/>
                  </a:schemeClr>
                </a:gs>
                <a:gs pos="100000">
                  <a:schemeClr val="bg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9" name="文本框 105"/>
            <p:cNvSpPr txBox="1">
              <a:spLocks noChangeArrowheads="1"/>
            </p:cNvSpPr>
            <p:nvPr/>
          </p:nvSpPr>
          <p:spPr bwMode="auto">
            <a:xfrm rot="10800000">
              <a:off x="308654" y="3923582"/>
              <a:ext cx="697627" cy="400110"/>
            </a:xfrm>
            <a:prstGeom prst="rect">
              <a:avLst/>
            </a:prstGeom>
            <a:noFill/>
            <a:ln w="9525">
              <a:noFill/>
              <a:miter lim="800000"/>
              <a:headEnd/>
              <a:tailEnd/>
            </a:ln>
          </p:spPr>
          <p:txBody>
            <a:bodyPr wrap="none">
              <a:spAutoFit/>
            </a:bodyPr>
            <a:lstStyle/>
            <a:p>
              <a:r>
                <a:rPr lang="zh-CN" altLang="en-US" sz="2000">
                  <a:latin typeface="微软雅黑" pitchFamily="34" charset="-122"/>
                  <a:ea typeface="微软雅黑" pitchFamily="34" charset="-122"/>
                </a:rPr>
                <a:t>目标</a:t>
              </a:r>
            </a:p>
          </p:txBody>
        </p:sp>
      </p:grpSp>
      <p:grpSp>
        <p:nvGrpSpPr>
          <p:cNvPr id="56" name="组合 88"/>
          <p:cNvGrpSpPr>
            <a:grpSpLocks/>
          </p:cNvGrpSpPr>
          <p:nvPr/>
        </p:nvGrpSpPr>
        <p:grpSpPr bwMode="auto">
          <a:xfrm rot="10800000">
            <a:off x="7329488" y="2823888"/>
            <a:ext cx="1471612" cy="1116013"/>
            <a:chOff x="109391" y="3547637"/>
            <a:chExt cx="1471124" cy="1116000"/>
          </a:xfrm>
        </p:grpSpPr>
        <p:grpSp>
          <p:nvGrpSpPr>
            <p:cNvPr id="57" name="组合 89"/>
            <p:cNvGrpSpPr>
              <a:grpSpLocks/>
            </p:cNvGrpSpPr>
            <p:nvPr/>
          </p:nvGrpSpPr>
          <p:grpSpPr bwMode="auto">
            <a:xfrm>
              <a:off x="109391" y="3547637"/>
              <a:ext cx="1471124" cy="1116000"/>
              <a:chOff x="473003" y="3554634"/>
              <a:chExt cx="1471124" cy="1116000"/>
            </a:xfrm>
          </p:grpSpPr>
          <p:sp>
            <p:nvSpPr>
              <p:cNvPr id="60" name="任意多边形 59"/>
              <p:cNvSpPr/>
              <p:nvPr/>
            </p:nvSpPr>
            <p:spPr>
              <a:xfrm>
                <a:off x="473003" y="3554634"/>
                <a:ext cx="1471124" cy="1116000"/>
              </a:xfrm>
              <a:custGeom>
                <a:avLst/>
                <a:gdLst>
                  <a:gd name="connsiteX0" fmla="*/ 558000 w 1471124"/>
                  <a:gd name="connsiteY0" fmla="*/ 0 h 1116000"/>
                  <a:gd name="connsiteX1" fmla="*/ 1072150 w 1471124"/>
                  <a:gd name="connsiteY1" fmla="*/ 340801 h 1116000"/>
                  <a:gd name="connsiteX2" fmla="*/ 1095395 w 1471124"/>
                  <a:gd name="connsiteY2" fmla="*/ 415684 h 1116000"/>
                  <a:gd name="connsiteX3" fmla="*/ 1208443 w 1471124"/>
                  <a:gd name="connsiteY3" fmla="*/ 415684 h 1116000"/>
                  <a:gd name="connsiteX4" fmla="*/ 1208443 w 1471124"/>
                  <a:gd name="connsiteY4" fmla="*/ 273369 h 1116000"/>
                  <a:gd name="connsiteX5" fmla="*/ 1471124 w 1471124"/>
                  <a:gd name="connsiteY5" fmla="*/ 558000 h 1116000"/>
                  <a:gd name="connsiteX6" fmla="*/ 1208443 w 1471124"/>
                  <a:gd name="connsiteY6" fmla="*/ 842631 h 1116000"/>
                  <a:gd name="connsiteX7" fmla="*/ 1208443 w 1471124"/>
                  <a:gd name="connsiteY7" fmla="*/ 700315 h 1116000"/>
                  <a:gd name="connsiteX8" fmla="*/ 1095395 w 1471124"/>
                  <a:gd name="connsiteY8" fmla="*/ 700315 h 1116000"/>
                  <a:gd name="connsiteX9" fmla="*/ 1072150 w 1471124"/>
                  <a:gd name="connsiteY9" fmla="*/ 775199 h 1116000"/>
                  <a:gd name="connsiteX10" fmla="*/ 558000 w 1471124"/>
                  <a:gd name="connsiteY10" fmla="*/ 1116000 h 1116000"/>
                  <a:gd name="connsiteX11" fmla="*/ 0 w 1471124"/>
                  <a:gd name="connsiteY11" fmla="*/ 558000 h 1116000"/>
                  <a:gd name="connsiteX12" fmla="*/ 558000 w 1471124"/>
                  <a:gd name="connsiteY12" fmla="*/ 0 h 11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124" h="1116000">
                    <a:moveTo>
                      <a:pt x="558000" y="0"/>
                    </a:moveTo>
                    <a:cubicBezTo>
                      <a:pt x="789131" y="0"/>
                      <a:pt x="987441" y="140527"/>
                      <a:pt x="1072150" y="340801"/>
                    </a:cubicBezTo>
                    <a:lnTo>
                      <a:pt x="1095395" y="415684"/>
                    </a:lnTo>
                    <a:lnTo>
                      <a:pt x="1208443" y="415684"/>
                    </a:lnTo>
                    <a:lnTo>
                      <a:pt x="1208443" y="273369"/>
                    </a:lnTo>
                    <a:lnTo>
                      <a:pt x="1471124" y="558000"/>
                    </a:lnTo>
                    <a:lnTo>
                      <a:pt x="1208443" y="842631"/>
                    </a:lnTo>
                    <a:lnTo>
                      <a:pt x="1208443" y="700315"/>
                    </a:lnTo>
                    <a:lnTo>
                      <a:pt x="1095395" y="700315"/>
                    </a:lnTo>
                    <a:lnTo>
                      <a:pt x="1072150" y="775199"/>
                    </a:lnTo>
                    <a:cubicBezTo>
                      <a:pt x="987441" y="975474"/>
                      <a:pt x="789131" y="1116000"/>
                      <a:pt x="558000" y="1116000"/>
                    </a:cubicBezTo>
                    <a:cubicBezTo>
                      <a:pt x="249825" y="1116000"/>
                      <a:pt x="0" y="866175"/>
                      <a:pt x="0" y="558000"/>
                    </a:cubicBezTo>
                    <a:cubicBezTo>
                      <a:pt x="0" y="249825"/>
                      <a:pt x="249825" y="0"/>
                      <a:pt x="558000" y="0"/>
                    </a:cubicBezTo>
                    <a:close/>
                  </a:path>
                </a:pathLst>
              </a:custGeom>
              <a:gradFill flip="none" rotWithShape="1">
                <a:gsLst>
                  <a:gs pos="57000">
                    <a:schemeClr val="accent1">
                      <a:lumMod val="5000"/>
                      <a:lumOff val="95000"/>
                    </a:schemeClr>
                  </a:gs>
                  <a:gs pos="92000">
                    <a:schemeClr val="bg1">
                      <a:lumMod val="75000"/>
                    </a:schemeClr>
                  </a:gs>
                  <a:gs pos="100000">
                    <a:schemeClr val="bg1">
                      <a:lumMod val="65000"/>
                    </a:schemeClr>
                  </a:gs>
                </a:gsLst>
                <a:lin ang="189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61" name="任意多边形 60"/>
              <p:cNvSpPr/>
              <p:nvPr/>
            </p:nvSpPr>
            <p:spPr>
              <a:xfrm>
                <a:off x="490459" y="3572097"/>
                <a:ext cx="1436212" cy="1081074"/>
              </a:xfrm>
              <a:custGeom>
                <a:avLst/>
                <a:gdLst>
                  <a:gd name="connsiteX0" fmla="*/ 540000 w 1435242"/>
                  <a:gd name="connsiteY0" fmla="*/ 0 h 1080000"/>
                  <a:gd name="connsiteX1" fmla="*/ 1037564 w 1435242"/>
                  <a:gd name="connsiteY1" fmla="*/ 329808 h 1080000"/>
                  <a:gd name="connsiteX2" fmla="*/ 1061464 w 1435242"/>
                  <a:gd name="connsiteY2" fmla="*/ 406799 h 1080000"/>
                  <a:gd name="connsiteX3" fmla="*/ 1190442 w 1435242"/>
                  <a:gd name="connsiteY3" fmla="*/ 406799 h 1080000"/>
                  <a:gd name="connsiteX4" fmla="*/ 1190442 w 1435242"/>
                  <a:gd name="connsiteY4" fmla="*/ 273599 h 1080000"/>
                  <a:gd name="connsiteX5" fmla="*/ 1435242 w 1435242"/>
                  <a:gd name="connsiteY5" fmla="*/ 539999 h 1080000"/>
                  <a:gd name="connsiteX6" fmla="*/ 1190442 w 1435242"/>
                  <a:gd name="connsiteY6" fmla="*/ 806399 h 1080000"/>
                  <a:gd name="connsiteX7" fmla="*/ 1190442 w 1435242"/>
                  <a:gd name="connsiteY7" fmla="*/ 673199 h 1080000"/>
                  <a:gd name="connsiteX8" fmla="*/ 1061464 w 1435242"/>
                  <a:gd name="connsiteY8" fmla="*/ 673199 h 1080000"/>
                  <a:gd name="connsiteX9" fmla="*/ 1037564 w 1435242"/>
                  <a:gd name="connsiteY9" fmla="*/ 750193 h 1080000"/>
                  <a:gd name="connsiteX10" fmla="*/ 540000 w 1435242"/>
                  <a:gd name="connsiteY10" fmla="*/ 1080000 h 1080000"/>
                  <a:gd name="connsiteX11" fmla="*/ 0 w 1435242"/>
                  <a:gd name="connsiteY11" fmla="*/ 540000 h 1080000"/>
                  <a:gd name="connsiteX12" fmla="*/ 540000 w 1435242"/>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35242" h="1080000">
                    <a:moveTo>
                      <a:pt x="540000" y="0"/>
                    </a:moveTo>
                    <a:cubicBezTo>
                      <a:pt x="763676" y="0"/>
                      <a:pt x="955588" y="135994"/>
                      <a:pt x="1037564" y="329808"/>
                    </a:cubicBezTo>
                    <a:lnTo>
                      <a:pt x="1061464" y="406799"/>
                    </a:lnTo>
                    <a:lnTo>
                      <a:pt x="1190442" y="406799"/>
                    </a:lnTo>
                    <a:lnTo>
                      <a:pt x="1190442" y="273599"/>
                    </a:lnTo>
                    <a:lnTo>
                      <a:pt x="1435242" y="539999"/>
                    </a:lnTo>
                    <a:lnTo>
                      <a:pt x="1190442" y="806399"/>
                    </a:lnTo>
                    <a:lnTo>
                      <a:pt x="1190442" y="673199"/>
                    </a:lnTo>
                    <a:lnTo>
                      <a:pt x="1061464" y="673199"/>
                    </a:lnTo>
                    <a:lnTo>
                      <a:pt x="1037564" y="750193"/>
                    </a:lnTo>
                    <a:cubicBezTo>
                      <a:pt x="955588" y="944007"/>
                      <a:pt x="763676" y="1080000"/>
                      <a:pt x="540000" y="1080000"/>
                    </a:cubicBezTo>
                    <a:cubicBezTo>
                      <a:pt x="241766" y="1080000"/>
                      <a:pt x="0" y="838234"/>
                      <a:pt x="0" y="540000"/>
                    </a:cubicBezTo>
                    <a:cubicBezTo>
                      <a:pt x="0" y="241766"/>
                      <a:pt x="241766" y="0"/>
                      <a:pt x="540000" y="0"/>
                    </a:cubicBezTo>
                    <a:close/>
                  </a:path>
                </a:pathLst>
              </a:cu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62" name="文本框 95"/>
              <p:cNvSpPr txBox="1">
                <a:spLocks noChangeArrowheads="1"/>
              </p:cNvSpPr>
              <p:nvPr/>
            </p:nvSpPr>
            <p:spPr bwMode="auto">
              <a:xfrm>
                <a:off x="682190" y="3912579"/>
                <a:ext cx="697627" cy="400110"/>
              </a:xfrm>
              <a:prstGeom prst="rect">
                <a:avLst/>
              </a:prstGeom>
              <a:noFill/>
              <a:ln w="9525">
                <a:noFill/>
                <a:miter lim="800000"/>
                <a:headEnd/>
                <a:tailEnd/>
              </a:ln>
            </p:spPr>
            <p:txBody>
              <a:bodyPr wrap="none">
                <a:spAutoFit/>
              </a:bodyPr>
              <a:lstStyle/>
              <a:p>
                <a:r>
                  <a:rPr lang="zh-CN" altLang="en-US" sz="2000">
                    <a:latin typeface="微软雅黑" pitchFamily="34" charset="-122"/>
                    <a:ea typeface="微软雅黑" pitchFamily="34" charset="-122"/>
                  </a:rPr>
                  <a:t>愿景</a:t>
                </a:r>
              </a:p>
            </p:txBody>
          </p:sp>
        </p:grpSp>
        <p:sp>
          <p:nvSpPr>
            <p:cNvPr id="58" name="任意多边形 57"/>
            <p:cNvSpPr/>
            <p:nvPr/>
          </p:nvSpPr>
          <p:spPr>
            <a:xfrm>
              <a:off x="120499" y="3565100"/>
              <a:ext cx="1448907" cy="1081074"/>
            </a:xfrm>
            <a:custGeom>
              <a:avLst/>
              <a:gdLst>
                <a:gd name="connsiteX0" fmla="*/ 540000 w 1448965"/>
                <a:gd name="connsiteY0" fmla="*/ 0 h 1080000"/>
                <a:gd name="connsiteX1" fmla="*/ 1037564 w 1448965"/>
                <a:gd name="connsiteY1" fmla="*/ 329808 h 1080000"/>
                <a:gd name="connsiteX2" fmla="*/ 1061464 w 1448965"/>
                <a:gd name="connsiteY2" fmla="*/ 406799 h 1080000"/>
                <a:gd name="connsiteX3" fmla="*/ 1204165 w 1448965"/>
                <a:gd name="connsiteY3" fmla="*/ 406799 h 1080000"/>
                <a:gd name="connsiteX4" fmla="*/ 1204165 w 1448965"/>
                <a:gd name="connsiteY4" fmla="*/ 273599 h 1080000"/>
                <a:gd name="connsiteX5" fmla="*/ 1448965 w 1448965"/>
                <a:gd name="connsiteY5" fmla="*/ 539999 h 1080000"/>
                <a:gd name="connsiteX6" fmla="*/ 1204165 w 1448965"/>
                <a:gd name="connsiteY6" fmla="*/ 806399 h 1080000"/>
                <a:gd name="connsiteX7" fmla="*/ 1204165 w 1448965"/>
                <a:gd name="connsiteY7" fmla="*/ 673199 h 1080000"/>
                <a:gd name="connsiteX8" fmla="*/ 1061464 w 1448965"/>
                <a:gd name="connsiteY8" fmla="*/ 673199 h 1080000"/>
                <a:gd name="connsiteX9" fmla="*/ 1037564 w 1448965"/>
                <a:gd name="connsiteY9" fmla="*/ 750193 h 1080000"/>
                <a:gd name="connsiteX10" fmla="*/ 540000 w 1448965"/>
                <a:gd name="connsiteY10" fmla="*/ 1080000 h 1080000"/>
                <a:gd name="connsiteX11" fmla="*/ 0 w 1448965"/>
                <a:gd name="connsiteY11" fmla="*/ 540000 h 1080000"/>
                <a:gd name="connsiteX12" fmla="*/ 540000 w 1448965"/>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8965" h="1080000">
                  <a:moveTo>
                    <a:pt x="540000" y="0"/>
                  </a:moveTo>
                  <a:cubicBezTo>
                    <a:pt x="763676" y="0"/>
                    <a:pt x="955588" y="135994"/>
                    <a:pt x="1037564" y="329808"/>
                  </a:cubicBezTo>
                  <a:lnTo>
                    <a:pt x="1061464" y="406799"/>
                  </a:lnTo>
                  <a:lnTo>
                    <a:pt x="1204165" y="406799"/>
                  </a:lnTo>
                  <a:lnTo>
                    <a:pt x="1204165" y="273599"/>
                  </a:lnTo>
                  <a:lnTo>
                    <a:pt x="1448965" y="539999"/>
                  </a:lnTo>
                  <a:lnTo>
                    <a:pt x="1204165" y="806399"/>
                  </a:lnTo>
                  <a:lnTo>
                    <a:pt x="1204165" y="673199"/>
                  </a:lnTo>
                  <a:lnTo>
                    <a:pt x="1061464" y="673199"/>
                  </a:lnTo>
                  <a:lnTo>
                    <a:pt x="1037564" y="750193"/>
                  </a:lnTo>
                  <a:cubicBezTo>
                    <a:pt x="955588" y="944007"/>
                    <a:pt x="763676" y="1080000"/>
                    <a:pt x="540000" y="1080000"/>
                  </a:cubicBezTo>
                  <a:cubicBezTo>
                    <a:pt x="241766" y="1080000"/>
                    <a:pt x="0" y="838234"/>
                    <a:pt x="0" y="540000"/>
                  </a:cubicBezTo>
                  <a:cubicBezTo>
                    <a:pt x="0" y="241766"/>
                    <a:pt x="241766" y="0"/>
                    <a:pt x="540000" y="0"/>
                  </a:cubicBezTo>
                  <a:close/>
                </a:path>
              </a:pathLst>
            </a:custGeom>
            <a:gradFill flip="none" rotWithShape="1">
              <a:gsLst>
                <a:gs pos="49000">
                  <a:schemeClr val="accent1">
                    <a:lumMod val="5000"/>
                    <a:lumOff val="95000"/>
                  </a:schemeClr>
                </a:gs>
                <a:gs pos="92000">
                  <a:schemeClr val="bg1">
                    <a:lumMod val="85000"/>
                  </a:schemeClr>
                </a:gs>
                <a:gs pos="100000">
                  <a:schemeClr val="bg1">
                    <a:lumMod val="7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9" name="文本框 92"/>
            <p:cNvSpPr txBox="1">
              <a:spLocks noChangeArrowheads="1"/>
            </p:cNvSpPr>
            <p:nvPr/>
          </p:nvSpPr>
          <p:spPr bwMode="auto">
            <a:xfrm rot="10800000">
              <a:off x="309177" y="3788167"/>
              <a:ext cx="697627" cy="707886"/>
            </a:xfrm>
            <a:prstGeom prst="rect">
              <a:avLst/>
            </a:prstGeom>
            <a:noFill/>
            <a:ln w="9525">
              <a:noFill/>
              <a:miter lim="800000"/>
              <a:headEnd/>
              <a:tailEnd/>
            </a:ln>
          </p:spPr>
          <p:txBody>
            <a:bodyPr wrap="none">
              <a:spAutoFit/>
            </a:bodyPr>
            <a:lstStyle/>
            <a:p>
              <a:r>
                <a:rPr lang="zh-CN" altLang="en-US" sz="2000" dirty="0">
                  <a:latin typeface="微软雅黑" pitchFamily="34" charset="-122"/>
                  <a:ea typeface="微软雅黑" pitchFamily="34" charset="-122"/>
                </a:rPr>
                <a:t>责任</a:t>
              </a:r>
              <a:endParaRPr lang="en-US" altLang="zh-CN" sz="2000" dirty="0">
                <a:latin typeface="微软雅黑" pitchFamily="34" charset="-122"/>
                <a:ea typeface="微软雅黑" pitchFamily="34" charset="-122"/>
              </a:endParaRPr>
            </a:p>
            <a:p>
              <a:r>
                <a:rPr lang="zh-CN" altLang="en-US" sz="2000" dirty="0">
                  <a:latin typeface="微软雅黑" pitchFamily="34" charset="-122"/>
                  <a:ea typeface="微软雅黑" pitchFamily="34" charset="-122"/>
                </a:rPr>
                <a:t>范围</a:t>
              </a:r>
            </a:p>
          </p:txBody>
        </p:sp>
      </p:grpSp>
      <p:grpSp>
        <p:nvGrpSpPr>
          <p:cNvPr id="63" name="组合 126"/>
          <p:cNvGrpSpPr>
            <a:grpSpLocks/>
          </p:cNvGrpSpPr>
          <p:nvPr/>
        </p:nvGrpSpPr>
        <p:grpSpPr bwMode="auto">
          <a:xfrm>
            <a:off x="7685088" y="1536426"/>
            <a:ext cx="1116012" cy="1506537"/>
            <a:chOff x="569512" y="1958137"/>
            <a:chExt cx="1116000" cy="1507122"/>
          </a:xfrm>
        </p:grpSpPr>
        <p:sp>
          <p:nvSpPr>
            <p:cNvPr id="64" name="任意多边形 63"/>
            <p:cNvSpPr/>
            <p:nvPr/>
          </p:nvSpPr>
          <p:spPr>
            <a:xfrm>
              <a:off x="569512" y="1958137"/>
              <a:ext cx="1116000" cy="1507122"/>
            </a:xfrm>
            <a:custGeom>
              <a:avLst/>
              <a:gdLst>
                <a:gd name="connsiteX0" fmla="*/ 558000 w 1116000"/>
                <a:gd name="connsiteY0" fmla="*/ 0 h 1507122"/>
                <a:gd name="connsiteX1" fmla="*/ 1116000 w 1116000"/>
                <a:gd name="connsiteY1" fmla="*/ 558000 h 1507122"/>
                <a:gd name="connsiteX2" fmla="*/ 775199 w 1116000"/>
                <a:gd name="connsiteY2" fmla="*/ 1072150 h 1507122"/>
                <a:gd name="connsiteX3" fmla="*/ 700316 w 1116000"/>
                <a:gd name="connsiteY3" fmla="*/ 1095395 h 1507122"/>
                <a:gd name="connsiteX4" fmla="*/ 700316 w 1116000"/>
                <a:gd name="connsiteY4" fmla="*/ 1244441 h 1507122"/>
                <a:gd name="connsiteX5" fmla="*/ 842631 w 1116000"/>
                <a:gd name="connsiteY5" fmla="*/ 1244441 h 1507122"/>
                <a:gd name="connsiteX6" fmla="*/ 558000 w 1116000"/>
                <a:gd name="connsiteY6" fmla="*/ 1507122 h 1507122"/>
                <a:gd name="connsiteX7" fmla="*/ 273369 w 1116000"/>
                <a:gd name="connsiteY7" fmla="*/ 1244441 h 1507122"/>
                <a:gd name="connsiteX8" fmla="*/ 415685 w 1116000"/>
                <a:gd name="connsiteY8" fmla="*/ 1244441 h 1507122"/>
                <a:gd name="connsiteX9" fmla="*/ 415685 w 1116000"/>
                <a:gd name="connsiteY9" fmla="*/ 1095395 h 1507122"/>
                <a:gd name="connsiteX10" fmla="*/ 340801 w 1116000"/>
                <a:gd name="connsiteY10" fmla="*/ 1072150 h 1507122"/>
                <a:gd name="connsiteX11" fmla="*/ 0 w 1116000"/>
                <a:gd name="connsiteY11" fmla="*/ 558000 h 1507122"/>
                <a:gd name="connsiteX12" fmla="*/ 558000 w 1116000"/>
                <a:gd name="connsiteY12" fmla="*/ 0 h 1507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6000" h="1507122">
                  <a:moveTo>
                    <a:pt x="558000" y="0"/>
                  </a:moveTo>
                  <a:cubicBezTo>
                    <a:pt x="866175" y="0"/>
                    <a:pt x="1116000" y="249825"/>
                    <a:pt x="1116000" y="558000"/>
                  </a:cubicBezTo>
                  <a:cubicBezTo>
                    <a:pt x="1116000" y="789131"/>
                    <a:pt x="975474" y="987441"/>
                    <a:pt x="775199" y="1072150"/>
                  </a:cubicBezTo>
                  <a:lnTo>
                    <a:pt x="700316" y="1095395"/>
                  </a:lnTo>
                  <a:lnTo>
                    <a:pt x="700316" y="1244441"/>
                  </a:lnTo>
                  <a:lnTo>
                    <a:pt x="842631" y="1244441"/>
                  </a:lnTo>
                  <a:lnTo>
                    <a:pt x="558000" y="1507122"/>
                  </a:lnTo>
                  <a:lnTo>
                    <a:pt x="273369" y="1244441"/>
                  </a:lnTo>
                  <a:lnTo>
                    <a:pt x="415685" y="1244441"/>
                  </a:lnTo>
                  <a:lnTo>
                    <a:pt x="415685" y="1095395"/>
                  </a:lnTo>
                  <a:lnTo>
                    <a:pt x="340801" y="1072150"/>
                  </a:lnTo>
                  <a:cubicBezTo>
                    <a:pt x="140527" y="987441"/>
                    <a:pt x="0" y="789131"/>
                    <a:pt x="0" y="558000"/>
                  </a:cubicBezTo>
                  <a:cubicBezTo>
                    <a:pt x="0" y="249825"/>
                    <a:pt x="249825" y="0"/>
                    <a:pt x="558000" y="0"/>
                  </a:cubicBezTo>
                  <a:close/>
                </a:path>
              </a:pathLst>
            </a:custGeom>
            <a:gradFill flip="none" rotWithShape="1">
              <a:gsLst>
                <a:gs pos="57000">
                  <a:schemeClr val="accent1">
                    <a:lumMod val="5000"/>
                    <a:lumOff val="95000"/>
                  </a:schemeClr>
                </a:gs>
                <a:gs pos="92000">
                  <a:schemeClr val="bg1">
                    <a:lumMod val="75000"/>
                  </a:schemeClr>
                </a:gs>
                <a:gs pos="100000">
                  <a:schemeClr val="bg1">
                    <a:lumMod val="65000"/>
                  </a:schemeClr>
                </a:gs>
              </a:gsLst>
              <a:lin ang="81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65" name="任意多边形 64"/>
            <p:cNvSpPr/>
            <p:nvPr/>
          </p:nvSpPr>
          <p:spPr>
            <a:xfrm>
              <a:off x="586974" y="1975606"/>
              <a:ext cx="1081076" cy="1472184"/>
            </a:xfrm>
            <a:custGeom>
              <a:avLst/>
              <a:gdLst>
                <a:gd name="connsiteX0" fmla="*/ 540000 w 1080000"/>
                <a:gd name="connsiteY0" fmla="*/ 0 h 1471240"/>
                <a:gd name="connsiteX1" fmla="*/ 1080000 w 1080000"/>
                <a:gd name="connsiteY1" fmla="*/ 540000 h 1471240"/>
                <a:gd name="connsiteX2" fmla="*/ 750193 w 1080000"/>
                <a:gd name="connsiteY2" fmla="*/ 1037564 h 1471240"/>
                <a:gd name="connsiteX3" fmla="*/ 673199 w 1080000"/>
                <a:gd name="connsiteY3" fmla="*/ 1061464 h 1471240"/>
                <a:gd name="connsiteX4" fmla="*/ 673199 w 1080000"/>
                <a:gd name="connsiteY4" fmla="*/ 1226440 h 1471240"/>
                <a:gd name="connsiteX5" fmla="*/ 806399 w 1080000"/>
                <a:gd name="connsiteY5" fmla="*/ 1226440 h 1471240"/>
                <a:gd name="connsiteX6" fmla="*/ 539999 w 1080000"/>
                <a:gd name="connsiteY6" fmla="*/ 1471240 h 1471240"/>
                <a:gd name="connsiteX7" fmla="*/ 273599 w 1080000"/>
                <a:gd name="connsiteY7" fmla="*/ 1226440 h 1471240"/>
                <a:gd name="connsiteX8" fmla="*/ 406799 w 1080000"/>
                <a:gd name="connsiteY8" fmla="*/ 1226440 h 1471240"/>
                <a:gd name="connsiteX9" fmla="*/ 406799 w 1080000"/>
                <a:gd name="connsiteY9" fmla="*/ 1061464 h 1471240"/>
                <a:gd name="connsiteX10" fmla="*/ 329808 w 1080000"/>
                <a:gd name="connsiteY10" fmla="*/ 1037564 h 1471240"/>
                <a:gd name="connsiteX11" fmla="*/ 0 w 1080000"/>
                <a:gd name="connsiteY11" fmla="*/ 540000 h 1471240"/>
                <a:gd name="connsiteX12" fmla="*/ 540000 w 1080000"/>
                <a:gd name="connsiteY12" fmla="*/ 0 h 147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80000" h="1471240">
                  <a:moveTo>
                    <a:pt x="540000" y="0"/>
                  </a:moveTo>
                  <a:cubicBezTo>
                    <a:pt x="838234" y="0"/>
                    <a:pt x="1080000" y="241766"/>
                    <a:pt x="1080000" y="540000"/>
                  </a:cubicBezTo>
                  <a:cubicBezTo>
                    <a:pt x="1080000" y="763676"/>
                    <a:pt x="944007" y="955588"/>
                    <a:pt x="750193" y="1037564"/>
                  </a:cubicBezTo>
                  <a:lnTo>
                    <a:pt x="673199" y="1061464"/>
                  </a:lnTo>
                  <a:lnTo>
                    <a:pt x="673199" y="1226440"/>
                  </a:lnTo>
                  <a:lnTo>
                    <a:pt x="806399" y="1226440"/>
                  </a:lnTo>
                  <a:lnTo>
                    <a:pt x="539999" y="1471240"/>
                  </a:lnTo>
                  <a:lnTo>
                    <a:pt x="273599" y="1226440"/>
                  </a:lnTo>
                  <a:lnTo>
                    <a:pt x="406799" y="1226440"/>
                  </a:lnTo>
                  <a:lnTo>
                    <a:pt x="406799" y="1061464"/>
                  </a:lnTo>
                  <a:lnTo>
                    <a:pt x="329808" y="1037564"/>
                  </a:lnTo>
                  <a:cubicBezTo>
                    <a:pt x="135993" y="955588"/>
                    <a:pt x="0" y="763676"/>
                    <a:pt x="0" y="540000"/>
                  </a:cubicBezTo>
                  <a:cubicBezTo>
                    <a:pt x="0" y="241766"/>
                    <a:pt x="241766" y="0"/>
                    <a:pt x="540000" y="0"/>
                  </a:cubicBezTo>
                  <a:close/>
                </a:path>
              </a:pathLst>
            </a:custGeom>
            <a:gradFill flip="none" rotWithShape="1">
              <a:gsLst>
                <a:gs pos="49000">
                  <a:schemeClr val="accent1">
                    <a:lumMod val="5000"/>
                    <a:lumOff val="95000"/>
                  </a:schemeClr>
                </a:gs>
                <a:gs pos="92000">
                  <a:schemeClr val="bg1">
                    <a:lumMod val="85000"/>
                  </a:schemeClr>
                </a:gs>
                <a:gs pos="100000">
                  <a:schemeClr val="bg1">
                    <a:lumMod val="75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66" name="文本框 133"/>
            <p:cNvSpPr txBox="1">
              <a:spLocks noChangeArrowheads="1"/>
            </p:cNvSpPr>
            <p:nvPr/>
          </p:nvSpPr>
          <p:spPr bwMode="auto">
            <a:xfrm>
              <a:off x="778699" y="2316082"/>
              <a:ext cx="697627" cy="400110"/>
            </a:xfrm>
            <a:prstGeom prst="rect">
              <a:avLst/>
            </a:prstGeom>
            <a:noFill/>
            <a:ln w="9525">
              <a:noFill/>
              <a:miter lim="800000"/>
              <a:headEnd/>
              <a:tailEnd/>
            </a:ln>
          </p:spPr>
          <p:txBody>
            <a:bodyPr wrap="none">
              <a:spAutoFit/>
            </a:bodyPr>
            <a:lstStyle/>
            <a:p>
              <a:r>
                <a:rPr lang="zh-CN" altLang="en-US" sz="2000">
                  <a:latin typeface="微软雅黑" pitchFamily="34" charset="-122"/>
                  <a:ea typeface="微软雅黑" pitchFamily="34" charset="-122"/>
                </a:rPr>
                <a:t>任务</a:t>
              </a:r>
            </a:p>
          </p:txBody>
        </p:sp>
      </p:grpSp>
      <p:grpSp>
        <p:nvGrpSpPr>
          <p:cNvPr id="67" name="组合 191"/>
          <p:cNvGrpSpPr>
            <a:grpSpLocks/>
          </p:cNvGrpSpPr>
          <p:nvPr/>
        </p:nvGrpSpPr>
        <p:grpSpPr bwMode="auto">
          <a:xfrm>
            <a:off x="6475413" y="1553888"/>
            <a:ext cx="1471612" cy="1116013"/>
            <a:chOff x="473003" y="3554634"/>
            <a:chExt cx="1471124" cy="1116000"/>
          </a:xfrm>
        </p:grpSpPr>
        <p:sp>
          <p:nvSpPr>
            <p:cNvPr id="68" name="任意多边形 67"/>
            <p:cNvSpPr/>
            <p:nvPr/>
          </p:nvSpPr>
          <p:spPr>
            <a:xfrm>
              <a:off x="473003" y="3554634"/>
              <a:ext cx="1471124" cy="1116000"/>
            </a:xfrm>
            <a:custGeom>
              <a:avLst/>
              <a:gdLst>
                <a:gd name="connsiteX0" fmla="*/ 558000 w 1471124"/>
                <a:gd name="connsiteY0" fmla="*/ 0 h 1116000"/>
                <a:gd name="connsiteX1" fmla="*/ 1072150 w 1471124"/>
                <a:gd name="connsiteY1" fmla="*/ 340801 h 1116000"/>
                <a:gd name="connsiteX2" fmla="*/ 1095395 w 1471124"/>
                <a:gd name="connsiteY2" fmla="*/ 415684 h 1116000"/>
                <a:gd name="connsiteX3" fmla="*/ 1208443 w 1471124"/>
                <a:gd name="connsiteY3" fmla="*/ 415684 h 1116000"/>
                <a:gd name="connsiteX4" fmla="*/ 1208443 w 1471124"/>
                <a:gd name="connsiteY4" fmla="*/ 273369 h 1116000"/>
                <a:gd name="connsiteX5" fmla="*/ 1471124 w 1471124"/>
                <a:gd name="connsiteY5" fmla="*/ 558000 h 1116000"/>
                <a:gd name="connsiteX6" fmla="*/ 1208443 w 1471124"/>
                <a:gd name="connsiteY6" fmla="*/ 842631 h 1116000"/>
                <a:gd name="connsiteX7" fmla="*/ 1208443 w 1471124"/>
                <a:gd name="connsiteY7" fmla="*/ 700315 h 1116000"/>
                <a:gd name="connsiteX8" fmla="*/ 1095395 w 1471124"/>
                <a:gd name="connsiteY8" fmla="*/ 700315 h 1116000"/>
                <a:gd name="connsiteX9" fmla="*/ 1072150 w 1471124"/>
                <a:gd name="connsiteY9" fmla="*/ 775199 h 1116000"/>
                <a:gd name="connsiteX10" fmla="*/ 558000 w 1471124"/>
                <a:gd name="connsiteY10" fmla="*/ 1116000 h 1116000"/>
                <a:gd name="connsiteX11" fmla="*/ 0 w 1471124"/>
                <a:gd name="connsiteY11" fmla="*/ 558000 h 1116000"/>
                <a:gd name="connsiteX12" fmla="*/ 558000 w 1471124"/>
                <a:gd name="connsiteY12" fmla="*/ 0 h 11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71124" h="1116000">
                  <a:moveTo>
                    <a:pt x="558000" y="0"/>
                  </a:moveTo>
                  <a:cubicBezTo>
                    <a:pt x="789131" y="0"/>
                    <a:pt x="987441" y="140527"/>
                    <a:pt x="1072150" y="340801"/>
                  </a:cubicBezTo>
                  <a:lnTo>
                    <a:pt x="1095395" y="415684"/>
                  </a:lnTo>
                  <a:lnTo>
                    <a:pt x="1208443" y="415684"/>
                  </a:lnTo>
                  <a:lnTo>
                    <a:pt x="1208443" y="273369"/>
                  </a:lnTo>
                  <a:lnTo>
                    <a:pt x="1471124" y="558000"/>
                  </a:lnTo>
                  <a:lnTo>
                    <a:pt x="1208443" y="842631"/>
                  </a:lnTo>
                  <a:lnTo>
                    <a:pt x="1208443" y="700315"/>
                  </a:lnTo>
                  <a:lnTo>
                    <a:pt x="1095395" y="700315"/>
                  </a:lnTo>
                  <a:lnTo>
                    <a:pt x="1072150" y="775199"/>
                  </a:lnTo>
                  <a:cubicBezTo>
                    <a:pt x="987441" y="975474"/>
                    <a:pt x="789131" y="1116000"/>
                    <a:pt x="558000" y="1116000"/>
                  </a:cubicBezTo>
                  <a:cubicBezTo>
                    <a:pt x="249825" y="1116000"/>
                    <a:pt x="0" y="866175"/>
                    <a:pt x="0" y="558000"/>
                  </a:cubicBezTo>
                  <a:cubicBezTo>
                    <a:pt x="0" y="249825"/>
                    <a:pt x="249825" y="0"/>
                    <a:pt x="558000" y="0"/>
                  </a:cubicBezTo>
                  <a:close/>
                </a:path>
              </a:pathLst>
            </a:custGeom>
            <a:gradFill flip="none" rotWithShape="1">
              <a:gsLst>
                <a:gs pos="57000">
                  <a:schemeClr val="accent1">
                    <a:lumMod val="5000"/>
                    <a:lumOff val="95000"/>
                  </a:schemeClr>
                </a:gs>
                <a:gs pos="92000">
                  <a:schemeClr val="bg1">
                    <a:lumMod val="75000"/>
                  </a:schemeClr>
                </a:gs>
                <a:gs pos="100000">
                  <a:schemeClr val="bg1">
                    <a:lumMod val="65000"/>
                  </a:schemeClr>
                </a:gs>
              </a:gsLst>
              <a:lin ang="10800000" scaled="1"/>
              <a:tileRect/>
            </a:gradFill>
            <a:ln>
              <a:noFill/>
            </a:ln>
            <a:effectLst>
              <a:outerShdw blurRad="127000" dist="63500" dir="7200000" sx="99000" sy="99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07CD0"/>
                </a:solidFill>
              </a:endParaRPr>
            </a:p>
          </p:txBody>
        </p:sp>
        <p:sp>
          <p:nvSpPr>
            <p:cNvPr id="69" name="任意多边形 68"/>
            <p:cNvSpPr/>
            <p:nvPr/>
          </p:nvSpPr>
          <p:spPr>
            <a:xfrm>
              <a:off x="490459" y="3572097"/>
              <a:ext cx="1436212" cy="1081074"/>
            </a:xfrm>
            <a:custGeom>
              <a:avLst/>
              <a:gdLst>
                <a:gd name="connsiteX0" fmla="*/ 540000 w 1435242"/>
                <a:gd name="connsiteY0" fmla="*/ 0 h 1080000"/>
                <a:gd name="connsiteX1" fmla="*/ 1037564 w 1435242"/>
                <a:gd name="connsiteY1" fmla="*/ 329808 h 1080000"/>
                <a:gd name="connsiteX2" fmla="*/ 1061464 w 1435242"/>
                <a:gd name="connsiteY2" fmla="*/ 406799 h 1080000"/>
                <a:gd name="connsiteX3" fmla="*/ 1190442 w 1435242"/>
                <a:gd name="connsiteY3" fmla="*/ 406799 h 1080000"/>
                <a:gd name="connsiteX4" fmla="*/ 1190442 w 1435242"/>
                <a:gd name="connsiteY4" fmla="*/ 273599 h 1080000"/>
                <a:gd name="connsiteX5" fmla="*/ 1435242 w 1435242"/>
                <a:gd name="connsiteY5" fmla="*/ 539999 h 1080000"/>
                <a:gd name="connsiteX6" fmla="*/ 1190442 w 1435242"/>
                <a:gd name="connsiteY6" fmla="*/ 806399 h 1080000"/>
                <a:gd name="connsiteX7" fmla="*/ 1190442 w 1435242"/>
                <a:gd name="connsiteY7" fmla="*/ 673199 h 1080000"/>
                <a:gd name="connsiteX8" fmla="*/ 1061464 w 1435242"/>
                <a:gd name="connsiteY8" fmla="*/ 673199 h 1080000"/>
                <a:gd name="connsiteX9" fmla="*/ 1037564 w 1435242"/>
                <a:gd name="connsiteY9" fmla="*/ 750193 h 1080000"/>
                <a:gd name="connsiteX10" fmla="*/ 540000 w 1435242"/>
                <a:gd name="connsiteY10" fmla="*/ 1080000 h 1080000"/>
                <a:gd name="connsiteX11" fmla="*/ 0 w 1435242"/>
                <a:gd name="connsiteY11" fmla="*/ 540000 h 1080000"/>
                <a:gd name="connsiteX12" fmla="*/ 540000 w 1435242"/>
                <a:gd name="connsiteY12" fmla="*/ 0 h 10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35242" h="1080000">
                  <a:moveTo>
                    <a:pt x="540000" y="0"/>
                  </a:moveTo>
                  <a:cubicBezTo>
                    <a:pt x="763676" y="0"/>
                    <a:pt x="955588" y="135994"/>
                    <a:pt x="1037564" y="329808"/>
                  </a:cubicBezTo>
                  <a:lnTo>
                    <a:pt x="1061464" y="406799"/>
                  </a:lnTo>
                  <a:lnTo>
                    <a:pt x="1190442" y="406799"/>
                  </a:lnTo>
                  <a:lnTo>
                    <a:pt x="1190442" y="273599"/>
                  </a:lnTo>
                  <a:lnTo>
                    <a:pt x="1435242" y="539999"/>
                  </a:lnTo>
                  <a:lnTo>
                    <a:pt x="1190442" y="806399"/>
                  </a:lnTo>
                  <a:lnTo>
                    <a:pt x="1190442" y="673199"/>
                  </a:lnTo>
                  <a:lnTo>
                    <a:pt x="1061464" y="673199"/>
                  </a:lnTo>
                  <a:lnTo>
                    <a:pt x="1037564" y="750193"/>
                  </a:lnTo>
                  <a:cubicBezTo>
                    <a:pt x="955588" y="944007"/>
                    <a:pt x="763676" y="1080000"/>
                    <a:pt x="540000" y="1080000"/>
                  </a:cubicBezTo>
                  <a:cubicBezTo>
                    <a:pt x="241766" y="1080000"/>
                    <a:pt x="0" y="838234"/>
                    <a:pt x="0" y="540000"/>
                  </a:cubicBezTo>
                  <a:cubicBezTo>
                    <a:pt x="0" y="241766"/>
                    <a:pt x="241766" y="0"/>
                    <a:pt x="540000" y="0"/>
                  </a:cubicBezTo>
                  <a:close/>
                </a:path>
              </a:pathLst>
            </a:custGeom>
            <a:gradFill flip="none" rotWithShape="1">
              <a:gsLst>
                <a:gs pos="49000">
                  <a:schemeClr val="accent1">
                    <a:lumMod val="5000"/>
                    <a:lumOff val="95000"/>
                  </a:schemeClr>
                </a:gs>
                <a:gs pos="92000">
                  <a:schemeClr val="bg1">
                    <a:lumMod val="85000"/>
                  </a:schemeClr>
                </a:gs>
                <a:gs pos="100000">
                  <a:schemeClr val="bg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007CD0"/>
                </a:solidFill>
              </a:endParaRPr>
            </a:p>
          </p:txBody>
        </p:sp>
        <p:sp>
          <p:nvSpPr>
            <p:cNvPr id="70" name="文本框 194"/>
            <p:cNvSpPr txBox="1">
              <a:spLocks noChangeArrowheads="1"/>
            </p:cNvSpPr>
            <p:nvPr/>
          </p:nvSpPr>
          <p:spPr bwMode="auto">
            <a:xfrm>
              <a:off x="552376" y="3773963"/>
              <a:ext cx="954107" cy="707886"/>
            </a:xfrm>
            <a:prstGeom prst="rect">
              <a:avLst/>
            </a:prstGeom>
            <a:noFill/>
            <a:ln w="9525">
              <a:noFill/>
              <a:miter lim="800000"/>
              <a:headEnd/>
              <a:tailEnd/>
            </a:ln>
          </p:spPr>
          <p:txBody>
            <a:bodyPr wrap="none">
              <a:spAutoFit/>
            </a:bodyPr>
            <a:lstStyle/>
            <a:p>
              <a:pPr algn="ctr"/>
              <a:r>
                <a:rPr lang="zh-CN" altLang="en-US" sz="2000" b="1" dirty="0">
                  <a:solidFill>
                    <a:srgbClr val="007CD0"/>
                  </a:solidFill>
                  <a:latin typeface="微软雅黑" pitchFamily="34" charset="-122"/>
                  <a:ea typeface="微软雅黑" pitchFamily="34" charset="-122"/>
                </a:rPr>
                <a:t>下一步</a:t>
              </a:r>
              <a:endParaRPr lang="en-US" altLang="zh-CN" sz="2000" b="1" dirty="0">
                <a:solidFill>
                  <a:srgbClr val="007CD0"/>
                </a:solidFill>
                <a:latin typeface="微软雅黑" pitchFamily="34" charset="-122"/>
                <a:ea typeface="微软雅黑" pitchFamily="34" charset="-122"/>
              </a:endParaRPr>
            </a:p>
            <a:p>
              <a:pPr algn="ctr"/>
              <a:r>
                <a:rPr lang="zh-CN" altLang="en-US" sz="2000" b="1" dirty="0">
                  <a:solidFill>
                    <a:srgbClr val="007CD0"/>
                  </a:solidFill>
                  <a:latin typeface="微软雅黑" pitchFamily="34" charset="-122"/>
                  <a:ea typeface="微软雅黑" pitchFamily="34" charset="-122"/>
                </a:rPr>
                <a:t>行动</a:t>
              </a:r>
            </a:p>
          </p:txBody>
        </p:sp>
      </p:grpSp>
    </p:spTree>
    <p:extLst>
      <p:ext uri="{BB962C8B-B14F-4D97-AF65-F5344CB8AC3E}">
        <p14:creationId xmlns:p14="http://schemas.microsoft.com/office/powerpoint/2010/main" val="3251262074"/>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1860"/>
                            </p:stCondLst>
                            <p:childTnLst>
                              <p:par>
                                <p:cTn id="25" presetID="22" presetClass="entr" presetSubtype="1"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up)">
                                      <p:cBhvr>
                                        <p:cTn id="27" dur="500"/>
                                        <p:tgtEl>
                                          <p:spTgt spid="32"/>
                                        </p:tgtEl>
                                      </p:cBhvr>
                                    </p:animEffect>
                                  </p:childTnLst>
                                </p:cTn>
                              </p:par>
                            </p:childTnLst>
                          </p:cTn>
                        </p:par>
                        <p:par>
                          <p:cTn id="28" fill="hold">
                            <p:stCondLst>
                              <p:cond delay="2360"/>
                            </p:stCondLst>
                            <p:childTnLst>
                              <p:par>
                                <p:cTn id="29" presetID="22" presetClass="entr" presetSubtype="8"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500"/>
                                        <p:tgtEl>
                                          <p:spTgt spid="28"/>
                                        </p:tgtEl>
                                      </p:cBhvr>
                                    </p:animEffect>
                                  </p:childTnLst>
                                </p:cTn>
                              </p:par>
                            </p:childTnLst>
                          </p:cTn>
                        </p:par>
                        <p:par>
                          <p:cTn id="32" fill="hold">
                            <p:stCondLst>
                              <p:cond delay="2860"/>
                            </p:stCondLst>
                            <p:childTnLst>
                              <p:par>
                                <p:cTn id="33" presetID="22" presetClass="entr" presetSubtype="8"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500"/>
                                        <p:tgtEl>
                                          <p:spTgt spid="24"/>
                                        </p:tgtEl>
                                      </p:cBhvr>
                                    </p:animEffect>
                                  </p:childTnLst>
                                </p:cTn>
                              </p:par>
                            </p:childTnLst>
                          </p:cTn>
                        </p:par>
                        <p:par>
                          <p:cTn id="36" fill="hold">
                            <p:stCondLst>
                              <p:cond delay="3360"/>
                            </p:stCondLst>
                            <p:childTnLst>
                              <p:par>
                                <p:cTn id="37" presetID="22" presetClass="entr" presetSubtype="4"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down)">
                                      <p:cBhvr>
                                        <p:cTn id="39" dur="500"/>
                                        <p:tgtEl>
                                          <p:spTgt spid="18"/>
                                        </p:tgtEl>
                                      </p:cBhvr>
                                    </p:animEffect>
                                  </p:childTnLst>
                                </p:cTn>
                              </p:par>
                            </p:childTnLst>
                          </p:cTn>
                        </p:par>
                        <p:par>
                          <p:cTn id="40" fill="hold">
                            <p:stCondLst>
                              <p:cond delay="3860"/>
                            </p:stCondLst>
                            <p:childTnLst>
                              <p:par>
                                <p:cTn id="41" presetID="22" presetClass="entr" presetSubtype="2"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right)">
                                      <p:cBhvr>
                                        <p:cTn id="43" dur="500"/>
                                        <p:tgtEl>
                                          <p:spTgt spid="11"/>
                                        </p:tgtEl>
                                      </p:cBhvr>
                                    </p:animEffect>
                                  </p:childTnLst>
                                </p:cTn>
                              </p:par>
                            </p:childTnLst>
                          </p:cTn>
                        </p:par>
                        <p:par>
                          <p:cTn id="44" fill="hold">
                            <p:stCondLst>
                              <p:cond delay="4360"/>
                            </p:stCondLst>
                            <p:childTnLst>
                              <p:par>
                                <p:cTn id="45" presetID="23" presetClass="entr" presetSubtype="16"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fltVal val="0"/>
                                          </p:val>
                                        </p:tav>
                                        <p:tav tm="100000">
                                          <p:val>
                                            <p:strVal val="#ppt_w"/>
                                          </p:val>
                                        </p:tav>
                                      </p:tavLst>
                                    </p:anim>
                                    <p:anim calcmode="lin" valueType="num">
                                      <p:cBhvr>
                                        <p:cTn id="48" dur="500" fill="hold"/>
                                        <p:tgtEl>
                                          <p:spTgt spid="6"/>
                                        </p:tgtEl>
                                        <p:attrNameLst>
                                          <p:attrName>ppt_h</p:attrName>
                                        </p:attrNameLst>
                                      </p:cBhvr>
                                      <p:tavLst>
                                        <p:tav tm="0">
                                          <p:val>
                                            <p:fltVal val="0"/>
                                          </p:val>
                                        </p:tav>
                                        <p:tav tm="100000">
                                          <p:val>
                                            <p:strVal val="#ppt_h"/>
                                          </p:val>
                                        </p:tav>
                                      </p:tavLst>
                                    </p:anim>
                                  </p:childTnLst>
                                </p:cTn>
                              </p:par>
                            </p:childTnLst>
                          </p:cTn>
                        </p:par>
                        <p:par>
                          <p:cTn id="49" fill="hold">
                            <p:stCondLst>
                              <p:cond delay="4860"/>
                            </p:stCondLst>
                            <p:childTnLst>
                              <p:par>
                                <p:cTn id="50" presetID="10" presetClass="entr" presetSubtype="0"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fade">
                                      <p:cBhvr>
                                        <p:cTn id="52" dur="500"/>
                                        <p:tgtEl>
                                          <p:spTgt spid="36"/>
                                        </p:tgtEl>
                                      </p:cBhvr>
                                    </p:animEffect>
                                  </p:childTnLst>
                                </p:cTn>
                              </p:par>
                            </p:childTnLst>
                          </p:cTn>
                        </p:par>
                        <p:par>
                          <p:cTn id="53" fill="hold">
                            <p:stCondLst>
                              <p:cond delay="5360"/>
                            </p:stCondLst>
                            <p:childTnLst>
                              <p:par>
                                <p:cTn id="54" presetID="23" presetClass="entr" presetSubtype="16" fill="hold" nodeType="afterEffect">
                                  <p:stCondLst>
                                    <p:cond delay="0"/>
                                  </p:stCondLst>
                                  <p:childTnLst>
                                    <p:set>
                                      <p:cBhvr>
                                        <p:cTn id="55" dur="1" fill="hold">
                                          <p:stCondLst>
                                            <p:cond delay="0"/>
                                          </p:stCondLst>
                                        </p:cTn>
                                        <p:tgtEl>
                                          <p:spTgt spid="37"/>
                                        </p:tgtEl>
                                        <p:attrNameLst>
                                          <p:attrName>style.visibility</p:attrName>
                                        </p:attrNameLst>
                                      </p:cBhvr>
                                      <p:to>
                                        <p:strVal val="visible"/>
                                      </p:to>
                                    </p:set>
                                    <p:anim calcmode="lin" valueType="num">
                                      <p:cBhvr>
                                        <p:cTn id="56" dur="500" fill="hold"/>
                                        <p:tgtEl>
                                          <p:spTgt spid="37"/>
                                        </p:tgtEl>
                                        <p:attrNameLst>
                                          <p:attrName>ppt_w</p:attrName>
                                        </p:attrNameLst>
                                      </p:cBhvr>
                                      <p:tavLst>
                                        <p:tav tm="0">
                                          <p:val>
                                            <p:fltVal val="0"/>
                                          </p:val>
                                        </p:tav>
                                        <p:tav tm="100000">
                                          <p:val>
                                            <p:strVal val="#ppt_w"/>
                                          </p:val>
                                        </p:tav>
                                      </p:tavLst>
                                    </p:anim>
                                    <p:anim calcmode="lin" valueType="num">
                                      <p:cBhvr>
                                        <p:cTn id="57" dur="500" fill="hold"/>
                                        <p:tgtEl>
                                          <p:spTgt spid="37"/>
                                        </p:tgtEl>
                                        <p:attrNameLst>
                                          <p:attrName>ppt_h</p:attrName>
                                        </p:attrNameLst>
                                      </p:cBhvr>
                                      <p:tavLst>
                                        <p:tav tm="0">
                                          <p:val>
                                            <p:fltVal val="0"/>
                                          </p:val>
                                        </p:tav>
                                        <p:tav tm="100000">
                                          <p:val>
                                            <p:strVal val="#ppt_h"/>
                                          </p:val>
                                        </p:tav>
                                      </p:tavLst>
                                    </p:anim>
                                  </p:childTnLst>
                                </p:cTn>
                              </p:par>
                            </p:childTnLst>
                          </p:cTn>
                        </p:par>
                        <p:par>
                          <p:cTn id="58" fill="hold">
                            <p:stCondLst>
                              <p:cond delay="5860"/>
                            </p:stCondLst>
                            <p:childTnLst>
                              <p:par>
                                <p:cTn id="59" presetID="22" presetClass="entr" presetSubtype="4" fill="hold" nodeType="after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wipe(down)">
                                      <p:cBhvr>
                                        <p:cTn id="61" dur="500"/>
                                        <p:tgtEl>
                                          <p:spTgt spid="42"/>
                                        </p:tgtEl>
                                      </p:cBhvr>
                                    </p:animEffect>
                                  </p:childTnLst>
                                </p:cTn>
                              </p:par>
                            </p:childTnLst>
                          </p:cTn>
                        </p:par>
                        <p:par>
                          <p:cTn id="62" fill="hold">
                            <p:stCondLst>
                              <p:cond delay="6360"/>
                            </p:stCondLst>
                            <p:childTnLst>
                              <p:par>
                                <p:cTn id="63" presetID="22" presetClass="entr" presetSubtype="2" fill="hold" nodeType="after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wipe(right)">
                                      <p:cBhvr>
                                        <p:cTn id="65" dur="500"/>
                                        <p:tgtEl>
                                          <p:spTgt spid="46"/>
                                        </p:tgtEl>
                                      </p:cBhvr>
                                    </p:animEffect>
                                  </p:childTnLst>
                                </p:cTn>
                              </p:par>
                            </p:childTnLst>
                          </p:cTn>
                        </p:par>
                        <p:par>
                          <p:cTn id="66" fill="hold">
                            <p:stCondLst>
                              <p:cond delay="6860"/>
                            </p:stCondLst>
                            <p:childTnLst>
                              <p:par>
                                <p:cTn id="67" presetID="22" presetClass="entr" presetSubtype="2" fill="hold"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wipe(right)">
                                      <p:cBhvr>
                                        <p:cTn id="69" dur="500"/>
                                        <p:tgtEl>
                                          <p:spTgt spid="56"/>
                                        </p:tgtEl>
                                      </p:cBhvr>
                                    </p:animEffect>
                                  </p:childTnLst>
                                </p:cTn>
                              </p:par>
                            </p:childTnLst>
                          </p:cTn>
                        </p:par>
                        <p:par>
                          <p:cTn id="70" fill="hold">
                            <p:stCondLst>
                              <p:cond delay="7360"/>
                            </p:stCondLst>
                            <p:childTnLst>
                              <p:par>
                                <p:cTn id="71" presetID="22" presetClass="entr" presetSubtype="1" fill="hold" nodeType="afterEffect">
                                  <p:stCondLst>
                                    <p:cond delay="0"/>
                                  </p:stCondLst>
                                  <p:childTnLst>
                                    <p:set>
                                      <p:cBhvr>
                                        <p:cTn id="72" dur="1" fill="hold">
                                          <p:stCondLst>
                                            <p:cond delay="0"/>
                                          </p:stCondLst>
                                        </p:cTn>
                                        <p:tgtEl>
                                          <p:spTgt spid="63"/>
                                        </p:tgtEl>
                                        <p:attrNameLst>
                                          <p:attrName>style.visibility</p:attrName>
                                        </p:attrNameLst>
                                      </p:cBhvr>
                                      <p:to>
                                        <p:strVal val="visible"/>
                                      </p:to>
                                    </p:set>
                                    <p:animEffect transition="in" filter="wipe(up)">
                                      <p:cBhvr>
                                        <p:cTn id="73" dur="500"/>
                                        <p:tgtEl>
                                          <p:spTgt spid="63"/>
                                        </p:tgtEl>
                                      </p:cBhvr>
                                    </p:animEffect>
                                  </p:childTnLst>
                                </p:cTn>
                              </p:par>
                            </p:childTnLst>
                          </p:cTn>
                        </p:par>
                        <p:par>
                          <p:cTn id="74" fill="hold">
                            <p:stCondLst>
                              <p:cond delay="7860"/>
                            </p:stCondLst>
                            <p:childTnLst>
                              <p:par>
                                <p:cTn id="75" presetID="22" presetClass="entr" presetSubtype="8" fill="hold" nodeType="afterEffect">
                                  <p:stCondLst>
                                    <p:cond delay="0"/>
                                  </p:stCondLst>
                                  <p:childTnLst>
                                    <p:set>
                                      <p:cBhvr>
                                        <p:cTn id="76" dur="1" fill="hold">
                                          <p:stCondLst>
                                            <p:cond delay="0"/>
                                          </p:stCondLst>
                                        </p:cTn>
                                        <p:tgtEl>
                                          <p:spTgt spid="67"/>
                                        </p:tgtEl>
                                        <p:attrNameLst>
                                          <p:attrName>style.visibility</p:attrName>
                                        </p:attrNameLst>
                                      </p:cBhvr>
                                      <p:to>
                                        <p:strVal val="visible"/>
                                      </p:to>
                                    </p:set>
                                    <p:animEffect transition="in" filter="wipe(left)">
                                      <p:cBhvr>
                                        <p:cTn id="7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5" grpId="0" animBg="1"/>
      <p:bldP spid="3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 name="组合 25"/>
          <p:cNvGrpSpPr>
            <a:grpSpLocks/>
          </p:cNvGrpSpPr>
          <p:nvPr/>
        </p:nvGrpSpPr>
        <p:grpSpPr bwMode="auto">
          <a:xfrm>
            <a:off x="4056824" y="828916"/>
            <a:ext cx="2552223" cy="2469703"/>
            <a:chOff x="3792217" y="1160192"/>
            <a:chExt cx="2713480" cy="2592289"/>
          </a:xfrm>
        </p:grpSpPr>
        <p:grpSp>
          <p:nvGrpSpPr>
            <p:cNvPr id="6" name="组合 26"/>
            <p:cNvGrpSpPr>
              <a:grpSpLocks/>
            </p:cNvGrpSpPr>
            <p:nvPr/>
          </p:nvGrpSpPr>
          <p:grpSpPr bwMode="auto">
            <a:xfrm>
              <a:off x="3852813" y="1160192"/>
              <a:ext cx="2592288" cy="2592289"/>
              <a:chOff x="3091333" y="1182834"/>
              <a:chExt cx="3298687" cy="3298688"/>
            </a:xfrm>
          </p:grpSpPr>
          <p:sp>
            <p:nvSpPr>
              <p:cNvPr id="8" name="椭圆 7"/>
              <p:cNvSpPr/>
              <p:nvPr/>
            </p:nvSpPr>
            <p:spPr>
              <a:xfrm>
                <a:off x="3452657" y="1540378"/>
                <a:ext cx="2586141" cy="2583601"/>
              </a:xfrm>
              <a:prstGeom prst="ellipse">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5" fontAlgn="auto">
                  <a:spcBef>
                    <a:spcPts val="0"/>
                  </a:spcBef>
                  <a:spcAft>
                    <a:spcPts val="0"/>
                  </a:spcAft>
                  <a:defRPr/>
                </a:pPr>
                <a:endParaRPr lang="zh-CN" altLang="en-US"/>
              </a:p>
            </p:txBody>
          </p:sp>
          <p:grpSp>
            <p:nvGrpSpPr>
              <p:cNvPr id="9" name="组合 29"/>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10" name="同心圆 9"/>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5" fontAlgn="auto">
                    <a:spcBef>
                      <a:spcPts val="0"/>
                    </a:spcBef>
                    <a:spcAft>
                      <a:spcPts val="0"/>
                    </a:spcAft>
                    <a:defRPr/>
                  </a:pPr>
                  <a:endParaRPr lang="zh-CN" altLang="en-US">
                    <a:solidFill>
                      <a:schemeClr val="tx1"/>
                    </a:solidFill>
                  </a:endParaRPr>
                </a:p>
              </p:txBody>
            </p:sp>
            <p:sp>
              <p:nvSpPr>
                <p:cNvPr id="11" name="同心圆 10"/>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5" fontAlgn="auto">
                    <a:spcBef>
                      <a:spcPts val="0"/>
                    </a:spcBef>
                    <a:spcAft>
                      <a:spcPts val="0"/>
                    </a:spcAft>
                    <a:defRPr/>
                  </a:pPr>
                  <a:endParaRPr lang="zh-CN" altLang="en-US">
                    <a:solidFill>
                      <a:schemeClr val="tx1"/>
                    </a:solidFill>
                  </a:endParaRPr>
                </a:p>
              </p:txBody>
            </p:sp>
          </p:grpSp>
        </p:grpSp>
        <p:sp>
          <p:nvSpPr>
            <p:cNvPr id="7" name="矩形 27"/>
            <p:cNvSpPr>
              <a:spLocks noChangeArrowheads="1"/>
            </p:cNvSpPr>
            <p:nvPr/>
          </p:nvSpPr>
          <p:spPr bwMode="auto">
            <a:xfrm>
              <a:off x="3792217" y="1695707"/>
              <a:ext cx="271348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3400" b="1" dirty="0">
                  <a:solidFill>
                    <a:srgbClr val="F8F8F8"/>
                  </a:solidFill>
                  <a:latin typeface="微软雅黑" pitchFamily="34" charset="-122"/>
                  <a:ea typeface="微软雅黑" pitchFamily="34" charset="-122"/>
                </a:rPr>
                <a:t>① </a:t>
              </a:r>
              <a:endParaRPr lang="en-US" altLang="zh-CN" sz="3400" b="1" dirty="0">
                <a:solidFill>
                  <a:srgbClr val="F8F8F8"/>
                </a:solidFill>
                <a:latin typeface="微软雅黑" pitchFamily="34" charset="-122"/>
                <a:ea typeface="微软雅黑" pitchFamily="34" charset="-122"/>
              </a:endParaRPr>
            </a:p>
            <a:p>
              <a:pPr algn="ctr">
                <a:lnSpc>
                  <a:spcPct val="130000"/>
                </a:lnSpc>
              </a:pPr>
              <a:r>
                <a:rPr lang="zh-CN" altLang="en-US" sz="2300" b="1" dirty="0">
                  <a:solidFill>
                    <a:srgbClr val="F8F8F8"/>
                  </a:solidFill>
                  <a:latin typeface="微软雅黑" pitchFamily="34" charset="-122"/>
                  <a:ea typeface="微软雅黑" pitchFamily="34" charset="-122"/>
                </a:rPr>
                <a:t>您的标题</a:t>
              </a:r>
              <a:endParaRPr lang="zh-CN" altLang="en-US" sz="2300" b="1" dirty="0">
                <a:solidFill>
                  <a:srgbClr val="F8F8F8"/>
                </a:solidFill>
                <a:ea typeface="微软雅黑" pitchFamily="34" charset="-122"/>
              </a:endParaRPr>
            </a:p>
          </p:txBody>
        </p:sp>
      </p:grpSp>
      <p:grpSp>
        <p:nvGrpSpPr>
          <p:cNvPr id="12" name="组合 32"/>
          <p:cNvGrpSpPr>
            <a:grpSpLocks/>
          </p:cNvGrpSpPr>
          <p:nvPr/>
        </p:nvGrpSpPr>
        <p:grpSpPr bwMode="auto">
          <a:xfrm>
            <a:off x="2939761" y="2571168"/>
            <a:ext cx="2053427" cy="1987256"/>
            <a:chOff x="3792217" y="1160192"/>
            <a:chExt cx="2713479" cy="2592289"/>
          </a:xfrm>
        </p:grpSpPr>
        <p:grpSp>
          <p:nvGrpSpPr>
            <p:cNvPr id="13" name="组合 33"/>
            <p:cNvGrpSpPr>
              <a:grpSpLocks/>
            </p:cNvGrpSpPr>
            <p:nvPr/>
          </p:nvGrpSpPr>
          <p:grpSpPr bwMode="auto">
            <a:xfrm>
              <a:off x="3852813" y="1160192"/>
              <a:ext cx="2592288" cy="2592289"/>
              <a:chOff x="3091333" y="1182834"/>
              <a:chExt cx="3298687" cy="3298688"/>
            </a:xfrm>
          </p:grpSpPr>
          <p:sp>
            <p:nvSpPr>
              <p:cNvPr id="15" name="椭圆 14"/>
              <p:cNvSpPr/>
              <p:nvPr/>
            </p:nvSpPr>
            <p:spPr>
              <a:xfrm>
                <a:off x="3453686" y="1539313"/>
                <a:ext cx="2584025" cy="2585730"/>
              </a:xfrm>
              <a:prstGeom prst="ellipse">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5" fontAlgn="auto">
                  <a:spcBef>
                    <a:spcPts val="0"/>
                  </a:spcBef>
                  <a:spcAft>
                    <a:spcPts val="0"/>
                  </a:spcAft>
                  <a:defRPr/>
                </a:pPr>
                <a:endParaRPr lang="zh-CN" altLang="en-US">
                  <a:solidFill>
                    <a:schemeClr val="accent4"/>
                  </a:solidFill>
                </a:endParaRPr>
              </a:p>
            </p:txBody>
          </p:sp>
          <p:grpSp>
            <p:nvGrpSpPr>
              <p:cNvPr id="16" name="组合 36"/>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17" name="同心圆 16"/>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5" fontAlgn="auto">
                    <a:spcBef>
                      <a:spcPts val="0"/>
                    </a:spcBef>
                    <a:spcAft>
                      <a:spcPts val="0"/>
                    </a:spcAft>
                    <a:defRPr/>
                  </a:pPr>
                  <a:endParaRPr lang="zh-CN" altLang="en-US">
                    <a:solidFill>
                      <a:schemeClr val="tx1"/>
                    </a:solidFill>
                  </a:endParaRPr>
                </a:p>
              </p:txBody>
            </p:sp>
            <p:sp>
              <p:nvSpPr>
                <p:cNvPr id="18" name="同心圆 17"/>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5" fontAlgn="auto">
                    <a:spcBef>
                      <a:spcPts val="0"/>
                    </a:spcBef>
                    <a:spcAft>
                      <a:spcPts val="0"/>
                    </a:spcAft>
                    <a:defRPr/>
                  </a:pPr>
                  <a:endParaRPr lang="zh-CN" altLang="en-US">
                    <a:solidFill>
                      <a:schemeClr val="tx1"/>
                    </a:solidFill>
                  </a:endParaRPr>
                </a:p>
              </p:txBody>
            </p:sp>
          </p:grpSp>
        </p:grpSp>
        <p:sp>
          <p:nvSpPr>
            <p:cNvPr id="14" name="矩形 34"/>
            <p:cNvSpPr>
              <a:spLocks noChangeArrowheads="1"/>
            </p:cNvSpPr>
            <p:nvPr/>
          </p:nvSpPr>
          <p:spPr bwMode="auto">
            <a:xfrm>
              <a:off x="3792217" y="1695707"/>
              <a:ext cx="2713479" cy="1242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600" b="1" dirty="0">
                  <a:solidFill>
                    <a:srgbClr val="F8F8F8"/>
                  </a:solidFill>
                  <a:latin typeface="微软雅黑" pitchFamily="34" charset="-122"/>
                  <a:ea typeface="微软雅黑" pitchFamily="34" charset="-122"/>
                </a:rPr>
                <a:t>② </a:t>
              </a:r>
              <a:endParaRPr lang="en-US" altLang="zh-CN" sz="2600" b="1" dirty="0">
                <a:solidFill>
                  <a:srgbClr val="F8F8F8"/>
                </a:solidFill>
                <a:latin typeface="微软雅黑" pitchFamily="34" charset="-122"/>
                <a:ea typeface="微软雅黑" pitchFamily="34" charset="-122"/>
              </a:endParaRPr>
            </a:p>
            <a:p>
              <a:pPr algn="ctr">
                <a:lnSpc>
                  <a:spcPct val="130000"/>
                </a:lnSpc>
              </a:pPr>
              <a:r>
                <a:rPr lang="zh-CN" altLang="en-US" sz="1700" b="1" dirty="0">
                  <a:solidFill>
                    <a:srgbClr val="F8F8F8"/>
                  </a:solidFill>
                  <a:latin typeface="微软雅黑" pitchFamily="34" charset="-122"/>
                  <a:ea typeface="微软雅黑" pitchFamily="34" charset="-122"/>
                </a:rPr>
                <a:t>您的标题</a:t>
              </a:r>
              <a:endParaRPr lang="zh-CN" altLang="en-US" sz="1700" b="1" dirty="0">
                <a:solidFill>
                  <a:srgbClr val="F8F8F8"/>
                </a:solidFill>
                <a:ea typeface="微软雅黑" pitchFamily="34" charset="-122"/>
              </a:endParaRPr>
            </a:p>
          </p:txBody>
        </p:sp>
      </p:grpSp>
      <p:grpSp>
        <p:nvGrpSpPr>
          <p:cNvPr id="19" name="组合 39"/>
          <p:cNvGrpSpPr>
            <a:grpSpLocks/>
          </p:cNvGrpSpPr>
          <p:nvPr/>
        </p:nvGrpSpPr>
        <p:grpSpPr bwMode="auto">
          <a:xfrm>
            <a:off x="2684389" y="1250868"/>
            <a:ext cx="1696504" cy="1639411"/>
            <a:chOff x="3792217" y="1160192"/>
            <a:chExt cx="2713479" cy="2592289"/>
          </a:xfrm>
        </p:grpSpPr>
        <p:grpSp>
          <p:nvGrpSpPr>
            <p:cNvPr id="20" name="组合 62"/>
            <p:cNvGrpSpPr>
              <a:grpSpLocks/>
            </p:cNvGrpSpPr>
            <p:nvPr/>
          </p:nvGrpSpPr>
          <p:grpSpPr bwMode="auto">
            <a:xfrm>
              <a:off x="3852813" y="1160192"/>
              <a:ext cx="2592288" cy="2592289"/>
              <a:chOff x="3091333" y="1182834"/>
              <a:chExt cx="3298687" cy="3298688"/>
            </a:xfrm>
          </p:grpSpPr>
          <p:sp>
            <p:nvSpPr>
              <p:cNvPr id="22" name="椭圆 21"/>
              <p:cNvSpPr/>
              <p:nvPr/>
            </p:nvSpPr>
            <p:spPr>
              <a:xfrm>
                <a:off x="3451916" y="1538872"/>
                <a:ext cx="2586637" cy="2586610"/>
              </a:xfrm>
              <a:prstGeom prst="ellipse">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5" fontAlgn="auto">
                  <a:spcBef>
                    <a:spcPts val="0"/>
                  </a:spcBef>
                  <a:spcAft>
                    <a:spcPts val="0"/>
                  </a:spcAft>
                  <a:defRPr/>
                </a:pPr>
                <a:endParaRPr lang="zh-CN" altLang="en-US"/>
              </a:p>
            </p:txBody>
          </p:sp>
          <p:grpSp>
            <p:nvGrpSpPr>
              <p:cNvPr id="23" name="组合 65"/>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24" name="同心圆 23"/>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5" fontAlgn="auto">
                    <a:spcBef>
                      <a:spcPts val="0"/>
                    </a:spcBef>
                    <a:spcAft>
                      <a:spcPts val="0"/>
                    </a:spcAft>
                    <a:defRPr/>
                  </a:pPr>
                  <a:endParaRPr lang="zh-CN" altLang="en-US">
                    <a:solidFill>
                      <a:schemeClr val="tx1"/>
                    </a:solidFill>
                  </a:endParaRPr>
                </a:p>
              </p:txBody>
            </p:sp>
            <p:sp>
              <p:nvSpPr>
                <p:cNvPr id="25" name="同心圆 24"/>
                <p:cNvSpPr/>
                <p:nvPr/>
              </p:nvSpPr>
              <p:spPr>
                <a:xfrm>
                  <a:off x="2614636" y="974427"/>
                  <a:ext cx="1826500"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75" fontAlgn="auto">
                    <a:spcBef>
                      <a:spcPts val="0"/>
                    </a:spcBef>
                    <a:spcAft>
                      <a:spcPts val="0"/>
                    </a:spcAft>
                    <a:defRPr/>
                  </a:pPr>
                  <a:endParaRPr lang="zh-CN" altLang="en-US">
                    <a:solidFill>
                      <a:schemeClr val="tx1"/>
                    </a:solidFill>
                  </a:endParaRPr>
                </a:p>
              </p:txBody>
            </p:sp>
          </p:grpSp>
        </p:grpSp>
        <p:sp>
          <p:nvSpPr>
            <p:cNvPr id="21" name="矩形 63"/>
            <p:cNvSpPr>
              <a:spLocks noChangeArrowheads="1"/>
            </p:cNvSpPr>
            <p:nvPr/>
          </p:nvSpPr>
          <p:spPr bwMode="auto">
            <a:xfrm>
              <a:off x="3792217" y="1512117"/>
              <a:ext cx="2713479" cy="1524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600" b="1" dirty="0">
                  <a:solidFill>
                    <a:srgbClr val="F8F8F8"/>
                  </a:solidFill>
                  <a:latin typeface="微软雅黑" pitchFamily="34" charset="-122"/>
                  <a:ea typeface="微软雅黑" pitchFamily="34" charset="-122"/>
                </a:rPr>
                <a:t>③ </a:t>
              </a:r>
              <a:endParaRPr lang="en-US" altLang="zh-CN" sz="2600" b="1" dirty="0">
                <a:solidFill>
                  <a:srgbClr val="F8F8F8"/>
                </a:solidFill>
                <a:latin typeface="微软雅黑" pitchFamily="34" charset="-122"/>
                <a:ea typeface="微软雅黑" pitchFamily="34" charset="-122"/>
              </a:endParaRPr>
            </a:p>
            <a:p>
              <a:pPr algn="ctr">
                <a:lnSpc>
                  <a:spcPct val="130000"/>
                </a:lnSpc>
              </a:pPr>
              <a:r>
                <a:rPr lang="zh-CN" altLang="en-US" sz="1700" b="1" dirty="0">
                  <a:solidFill>
                    <a:srgbClr val="F8F8F8"/>
                  </a:solidFill>
                  <a:latin typeface="微软雅黑" pitchFamily="34" charset="-122"/>
                  <a:ea typeface="微软雅黑" pitchFamily="34" charset="-122"/>
                </a:rPr>
                <a:t>您的标题</a:t>
              </a:r>
              <a:endParaRPr lang="zh-CN" altLang="en-US" sz="1700" b="1" dirty="0">
                <a:solidFill>
                  <a:srgbClr val="F8F8F8"/>
                </a:solidFill>
                <a:ea typeface="微软雅黑" pitchFamily="34" charset="-122"/>
              </a:endParaRPr>
            </a:p>
          </p:txBody>
        </p:sp>
      </p:grpSp>
      <p:sp>
        <p:nvSpPr>
          <p:cNvPr id="26" name="矩形 25"/>
          <p:cNvSpPr/>
          <p:nvPr/>
        </p:nvSpPr>
        <p:spPr>
          <a:xfrm>
            <a:off x="5000654" y="3847609"/>
            <a:ext cx="3166010" cy="867459"/>
          </a:xfrm>
          <a:prstGeom prst="rect">
            <a:avLst/>
          </a:prstGeom>
        </p:spPr>
        <p:txBody>
          <a:bodyPr lIns="86402" tIns="43201" rIns="86402" bIns="43201">
            <a:spAutoFit/>
          </a:bodyPr>
          <a:lstStyle/>
          <a:p>
            <a:pPr defTabSz="914475" fontAlgn="auto">
              <a:lnSpc>
                <a:spcPct val="130000"/>
              </a:lnSpc>
              <a:spcBef>
                <a:spcPts val="0"/>
              </a:spcBef>
              <a:spcAft>
                <a:spcPts val="0"/>
              </a:spcAft>
              <a:defRPr/>
            </a:pPr>
            <a:r>
              <a:rPr lang="zh-CN" altLang="en-US" sz="1700" dirty="0">
                <a:solidFill>
                  <a:schemeClr val="tx1">
                    <a:lumMod val="95000"/>
                    <a:lumOff val="5000"/>
                  </a:schemeClr>
                </a:solidFill>
                <a:latin typeface="微软雅黑" pitchFamily="34" charset="-122"/>
                <a:ea typeface="微软雅黑" pitchFamily="34" charset="-122"/>
              </a:rPr>
              <a:t>单击填加标题</a:t>
            </a:r>
            <a:endParaRPr lang="en-US" altLang="zh-CN" sz="1700" dirty="0">
              <a:solidFill>
                <a:schemeClr val="tx1">
                  <a:lumMod val="95000"/>
                  <a:lumOff val="5000"/>
                </a:schemeClr>
              </a:solidFill>
              <a:latin typeface="微软雅黑" pitchFamily="34" charset="-122"/>
              <a:ea typeface="微软雅黑" pitchFamily="34" charset="-122"/>
            </a:endParaRPr>
          </a:p>
          <a:p>
            <a:pPr defTabSz="914475" fontAlgn="auto">
              <a:lnSpc>
                <a:spcPct val="130000"/>
              </a:lnSpc>
              <a:spcBef>
                <a:spcPts val="0"/>
              </a:spcBef>
              <a:spcAft>
                <a:spcPts val="0"/>
              </a:spcAft>
              <a:defRPr/>
            </a:pPr>
            <a:r>
              <a:rPr lang="zh-CN" altLang="en-US" sz="1100" dirty="0" smtClean="0">
                <a:solidFill>
                  <a:schemeClr val="tx1">
                    <a:lumMod val="95000"/>
                    <a:lumOff val="5000"/>
                  </a:schemeClr>
                </a:solidFill>
                <a:latin typeface="微软雅黑" pitchFamily="34" charset="-122"/>
                <a:ea typeface="微软雅黑" pitchFamily="34" charset="-122"/>
              </a:rPr>
              <a:t>这里是您自己填充文本文字！这里是您自己填充文本文字！</a:t>
            </a:r>
            <a:endParaRPr lang="zh-CN" altLang="en-US" sz="1300" dirty="0">
              <a:solidFill>
                <a:schemeClr val="tx1">
                  <a:lumMod val="95000"/>
                  <a:lumOff val="5000"/>
                </a:schemeClr>
              </a:solidFill>
              <a:latin typeface="微软雅黑" pitchFamily="34" charset="-122"/>
              <a:ea typeface="微软雅黑" pitchFamily="34" charset="-122"/>
            </a:endParaRPr>
          </a:p>
        </p:txBody>
      </p:sp>
      <p:sp>
        <p:nvSpPr>
          <p:cNvPr id="27" name="矩形 26"/>
          <p:cNvSpPr/>
          <p:nvPr/>
        </p:nvSpPr>
        <p:spPr>
          <a:xfrm>
            <a:off x="6609048" y="1488311"/>
            <a:ext cx="2302824" cy="867459"/>
          </a:xfrm>
          <a:prstGeom prst="rect">
            <a:avLst/>
          </a:prstGeom>
        </p:spPr>
        <p:txBody>
          <a:bodyPr lIns="86402" tIns="43201" rIns="86402" bIns="43201">
            <a:spAutoFit/>
          </a:bodyPr>
          <a:lstStyle/>
          <a:p>
            <a:pPr defTabSz="914475" fontAlgn="auto">
              <a:lnSpc>
                <a:spcPct val="130000"/>
              </a:lnSpc>
              <a:spcBef>
                <a:spcPts val="0"/>
              </a:spcBef>
              <a:spcAft>
                <a:spcPts val="0"/>
              </a:spcAft>
              <a:defRPr/>
            </a:pPr>
            <a:r>
              <a:rPr lang="zh-CN" altLang="en-US" sz="1700" dirty="0">
                <a:solidFill>
                  <a:schemeClr val="tx1">
                    <a:lumMod val="95000"/>
                    <a:lumOff val="5000"/>
                  </a:schemeClr>
                </a:solidFill>
                <a:latin typeface="微软雅黑" pitchFamily="34" charset="-122"/>
                <a:ea typeface="微软雅黑" pitchFamily="34" charset="-122"/>
              </a:rPr>
              <a:t>单击填加标题</a:t>
            </a:r>
            <a:endParaRPr lang="en-US" altLang="zh-CN" sz="1700" dirty="0">
              <a:solidFill>
                <a:schemeClr val="tx1">
                  <a:lumMod val="95000"/>
                  <a:lumOff val="5000"/>
                </a:schemeClr>
              </a:solidFill>
              <a:latin typeface="微软雅黑" pitchFamily="34" charset="-122"/>
              <a:ea typeface="微软雅黑" pitchFamily="34" charset="-122"/>
            </a:endParaRPr>
          </a:p>
          <a:p>
            <a:pPr defTabSz="914475" fontAlgn="auto">
              <a:lnSpc>
                <a:spcPct val="130000"/>
              </a:lnSpc>
              <a:spcBef>
                <a:spcPts val="0"/>
              </a:spcBef>
              <a:spcAft>
                <a:spcPts val="0"/>
              </a:spcAft>
              <a:defRPr/>
            </a:pPr>
            <a:r>
              <a:rPr lang="zh-CN" altLang="en-US" sz="1100" dirty="0" smtClean="0">
                <a:solidFill>
                  <a:schemeClr val="tx1">
                    <a:lumMod val="95000"/>
                    <a:lumOff val="5000"/>
                  </a:schemeClr>
                </a:solidFill>
                <a:latin typeface="微软雅黑" pitchFamily="34" charset="-122"/>
                <a:ea typeface="微软雅黑" pitchFamily="34" charset="-122"/>
              </a:rPr>
              <a:t>这里是您自己填充文本文字！这里是您自己填充文本文字！</a:t>
            </a:r>
            <a:endParaRPr lang="zh-CN" altLang="en-US" sz="1300" dirty="0">
              <a:solidFill>
                <a:schemeClr val="tx1">
                  <a:lumMod val="95000"/>
                  <a:lumOff val="5000"/>
                </a:schemeClr>
              </a:solidFill>
              <a:latin typeface="微软雅黑" pitchFamily="34" charset="-122"/>
              <a:ea typeface="微软雅黑" pitchFamily="34" charset="-122"/>
            </a:endParaRPr>
          </a:p>
        </p:txBody>
      </p:sp>
      <p:sp>
        <p:nvSpPr>
          <p:cNvPr id="28" name="矩形 27"/>
          <p:cNvSpPr/>
          <p:nvPr/>
        </p:nvSpPr>
        <p:spPr>
          <a:xfrm>
            <a:off x="511491" y="2258108"/>
            <a:ext cx="2304318" cy="867459"/>
          </a:xfrm>
          <a:prstGeom prst="rect">
            <a:avLst/>
          </a:prstGeom>
        </p:spPr>
        <p:txBody>
          <a:bodyPr lIns="86402" tIns="43201" rIns="86402" bIns="43201">
            <a:spAutoFit/>
          </a:bodyPr>
          <a:lstStyle/>
          <a:p>
            <a:pPr defTabSz="914475" fontAlgn="auto">
              <a:lnSpc>
                <a:spcPct val="130000"/>
              </a:lnSpc>
              <a:spcBef>
                <a:spcPts val="0"/>
              </a:spcBef>
              <a:spcAft>
                <a:spcPts val="0"/>
              </a:spcAft>
              <a:defRPr/>
            </a:pPr>
            <a:r>
              <a:rPr lang="zh-CN" altLang="en-US" sz="1700" dirty="0">
                <a:solidFill>
                  <a:schemeClr val="tx1">
                    <a:lumMod val="95000"/>
                    <a:lumOff val="5000"/>
                  </a:schemeClr>
                </a:solidFill>
                <a:latin typeface="微软雅黑" pitchFamily="34" charset="-122"/>
                <a:ea typeface="微软雅黑" pitchFamily="34" charset="-122"/>
              </a:rPr>
              <a:t>单击填加标题</a:t>
            </a:r>
            <a:endParaRPr lang="en-US" altLang="zh-CN" sz="1700" dirty="0">
              <a:solidFill>
                <a:schemeClr val="tx1">
                  <a:lumMod val="95000"/>
                  <a:lumOff val="5000"/>
                </a:schemeClr>
              </a:solidFill>
              <a:latin typeface="微软雅黑" pitchFamily="34" charset="-122"/>
              <a:ea typeface="微软雅黑" pitchFamily="34" charset="-122"/>
            </a:endParaRPr>
          </a:p>
          <a:p>
            <a:pPr defTabSz="914475" fontAlgn="auto">
              <a:lnSpc>
                <a:spcPct val="130000"/>
              </a:lnSpc>
              <a:spcBef>
                <a:spcPts val="0"/>
              </a:spcBef>
              <a:spcAft>
                <a:spcPts val="0"/>
              </a:spcAft>
              <a:defRPr/>
            </a:pPr>
            <a:r>
              <a:rPr lang="zh-CN" altLang="en-US" sz="1100" dirty="0" smtClean="0">
                <a:solidFill>
                  <a:schemeClr val="tx1">
                    <a:lumMod val="95000"/>
                    <a:lumOff val="5000"/>
                  </a:schemeClr>
                </a:solidFill>
                <a:latin typeface="微软雅黑" pitchFamily="34" charset="-122"/>
                <a:ea typeface="微软雅黑" pitchFamily="34" charset="-122"/>
              </a:rPr>
              <a:t>这里是您自己填充文本文字！这里是您自己填充文本文字！</a:t>
            </a:r>
            <a:endParaRPr lang="zh-CN" altLang="en-US" sz="1300"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7391778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23" presetClass="entr" presetSubtype="36"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strVal val="(6*min(max(#ppt_w*#ppt_h,.3),1)-7.4)/-.7*#ppt_w"/>
                                          </p:val>
                                        </p:tav>
                                        <p:tav tm="100000">
                                          <p:val>
                                            <p:strVal val="#ppt_w"/>
                                          </p:val>
                                        </p:tav>
                                      </p:tavLst>
                                    </p:anim>
                                    <p:anim calcmode="lin" valueType="num">
                                      <p:cBhvr>
                                        <p:cTn id="24" dur="500" fill="hold"/>
                                        <p:tgtEl>
                                          <p:spTgt spid="5"/>
                                        </p:tgtEl>
                                        <p:attrNameLst>
                                          <p:attrName>ppt_h</p:attrName>
                                        </p:attrNameLst>
                                      </p:cBhvr>
                                      <p:tavLst>
                                        <p:tav tm="0">
                                          <p:val>
                                            <p:strVal val="(6*min(max(#ppt_w*#ppt_h,.3),1)-7.4)/-.7*#ppt_h"/>
                                          </p:val>
                                        </p:tav>
                                        <p:tav tm="100000">
                                          <p:val>
                                            <p:strVal val="#ppt_h"/>
                                          </p:val>
                                        </p:tav>
                                      </p:tavLst>
                                    </p:anim>
                                    <p:anim calcmode="lin" valueType="num">
                                      <p:cBhvr>
                                        <p:cTn id="25" dur="500" fill="hold"/>
                                        <p:tgtEl>
                                          <p:spTgt spid="5"/>
                                        </p:tgtEl>
                                        <p:attrNameLst>
                                          <p:attrName>ppt_x</p:attrName>
                                        </p:attrNameLst>
                                      </p:cBhvr>
                                      <p:tavLst>
                                        <p:tav tm="0">
                                          <p:val>
                                            <p:fltVal val="0.5"/>
                                          </p:val>
                                        </p:tav>
                                        <p:tav tm="100000">
                                          <p:val>
                                            <p:strVal val="#ppt_x"/>
                                          </p:val>
                                        </p:tav>
                                      </p:tavLst>
                                    </p:anim>
                                    <p:anim calcmode="lin" valueType="num">
                                      <p:cBhvr>
                                        <p:cTn id="26"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27" fill="hold">
                            <p:stCondLst>
                              <p:cond delay="1860"/>
                            </p:stCondLst>
                            <p:childTnLst>
                              <p:par>
                                <p:cTn id="28" presetID="23" presetClass="entr" presetSubtype="36"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strVal val="(6*min(max(#ppt_w*#ppt_h,.3),1)-7.4)/-.7*#ppt_w"/>
                                          </p:val>
                                        </p:tav>
                                        <p:tav tm="100000">
                                          <p:val>
                                            <p:strVal val="#ppt_w"/>
                                          </p:val>
                                        </p:tav>
                                      </p:tavLst>
                                    </p:anim>
                                    <p:anim calcmode="lin" valueType="num">
                                      <p:cBhvr>
                                        <p:cTn id="31" dur="500" fill="hold"/>
                                        <p:tgtEl>
                                          <p:spTgt spid="12"/>
                                        </p:tgtEl>
                                        <p:attrNameLst>
                                          <p:attrName>ppt_h</p:attrName>
                                        </p:attrNameLst>
                                      </p:cBhvr>
                                      <p:tavLst>
                                        <p:tav tm="0">
                                          <p:val>
                                            <p:strVal val="(6*min(max(#ppt_w*#ppt_h,.3),1)-7.4)/-.7*#ppt_h"/>
                                          </p:val>
                                        </p:tav>
                                        <p:tav tm="100000">
                                          <p:val>
                                            <p:strVal val="#ppt_h"/>
                                          </p:val>
                                        </p:tav>
                                      </p:tavLst>
                                    </p:anim>
                                    <p:anim calcmode="lin" valueType="num">
                                      <p:cBhvr>
                                        <p:cTn id="32" dur="500" fill="hold"/>
                                        <p:tgtEl>
                                          <p:spTgt spid="12"/>
                                        </p:tgtEl>
                                        <p:attrNameLst>
                                          <p:attrName>ppt_x</p:attrName>
                                        </p:attrNameLst>
                                      </p:cBhvr>
                                      <p:tavLst>
                                        <p:tav tm="0">
                                          <p:val>
                                            <p:fltVal val="0.5"/>
                                          </p:val>
                                        </p:tav>
                                        <p:tav tm="100000">
                                          <p:val>
                                            <p:strVal val="#ppt_x"/>
                                          </p:val>
                                        </p:tav>
                                      </p:tavLst>
                                    </p:anim>
                                    <p:anim calcmode="lin" valueType="num">
                                      <p:cBhvr>
                                        <p:cTn id="33"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34" fill="hold">
                            <p:stCondLst>
                              <p:cond delay="2360"/>
                            </p:stCondLst>
                            <p:childTnLst>
                              <p:par>
                                <p:cTn id="35" presetID="23" presetClass="entr" presetSubtype="36"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strVal val="(6*min(max(#ppt_w*#ppt_h,.3),1)-7.4)/-.7*#ppt_w"/>
                                          </p:val>
                                        </p:tav>
                                        <p:tav tm="100000">
                                          <p:val>
                                            <p:strVal val="#ppt_w"/>
                                          </p:val>
                                        </p:tav>
                                      </p:tavLst>
                                    </p:anim>
                                    <p:anim calcmode="lin" valueType="num">
                                      <p:cBhvr>
                                        <p:cTn id="38" dur="500" fill="hold"/>
                                        <p:tgtEl>
                                          <p:spTgt spid="19"/>
                                        </p:tgtEl>
                                        <p:attrNameLst>
                                          <p:attrName>ppt_h</p:attrName>
                                        </p:attrNameLst>
                                      </p:cBhvr>
                                      <p:tavLst>
                                        <p:tav tm="0">
                                          <p:val>
                                            <p:strVal val="(6*min(max(#ppt_w*#ppt_h,.3),1)-7.4)/-.7*#ppt_h"/>
                                          </p:val>
                                        </p:tav>
                                        <p:tav tm="100000">
                                          <p:val>
                                            <p:strVal val="#ppt_h"/>
                                          </p:val>
                                        </p:tav>
                                      </p:tavLst>
                                    </p:anim>
                                    <p:anim calcmode="lin" valueType="num">
                                      <p:cBhvr>
                                        <p:cTn id="39" dur="500" fill="hold"/>
                                        <p:tgtEl>
                                          <p:spTgt spid="19"/>
                                        </p:tgtEl>
                                        <p:attrNameLst>
                                          <p:attrName>ppt_x</p:attrName>
                                        </p:attrNameLst>
                                      </p:cBhvr>
                                      <p:tavLst>
                                        <p:tav tm="0">
                                          <p:val>
                                            <p:fltVal val="0.5"/>
                                          </p:val>
                                        </p:tav>
                                        <p:tav tm="100000">
                                          <p:val>
                                            <p:strVal val="#ppt_x"/>
                                          </p:val>
                                        </p:tav>
                                      </p:tavLst>
                                    </p:anim>
                                    <p:anim calcmode="lin" valueType="num">
                                      <p:cBhvr>
                                        <p:cTn id="40" dur="500" fill="hold"/>
                                        <p:tgtEl>
                                          <p:spTgt spid="19"/>
                                        </p:tgtEl>
                                        <p:attrNameLst>
                                          <p:attrName>ppt_y</p:attrName>
                                        </p:attrNameLst>
                                      </p:cBhvr>
                                      <p:tavLst>
                                        <p:tav tm="0">
                                          <p:val>
                                            <p:strVal val="1+(6*min(max(#ppt_w*#ppt_h,.3),1)-7.4)/-.7*#ppt_h/2"/>
                                          </p:val>
                                        </p:tav>
                                        <p:tav tm="100000">
                                          <p:val>
                                            <p:strVal val="#ppt_y"/>
                                          </p:val>
                                        </p:tav>
                                      </p:tavLst>
                                    </p:anim>
                                  </p:childTnLst>
                                </p:cTn>
                              </p:par>
                            </p:childTnLst>
                          </p:cTn>
                        </p:par>
                        <p:par>
                          <p:cTn id="41" fill="hold">
                            <p:stCondLst>
                              <p:cond delay="2860"/>
                            </p:stCondLst>
                            <p:childTnLst>
                              <p:par>
                                <p:cTn id="42" presetID="2" presetClass="entr" presetSubtype="6" decel="100000"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1+#ppt_w/2"/>
                                          </p:val>
                                        </p:tav>
                                        <p:tav tm="100000">
                                          <p:val>
                                            <p:strVal val="#ppt_x"/>
                                          </p:val>
                                        </p:tav>
                                      </p:tavLst>
                                    </p:anim>
                                    <p:anim calcmode="lin" valueType="num">
                                      <p:cBhvr additive="base">
                                        <p:cTn id="45" dur="500" fill="hold"/>
                                        <p:tgtEl>
                                          <p:spTgt spid="26"/>
                                        </p:tgtEl>
                                        <p:attrNameLst>
                                          <p:attrName>ppt_y</p:attrName>
                                        </p:attrNameLst>
                                      </p:cBhvr>
                                      <p:tavLst>
                                        <p:tav tm="0">
                                          <p:val>
                                            <p:strVal val="1+#ppt_h/2"/>
                                          </p:val>
                                        </p:tav>
                                        <p:tav tm="100000">
                                          <p:val>
                                            <p:strVal val="#ppt_y"/>
                                          </p:val>
                                        </p:tav>
                                      </p:tavLst>
                                    </p:anim>
                                  </p:childTnLst>
                                </p:cTn>
                              </p:par>
                              <p:par>
                                <p:cTn id="46" presetID="2" presetClass="entr" presetSubtype="2" decel="100000"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additive="base">
                                        <p:cTn id="48" dur="500" fill="hold"/>
                                        <p:tgtEl>
                                          <p:spTgt spid="27"/>
                                        </p:tgtEl>
                                        <p:attrNameLst>
                                          <p:attrName>ppt_x</p:attrName>
                                        </p:attrNameLst>
                                      </p:cBhvr>
                                      <p:tavLst>
                                        <p:tav tm="0">
                                          <p:val>
                                            <p:strVal val="1+#ppt_w/2"/>
                                          </p:val>
                                        </p:tav>
                                        <p:tav tm="100000">
                                          <p:val>
                                            <p:strVal val="#ppt_x"/>
                                          </p:val>
                                        </p:tav>
                                      </p:tavLst>
                                    </p:anim>
                                    <p:anim calcmode="lin" valueType="num">
                                      <p:cBhvr additive="base">
                                        <p:cTn id="49" dur="500" fill="hold"/>
                                        <p:tgtEl>
                                          <p:spTgt spid="27"/>
                                        </p:tgtEl>
                                        <p:attrNameLst>
                                          <p:attrName>ppt_y</p:attrName>
                                        </p:attrNameLst>
                                      </p:cBhvr>
                                      <p:tavLst>
                                        <p:tav tm="0">
                                          <p:val>
                                            <p:strVal val="#ppt_y"/>
                                          </p:val>
                                        </p:tav>
                                        <p:tav tm="100000">
                                          <p:val>
                                            <p:strVal val="#ppt_y"/>
                                          </p:val>
                                        </p:tav>
                                      </p:tavLst>
                                    </p:anim>
                                  </p:childTnLst>
                                </p:cTn>
                              </p:par>
                              <p:par>
                                <p:cTn id="50" presetID="2" presetClass="entr" presetSubtype="8" decel="100000"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500" fill="hold"/>
                                        <p:tgtEl>
                                          <p:spTgt spid="28"/>
                                        </p:tgtEl>
                                        <p:attrNameLst>
                                          <p:attrName>ppt_x</p:attrName>
                                        </p:attrNameLst>
                                      </p:cBhvr>
                                      <p:tavLst>
                                        <p:tav tm="0">
                                          <p:val>
                                            <p:strVal val="0-#ppt_w/2"/>
                                          </p:val>
                                        </p:tav>
                                        <p:tav tm="100000">
                                          <p:val>
                                            <p:strVal val="#ppt_x"/>
                                          </p:val>
                                        </p:tav>
                                      </p:tavLst>
                                    </p:anim>
                                    <p:anim calcmode="lin" valueType="num">
                                      <p:cBhvr additive="base">
                                        <p:cTn id="53"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26" grpId="0"/>
      <p:bldP spid="27" grpId="0"/>
      <p:bldP spid="2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 name="图片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80417" y="1247250"/>
            <a:ext cx="2009463" cy="1291643"/>
          </a:xfrm>
          <a:prstGeom prst="rect">
            <a:avLst/>
          </a:prstGeom>
        </p:spPr>
      </p:pic>
      <p:pic>
        <p:nvPicPr>
          <p:cNvPr id="6" name="Picture 2" descr="F:\360云盘\02-个人资料\！PPT图片及版面资源\06-PPT精选插图\02-商务\188141-12052214260792.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790915" y="2623809"/>
            <a:ext cx="1958168" cy="126790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l="1294" r="25260"/>
          <a:stretch/>
        </p:blipFill>
        <p:spPr bwMode="auto">
          <a:xfrm>
            <a:off x="1607983" y="2623809"/>
            <a:ext cx="1979711" cy="12679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8" name="组合 7"/>
          <p:cNvGrpSpPr/>
          <p:nvPr/>
        </p:nvGrpSpPr>
        <p:grpSpPr>
          <a:xfrm>
            <a:off x="5790915" y="1247251"/>
            <a:ext cx="1958168" cy="1283142"/>
            <a:chOff x="3946913" y="1827911"/>
            <a:chExt cx="1958168" cy="1283142"/>
          </a:xfrm>
          <a:solidFill>
            <a:srgbClr val="007CD0"/>
          </a:solidFill>
        </p:grpSpPr>
        <p:sp>
          <p:nvSpPr>
            <p:cNvPr id="9" name="矩形 8"/>
            <p:cNvSpPr/>
            <p:nvPr/>
          </p:nvSpPr>
          <p:spPr>
            <a:xfrm>
              <a:off x="3946913" y="1827911"/>
              <a:ext cx="1958168" cy="1283142"/>
            </a:xfrm>
            <a:prstGeom prst="rect">
              <a:avLst/>
            </a:prstGeom>
            <a:grp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276">
                <a:defRPr/>
              </a:pPr>
              <a:endParaRPr lang="zh-CN" altLang="en-US" sz="1400">
                <a:solidFill>
                  <a:sysClr val="window" lastClr="FFFFFF"/>
                </a:solidFill>
                <a:latin typeface="+mj-ea"/>
                <a:ea typeface="+mj-ea"/>
              </a:endParaRPr>
            </a:p>
          </p:txBody>
        </p:sp>
        <p:sp>
          <p:nvSpPr>
            <p:cNvPr id="10" name="TextBox 17"/>
            <p:cNvSpPr txBox="1">
              <a:spLocks noChangeArrowheads="1"/>
            </p:cNvSpPr>
            <p:nvPr/>
          </p:nvSpPr>
          <p:spPr bwMode="auto">
            <a:xfrm flipH="1">
              <a:off x="4287376" y="2259958"/>
              <a:ext cx="1335298" cy="415499"/>
            </a:xfrm>
            <a:prstGeom prst="rect">
              <a:avLst/>
            </a:prstGeom>
            <a:grp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76">
                <a:defRPr/>
              </a:pPr>
              <a:r>
                <a:rPr lang="zh-CN" altLang="en-US" sz="2100" b="1" kern="0" dirty="0">
                  <a:solidFill>
                    <a:sysClr val="window" lastClr="FFFFFF">
                      <a:lumMod val="95000"/>
                    </a:sysClr>
                  </a:solidFill>
                  <a:latin typeface="+mj-ea"/>
                  <a:ea typeface="+mj-ea"/>
                </a:rPr>
                <a:t>填加文字</a:t>
              </a:r>
              <a:endParaRPr lang="en-US" altLang="zh-CN" sz="2100" b="1" kern="0" dirty="0">
                <a:solidFill>
                  <a:sysClr val="window" lastClr="FFFFFF">
                    <a:lumMod val="95000"/>
                  </a:sysClr>
                </a:solidFill>
                <a:latin typeface="+mj-ea"/>
                <a:ea typeface="+mj-ea"/>
              </a:endParaRPr>
            </a:p>
          </p:txBody>
        </p:sp>
      </p:grpSp>
      <p:grpSp>
        <p:nvGrpSpPr>
          <p:cNvPr id="11" name="组合 10"/>
          <p:cNvGrpSpPr/>
          <p:nvPr/>
        </p:nvGrpSpPr>
        <p:grpSpPr>
          <a:xfrm>
            <a:off x="1607984" y="1247251"/>
            <a:ext cx="1979711" cy="1283142"/>
            <a:chOff x="0" y="2095862"/>
            <a:chExt cx="1979711" cy="1283142"/>
          </a:xfrm>
          <a:solidFill>
            <a:srgbClr val="007CD0"/>
          </a:solidFill>
        </p:grpSpPr>
        <p:sp>
          <p:nvSpPr>
            <p:cNvPr id="12" name="矩形 11"/>
            <p:cNvSpPr/>
            <p:nvPr/>
          </p:nvSpPr>
          <p:spPr>
            <a:xfrm>
              <a:off x="0" y="2095862"/>
              <a:ext cx="1979711" cy="12831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 name="TextBox 18"/>
            <p:cNvSpPr txBox="1">
              <a:spLocks noChangeArrowheads="1"/>
            </p:cNvSpPr>
            <p:nvPr/>
          </p:nvSpPr>
          <p:spPr bwMode="auto">
            <a:xfrm flipH="1">
              <a:off x="379065" y="2527909"/>
              <a:ext cx="1335298" cy="415499"/>
            </a:xfrm>
            <a:prstGeom prst="rect">
              <a:avLst/>
            </a:prstGeom>
            <a:grp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100" b="1" kern="0" dirty="0">
                  <a:solidFill>
                    <a:sysClr val="window" lastClr="FFFFFF">
                      <a:lumMod val="95000"/>
                    </a:sysClr>
                  </a:solidFill>
                  <a:latin typeface="+mj-ea"/>
                </a:rPr>
                <a:t>填加文字</a:t>
              </a:r>
              <a:endParaRPr lang="en-US" altLang="zh-CN" sz="2100" b="1" kern="0" dirty="0">
                <a:solidFill>
                  <a:sysClr val="window" lastClr="FFFFFF">
                    <a:lumMod val="95000"/>
                  </a:sysClr>
                </a:solidFill>
                <a:latin typeface="+mj-ea"/>
              </a:endParaRPr>
            </a:p>
          </p:txBody>
        </p:sp>
      </p:grpSp>
      <p:grpSp>
        <p:nvGrpSpPr>
          <p:cNvPr id="14" name="组合 13"/>
          <p:cNvGrpSpPr/>
          <p:nvPr/>
        </p:nvGrpSpPr>
        <p:grpSpPr>
          <a:xfrm>
            <a:off x="3680417" y="2623810"/>
            <a:ext cx="2009463" cy="1267904"/>
            <a:chOff x="2072433" y="511758"/>
            <a:chExt cx="2009463" cy="1267904"/>
          </a:xfrm>
          <a:solidFill>
            <a:srgbClr val="007CD0"/>
          </a:solidFill>
        </p:grpSpPr>
        <p:sp>
          <p:nvSpPr>
            <p:cNvPr id="15" name="矩形 14"/>
            <p:cNvSpPr/>
            <p:nvPr/>
          </p:nvSpPr>
          <p:spPr>
            <a:xfrm>
              <a:off x="2072433" y="511758"/>
              <a:ext cx="2009463" cy="1267904"/>
            </a:xfrm>
            <a:prstGeom prst="rect">
              <a:avLst/>
            </a:prstGeom>
            <a:grp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276">
                <a:defRPr/>
              </a:pPr>
              <a:endParaRPr lang="zh-CN" altLang="en-US" sz="1400">
                <a:solidFill>
                  <a:sysClr val="window" lastClr="FFFFFF"/>
                </a:solidFill>
                <a:latin typeface="+mj-ea"/>
                <a:ea typeface="+mj-ea"/>
              </a:endParaRPr>
            </a:p>
          </p:txBody>
        </p:sp>
        <p:sp>
          <p:nvSpPr>
            <p:cNvPr id="16" name="TextBox 18"/>
            <p:cNvSpPr txBox="1">
              <a:spLocks noChangeArrowheads="1"/>
            </p:cNvSpPr>
            <p:nvPr/>
          </p:nvSpPr>
          <p:spPr bwMode="auto">
            <a:xfrm flipH="1">
              <a:off x="2467297" y="941132"/>
              <a:ext cx="1335298" cy="415499"/>
            </a:xfrm>
            <a:prstGeom prst="rect">
              <a:avLst/>
            </a:prstGeom>
            <a:grp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100" b="1" kern="0" dirty="0">
                  <a:solidFill>
                    <a:sysClr val="window" lastClr="FFFFFF">
                      <a:lumMod val="95000"/>
                    </a:sysClr>
                  </a:solidFill>
                  <a:latin typeface="+mj-ea"/>
                </a:rPr>
                <a:t>填加文字</a:t>
              </a:r>
              <a:endParaRPr lang="en-US" altLang="zh-CN" sz="2100" b="1" kern="0" dirty="0">
                <a:solidFill>
                  <a:sysClr val="window" lastClr="FFFFFF">
                    <a:lumMod val="95000"/>
                  </a:sysClr>
                </a:solidFill>
                <a:latin typeface="+mj-ea"/>
              </a:endParaRPr>
            </a:p>
          </p:txBody>
        </p:sp>
      </p:grpSp>
      <p:sp>
        <p:nvSpPr>
          <p:cNvPr id="18" name="TextBox 17"/>
          <p:cNvSpPr txBox="1"/>
          <p:nvPr/>
        </p:nvSpPr>
        <p:spPr>
          <a:xfrm>
            <a:off x="1556395" y="3939902"/>
            <a:ext cx="6471989" cy="854068"/>
          </a:xfrm>
          <a:prstGeom prst="rect">
            <a:avLst/>
          </a:prstGeom>
          <a:noFill/>
        </p:spPr>
        <p:txBody>
          <a:bodyPr wrap="square" lIns="91427" tIns="45714" rIns="91427" bIns="45714" rtlCol="0">
            <a:spAutoFit/>
          </a:bodyPr>
          <a:lstStyle/>
          <a:p>
            <a:pPr>
              <a:lnSpc>
                <a:spcPct val="150000"/>
              </a:lnSpc>
            </a:pPr>
            <a:r>
              <a:rPr lang="zh-CN" altLang="en-US" sz="1800" b="1" dirty="0">
                <a:solidFill>
                  <a:srgbClr val="007CD0"/>
                </a:solidFill>
                <a:latin typeface="+mn-ea"/>
              </a:rPr>
              <a:t>单击填加标题</a:t>
            </a:r>
            <a:endParaRPr lang="en-US" altLang="zh-CN" sz="1800" b="1" dirty="0">
              <a:solidFill>
                <a:srgbClr val="007CD0"/>
              </a:solidFill>
              <a:latin typeface="+mn-ea"/>
            </a:endParaRPr>
          </a:p>
          <a:p>
            <a:pPr>
              <a:lnSpc>
                <a:spcPct val="150000"/>
              </a:lnSpc>
            </a:pPr>
            <a:r>
              <a:rPr lang="zh-CN" altLang="en-US" sz="1500" dirty="0">
                <a:solidFill>
                  <a:schemeClr val="tx1">
                    <a:lumMod val="65000"/>
                    <a:lumOff val="35000"/>
                  </a:schemeClr>
                </a:solidFill>
                <a:latin typeface="+mn-ea"/>
              </a:rPr>
              <a:t>单击此处添加文本单击此处添加文本 单击此处添加文本单击此处添加</a:t>
            </a:r>
            <a:r>
              <a:rPr lang="zh-CN" altLang="en-US" sz="1500" dirty="0" smtClean="0">
                <a:solidFill>
                  <a:schemeClr val="tx1">
                    <a:lumMod val="65000"/>
                    <a:lumOff val="35000"/>
                  </a:schemeClr>
                </a:solidFill>
                <a:latin typeface="+mn-ea"/>
              </a:rPr>
              <a:t>文本</a:t>
            </a:r>
            <a:endParaRPr lang="en-US" altLang="zh-CN" sz="1500" dirty="0" smtClean="0">
              <a:solidFill>
                <a:schemeClr val="tx1">
                  <a:lumMod val="65000"/>
                  <a:lumOff val="35000"/>
                </a:schemeClr>
              </a:solidFill>
              <a:latin typeface="+mn-ea"/>
            </a:endParaRPr>
          </a:p>
        </p:txBody>
      </p:sp>
    </p:spTree>
    <p:extLst>
      <p:ext uri="{BB962C8B-B14F-4D97-AF65-F5344CB8AC3E}">
        <p14:creationId xmlns:p14="http://schemas.microsoft.com/office/powerpoint/2010/main" val="67391778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23" presetClass="entr" presetSubtype="52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 calcmode="lin" valueType="num">
                                      <p:cBhvr>
                                        <p:cTn id="25" dur="500" fill="hold"/>
                                        <p:tgtEl>
                                          <p:spTgt spid="11"/>
                                        </p:tgtEl>
                                        <p:attrNameLst>
                                          <p:attrName>ppt_x</p:attrName>
                                        </p:attrNameLst>
                                      </p:cBhvr>
                                      <p:tavLst>
                                        <p:tav tm="0">
                                          <p:val>
                                            <p:fltVal val="0.5"/>
                                          </p:val>
                                        </p:tav>
                                        <p:tav tm="100000">
                                          <p:val>
                                            <p:strVal val="#ppt_x"/>
                                          </p:val>
                                        </p:tav>
                                      </p:tavLst>
                                    </p:anim>
                                    <p:anim calcmode="lin" valueType="num">
                                      <p:cBhvr>
                                        <p:cTn id="26" dur="500" fill="hold"/>
                                        <p:tgtEl>
                                          <p:spTgt spid="11"/>
                                        </p:tgtEl>
                                        <p:attrNameLst>
                                          <p:attrName>ppt_y</p:attrName>
                                        </p:attrNameLst>
                                      </p:cBhvr>
                                      <p:tavLst>
                                        <p:tav tm="0">
                                          <p:val>
                                            <p:fltVal val="0.5"/>
                                          </p:val>
                                        </p:tav>
                                        <p:tav tm="100000">
                                          <p:val>
                                            <p:strVal val="#ppt_y"/>
                                          </p:val>
                                        </p:tav>
                                      </p:tavLst>
                                    </p:anim>
                                  </p:childTnLst>
                                </p:cTn>
                              </p:par>
                              <p:par>
                                <p:cTn id="27" presetID="23" presetClass="entr" presetSubtype="528" fill="hold" nodeType="withEffect">
                                  <p:stCondLst>
                                    <p:cond delay="25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 calcmode="lin" valueType="num">
                                      <p:cBhvr>
                                        <p:cTn id="31" dur="500" fill="hold"/>
                                        <p:tgtEl>
                                          <p:spTgt spid="7"/>
                                        </p:tgtEl>
                                        <p:attrNameLst>
                                          <p:attrName>ppt_x</p:attrName>
                                        </p:attrNameLst>
                                      </p:cBhvr>
                                      <p:tavLst>
                                        <p:tav tm="0">
                                          <p:val>
                                            <p:fltVal val="0.5"/>
                                          </p:val>
                                        </p:tav>
                                        <p:tav tm="100000">
                                          <p:val>
                                            <p:strVal val="#ppt_x"/>
                                          </p:val>
                                        </p:tav>
                                      </p:tavLst>
                                    </p:anim>
                                    <p:anim calcmode="lin" valueType="num">
                                      <p:cBhvr>
                                        <p:cTn id="32" dur="500" fill="hold"/>
                                        <p:tgtEl>
                                          <p:spTgt spid="7"/>
                                        </p:tgtEl>
                                        <p:attrNameLst>
                                          <p:attrName>ppt_y</p:attrName>
                                        </p:attrNameLst>
                                      </p:cBhvr>
                                      <p:tavLst>
                                        <p:tav tm="0">
                                          <p:val>
                                            <p:fltVal val="0.5"/>
                                          </p:val>
                                        </p:tav>
                                        <p:tav tm="100000">
                                          <p:val>
                                            <p:strVal val="#ppt_y"/>
                                          </p:val>
                                        </p:tav>
                                      </p:tavLst>
                                    </p:anim>
                                  </p:childTnLst>
                                </p:cTn>
                              </p:par>
                              <p:par>
                                <p:cTn id="33" presetID="23" presetClass="entr" presetSubtype="528" fill="hold" nodeType="withEffect">
                                  <p:stCondLst>
                                    <p:cond delay="50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 calcmode="lin" valueType="num">
                                      <p:cBhvr>
                                        <p:cTn id="37" dur="500" fill="hold"/>
                                        <p:tgtEl>
                                          <p:spTgt spid="5"/>
                                        </p:tgtEl>
                                        <p:attrNameLst>
                                          <p:attrName>ppt_x</p:attrName>
                                        </p:attrNameLst>
                                      </p:cBhvr>
                                      <p:tavLst>
                                        <p:tav tm="0">
                                          <p:val>
                                            <p:fltVal val="0.5"/>
                                          </p:val>
                                        </p:tav>
                                        <p:tav tm="100000">
                                          <p:val>
                                            <p:strVal val="#ppt_x"/>
                                          </p:val>
                                        </p:tav>
                                      </p:tavLst>
                                    </p:anim>
                                    <p:anim calcmode="lin" valueType="num">
                                      <p:cBhvr>
                                        <p:cTn id="38" dur="500" fill="hold"/>
                                        <p:tgtEl>
                                          <p:spTgt spid="5"/>
                                        </p:tgtEl>
                                        <p:attrNameLst>
                                          <p:attrName>ppt_y</p:attrName>
                                        </p:attrNameLst>
                                      </p:cBhvr>
                                      <p:tavLst>
                                        <p:tav tm="0">
                                          <p:val>
                                            <p:fltVal val="0.5"/>
                                          </p:val>
                                        </p:tav>
                                        <p:tav tm="100000">
                                          <p:val>
                                            <p:strVal val="#ppt_y"/>
                                          </p:val>
                                        </p:tav>
                                      </p:tavLst>
                                    </p:anim>
                                  </p:childTnLst>
                                </p:cTn>
                              </p:par>
                              <p:par>
                                <p:cTn id="39" presetID="23" presetClass="entr" presetSubtype="528" fill="hold" nodeType="withEffect">
                                  <p:stCondLst>
                                    <p:cond delay="75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 calcmode="lin" valueType="num">
                                      <p:cBhvr>
                                        <p:cTn id="43" dur="500" fill="hold"/>
                                        <p:tgtEl>
                                          <p:spTgt spid="14"/>
                                        </p:tgtEl>
                                        <p:attrNameLst>
                                          <p:attrName>ppt_x</p:attrName>
                                        </p:attrNameLst>
                                      </p:cBhvr>
                                      <p:tavLst>
                                        <p:tav tm="0">
                                          <p:val>
                                            <p:fltVal val="0.5"/>
                                          </p:val>
                                        </p:tav>
                                        <p:tav tm="100000">
                                          <p:val>
                                            <p:strVal val="#ppt_x"/>
                                          </p:val>
                                        </p:tav>
                                      </p:tavLst>
                                    </p:anim>
                                    <p:anim calcmode="lin" valueType="num">
                                      <p:cBhvr>
                                        <p:cTn id="44" dur="500" fill="hold"/>
                                        <p:tgtEl>
                                          <p:spTgt spid="14"/>
                                        </p:tgtEl>
                                        <p:attrNameLst>
                                          <p:attrName>ppt_y</p:attrName>
                                        </p:attrNameLst>
                                      </p:cBhvr>
                                      <p:tavLst>
                                        <p:tav tm="0">
                                          <p:val>
                                            <p:fltVal val="0.5"/>
                                          </p:val>
                                        </p:tav>
                                        <p:tav tm="100000">
                                          <p:val>
                                            <p:strVal val="#ppt_y"/>
                                          </p:val>
                                        </p:tav>
                                      </p:tavLst>
                                    </p:anim>
                                  </p:childTnLst>
                                </p:cTn>
                              </p:par>
                              <p:par>
                                <p:cTn id="45" presetID="23" presetClass="entr" presetSubtype="528" fill="hold" nodeType="withEffect">
                                  <p:stCondLst>
                                    <p:cond delay="100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anim calcmode="lin" valueType="num">
                                      <p:cBhvr>
                                        <p:cTn id="49" dur="500" fill="hold"/>
                                        <p:tgtEl>
                                          <p:spTgt spid="8"/>
                                        </p:tgtEl>
                                        <p:attrNameLst>
                                          <p:attrName>ppt_x</p:attrName>
                                        </p:attrNameLst>
                                      </p:cBhvr>
                                      <p:tavLst>
                                        <p:tav tm="0">
                                          <p:val>
                                            <p:fltVal val="0.5"/>
                                          </p:val>
                                        </p:tav>
                                        <p:tav tm="100000">
                                          <p:val>
                                            <p:strVal val="#ppt_x"/>
                                          </p:val>
                                        </p:tav>
                                      </p:tavLst>
                                    </p:anim>
                                    <p:anim calcmode="lin" valueType="num">
                                      <p:cBhvr>
                                        <p:cTn id="50" dur="500" fill="hold"/>
                                        <p:tgtEl>
                                          <p:spTgt spid="8"/>
                                        </p:tgtEl>
                                        <p:attrNameLst>
                                          <p:attrName>ppt_y</p:attrName>
                                        </p:attrNameLst>
                                      </p:cBhvr>
                                      <p:tavLst>
                                        <p:tav tm="0">
                                          <p:val>
                                            <p:fltVal val="0.5"/>
                                          </p:val>
                                        </p:tav>
                                        <p:tav tm="100000">
                                          <p:val>
                                            <p:strVal val="#ppt_y"/>
                                          </p:val>
                                        </p:tav>
                                      </p:tavLst>
                                    </p:anim>
                                  </p:childTnLst>
                                </p:cTn>
                              </p:par>
                              <p:par>
                                <p:cTn id="51" presetID="23" presetClass="entr" presetSubtype="528" fill="hold" nodeType="withEffect">
                                  <p:stCondLst>
                                    <p:cond delay="1250"/>
                                  </p:stCondLst>
                                  <p:childTnLst>
                                    <p:set>
                                      <p:cBhvr>
                                        <p:cTn id="52" dur="1" fill="hold">
                                          <p:stCondLst>
                                            <p:cond delay="0"/>
                                          </p:stCondLst>
                                        </p:cTn>
                                        <p:tgtEl>
                                          <p:spTgt spid="6"/>
                                        </p:tgtEl>
                                        <p:attrNameLst>
                                          <p:attrName>style.visibility</p:attrName>
                                        </p:attrNameLst>
                                      </p:cBhvr>
                                      <p:to>
                                        <p:strVal val="visible"/>
                                      </p:to>
                                    </p:set>
                                    <p:anim calcmode="lin" valueType="num">
                                      <p:cBhvr>
                                        <p:cTn id="53" dur="500" fill="hold"/>
                                        <p:tgtEl>
                                          <p:spTgt spid="6"/>
                                        </p:tgtEl>
                                        <p:attrNameLst>
                                          <p:attrName>ppt_w</p:attrName>
                                        </p:attrNameLst>
                                      </p:cBhvr>
                                      <p:tavLst>
                                        <p:tav tm="0">
                                          <p:val>
                                            <p:fltVal val="0"/>
                                          </p:val>
                                        </p:tav>
                                        <p:tav tm="100000">
                                          <p:val>
                                            <p:strVal val="#ppt_w"/>
                                          </p:val>
                                        </p:tav>
                                      </p:tavLst>
                                    </p:anim>
                                    <p:anim calcmode="lin" valueType="num">
                                      <p:cBhvr>
                                        <p:cTn id="54" dur="500" fill="hold"/>
                                        <p:tgtEl>
                                          <p:spTgt spid="6"/>
                                        </p:tgtEl>
                                        <p:attrNameLst>
                                          <p:attrName>ppt_h</p:attrName>
                                        </p:attrNameLst>
                                      </p:cBhvr>
                                      <p:tavLst>
                                        <p:tav tm="0">
                                          <p:val>
                                            <p:fltVal val="0"/>
                                          </p:val>
                                        </p:tav>
                                        <p:tav tm="100000">
                                          <p:val>
                                            <p:strVal val="#ppt_h"/>
                                          </p:val>
                                        </p:tav>
                                      </p:tavLst>
                                    </p:anim>
                                    <p:anim calcmode="lin" valueType="num">
                                      <p:cBhvr>
                                        <p:cTn id="55" dur="500" fill="hold"/>
                                        <p:tgtEl>
                                          <p:spTgt spid="6"/>
                                        </p:tgtEl>
                                        <p:attrNameLst>
                                          <p:attrName>ppt_x</p:attrName>
                                        </p:attrNameLst>
                                      </p:cBhvr>
                                      <p:tavLst>
                                        <p:tav tm="0">
                                          <p:val>
                                            <p:fltVal val="0.5"/>
                                          </p:val>
                                        </p:tav>
                                        <p:tav tm="100000">
                                          <p:val>
                                            <p:strVal val="#ppt_x"/>
                                          </p:val>
                                        </p:tav>
                                      </p:tavLst>
                                    </p:anim>
                                    <p:anim calcmode="lin" valueType="num">
                                      <p:cBhvr>
                                        <p:cTn id="56" dur="500" fill="hold"/>
                                        <p:tgtEl>
                                          <p:spTgt spid="6"/>
                                        </p:tgtEl>
                                        <p:attrNameLst>
                                          <p:attrName>ppt_y</p:attrName>
                                        </p:attrNameLst>
                                      </p:cBhvr>
                                      <p:tavLst>
                                        <p:tav tm="0">
                                          <p:val>
                                            <p:fltVal val="0.5"/>
                                          </p:val>
                                        </p:tav>
                                        <p:tav tm="100000">
                                          <p:val>
                                            <p:strVal val="#ppt_y"/>
                                          </p:val>
                                        </p:tav>
                                      </p:tavLst>
                                    </p:anim>
                                  </p:childTnLst>
                                </p:cTn>
                              </p:par>
                            </p:childTnLst>
                          </p:cTn>
                        </p:par>
                        <p:par>
                          <p:cTn id="57" fill="hold">
                            <p:stCondLst>
                              <p:cond delay="3110"/>
                            </p:stCondLst>
                            <p:childTnLst>
                              <p:par>
                                <p:cTn id="58" presetID="22" presetClass="entr" presetSubtype="8"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left)">
                                      <p:cBhvr>
                                        <p:cTn id="60"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0" name="圆角矩形 79"/>
          <p:cNvSpPr/>
          <p:nvPr/>
        </p:nvSpPr>
        <p:spPr>
          <a:xfrm>
            <a:off x="561324" y="2107617"/>
            <a:ext cx="2448272" cy="2375693"/>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p:cNvGrpSpPr/>
          <p:nvPr/>
        </p:nvGrpSpPr>
        <p:grpSpPr>
          <a:xfrm>
            <a:off x="1041090" y="975733"/>
            <a:ext cx="1447442" cy="1447442"/>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椭圆 8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椭圆 83"/>
          <p:cNvSpPr/>
          <p:nvPr/>
        </p:nvSpPr>
        <p:spPr>
          <a:xfrm>
            <a:off x="2145177" y="1920961"/>
            <a:ext cx="373310" cy="373310"/>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85" name="矩形 84"/>
          <p:cNvSpPr/>
          <p:nvPr/>
        </p:nvSpPr>
        <p:spPr>
          <a:xfrm>
            <a:off x="1223836" y="1546147"/>
            <a:ext cx="1107996" cy="369332"/>
          </a:xfrm>
          <a:prstGeom prst="rect">
            <a:avLst/>
          </a:prstGeom>
        </p:spPr>
        <p:txBody>
          <a:bodyPr wrap="none">
            <a:spAutoFit/>
          </a:bodyPr>
          <a:lstStyle/>
          <a:p>
            <a:r>
              <a:rPr lang="zh-CN" altLang="en-US" dirty="0" smtClean="0">
                <a:latin typeface="微软雅黑"/>
                <a:ea typeface="微软雅黑"/>
              </a:rPr>
              <a:t>添加标题</a:t>
            </a:r>
            <a:endParaRPr lang="zh-CN" altLang="en-US" dirty="0">
              <a:latin typeface="微软雅黑"/>
              <a:ea typeface="微软雅黑"/>
            </a:endParaRPr>
          </a:p>
        </p:txBody>
      </p:sp>
      <p:sp>
        <p:nvSpPr>
          <p:cNvPr id="86" name="TextBox 85"/>
          <p:cNvSpPr txBox="1"/>
          <p:nvPr/>
        </p:nvSpPr>
        <p:spPr>
          <a:xfrm>
            <a:off x="825473" y="2653096"/>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点击输入简要文字内容，文字内容需概括精炼，不用多余的文字修饰。点击输入简要文字内容，文字内容需概括精炼，不用多余的文字修饰。</a:t>
            </a:r>
            <a:endParaRPr lang="en-US" altLang="zh-CN" sz="1000" dirty="0" smtClean="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点击输入简要文字内容，文字内容需概括精炼，不用多余的文字修饰。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87" name="圆角矩形 86"/>
          <p:cNvSpPr/>
          <p:nvPr/>
        </p:nvSpPr>
        <p:spPr>
          <a:xfrm>
            <a:off x="3352628" y="2119458"/>
            <a:ext cx="2448272" cy="2375693"/>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8" name="组合 87"/>
          <p:cNvGrpSpPr/>
          <p:nvPr/>
        </p:nvGrpSpPr>
        <p:grpSpPr>
          <a:xfrm>
            <a:off x="3832394" y="987574"/>
            <a:ext cx="1447442" cy="1447442"/>
            <a:chOff x="304800" y="673100"/>
            <a:chExt cx="4000500" cy="4000500"/>
          </a:xfrm>
          <a:effectLst>
            <a:outerShdw blurRad="444500" dist="254000" dir="8100000" algn="tr" rotWithShape="0">
              <a:prstClr val="black">
                <a:alpha val="5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椭圆 8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椭圆 90"/>
          <p:cNvSpPr/>
          <p:nvPr/>
        </p:nvSpPr>
        <p:spPr>
          <a:xfrm>
            <a:off x="4936481" y="1932802"/>
            <a:ext cx="373310" cy="373310"/>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92" name="矩形 91"/>
          <p:cNvSpPr/>
          <p:nvPr/>
        </p:nvSpPr>
        <p:spPr>
          <a:xfrm>
            <a:off x="4015140" y="1557988"/>
            <a:ext cx="1107996" cy="369332"/>
          </a:xfrm>
          <a:prstGeom prst="rect">
            <a:avLst/>
          </a:prstGeom>
        </p:spPr>
        <p:txBody>
          <a:bodyPr wrap="none">
            <a:spAutoFit/>
          </a:bodyPr>
          <a:lstStyle/>
          <a:p>
            <a:r>
              <a:rPr lang="zh-CN" altLang="en-US" dirty="0" smtClean="0">
                <a:latin typeface="微软雅黑"/>
                <a:ea typeface="微软雅黑"/>
              </a:rPr>
              <a:t>添加标题</a:t>
            </a:r>
            <a:endParaRPr lang="zh-CN" altLang="en-US" dirty="0">
              <a:latin typeface="微软雅黑"/>
              <a:ea typeface="微软雅黑"/>
            </a:endParaRPr>
          </a:p>
        </p:txBody>
      </p:sp>
      <p:sp>
        <p:nvSpPr>
          <p:cNvPr id="93" name="TextBox 92"/>
          <p:cNvSpPr txBox="1"/>
          <p:nvPr/>
        </p:nvSpPr>
        <p:spPr>
          <a:xfrm>
            <a:off x="3616777" y="2664937"/>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
        <p:nvSpPr>
          <p:cNvPr id="94" name="圆角矩形 93"/>
          <p:cNvSpPr/>
          <p:nvPr/>
        </p:nvSpPr>
        <p:spPr>
          <a:xfrm>
            <a:off x="6132476" y="2115264"/>
            <a:ext cx="2448272" cy="2375693"/>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a:off x="6612242" y="983380"/>
            <a:ext cx="1447442" cy="1447442"/>
            <a:chOff x="304800" y="673100"/>
            <a:chExt cx="4000500" cy="4000500"/>
          </a:xfrm>
          <a:effectLst>
            <a:outerShdw blurRad="444500" dist="254000" dir="8100000" algn="tr" rotWithShape="0">
              <a:prstClr val="black">
                <a:alpha val="50000"/>
              </a:prstClr>
            </a:outerShdw>
          </a:effectLst>
        </p:grpSpPr>
        <p:sp>
          <p:nvSpPr>
            <p:cNvPr id="96" name="同心圆 9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7" name="椭圆 9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椭圆 97"/>
          <p:cNvSpPr/>
          <p:nvPr/>
        </p:nvSpPr>
        <p:spPr>
          <a:xfrm>
            <a:off x="7716329" y="1928608"/>
            <a:ext cx="373310" cy="373310"/>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99" name="矩形 98"/>
          <p:cNvSpPr/>
          <p:nvPr/>
        </p:nvSpPr>
        <p:spPr>
          <a:xfrm>
            <a:off x="6794988" y="1553794"/>
            <a:ext cx="1107996" cy="369332"/>
          </a:xfrm>
          <a:prstGeom prst="rect">
            <a:avLst/>
          </a:prstGeom>
        </p:spPr>
        <p:txBody>
          <a:bodyPr wrap="none">
            <a:spAutoFit/>
          </a:bodyPr>
          <a:lstStyle/>
          <a:p>
            <a:r>
              <a:rPr lang="zh-CN" altLang="en-US" dirty="0" smtClean="0">
                <a:latin typeface="微软雅黑"/>
                <a:ea typeface="微软雅黑"/>
              </a:rPr>
              <a:t>添加标题</a:t>
            </a:r>
            <a:endParaRPr lang="zh-CN" altLang="en-US" dirty="0">
              <a:latin typeface="微软雅黑"/>
              <a:ea typeface="微软雅黑"/>
            </a:endParaRPr>
          </a:p>
        </p:txBody>
      </p:sp>
      <p:sp>
        <p:nvSpPr>
          <p:cNvPr id="100" name="TextBox 99"/>
          <p:cNvSpPr txBox="1"/>
          <p:nvPr/>
        </p:nvSpPr>
        <p:spPr>
          <a:xfrm>
            <a:off x="6396625" y="2660743"/>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75000"/>
                    <a:lumOff val="25000"/>
                  </a:schemeClr>
                </a:solidFill>
                <a:latin typeface="微软雅黑" pitchFamily="34" charset="-122"/>
                <a:ea typeface="微软雅黑" pitchFamily="34" charset="-122"/>
              </a:rPr>
              <a:t>       点击</a:t>
            </a:r>
            <a:r>
              <a:rPr lang="zh-CN" altLang="en-US" sz="1000" dirty="0">
                <a:solidFill>
                  <a:schemeClr val="tx1">
                    <a:lumMod val="75000"/>
                    <a:lumOff val="2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75000"/>
                    <a:lumOff val="25000"/>
                  </a:schemeClr>
                </a:solidFill>
                <a:latin typeface="微软雅黑" pitchFamily="34" charset="-122"/>
                <a:ea typeface="微软雅黑" pitchFamily="34" charset="-122"/>
              </a:rPr>
              <a:t>修饰。</a:t>
            </a:r>
            <a:endParaRPr lang="zh-CN" altLang="en-US" sz="1600" b="1" dirty="0" smtClean="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134997249"/>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2" presetClass="entr" presetSubtype="2" fill="hold" nodeType="afterEffect" p14:presetBounceEnd="40000">
                                      <p:stCondLst>
                                        <p:cond delay="0"/>
                                      </p:stCondLst>
                                      <p:childTnLst>
                                        <p:set>
                                          <p:cBhvr>
                                            <p:cTn id="22" dur="1" fill="hold">
                                              <p:stCondLst>
                                                <p:cond delay="0"/>
                                              </p:stCondLst>
                                            </p:cTn>
                                            <p:tgtEl>
                                              <p:spTgt spid="81"/>
                                            </p:tgtEl>
                                            <p:attrNameLst>
                                              <p:attrName>style.visibility</p:attrName>
                                            </p:attrNameLst>
                                          </p:cBhvr>
                                          <p:to>
                                            <p:strVal val="visible"/>
                                          </p:to>
                                        </p:set>
                                        <p:anim calcmode="lin" valueType="num" p14:bounceEnd="40000">
                                          <p:cBhvr additive="base">
                                            <p:cTn id="23" dur="500" fill="hold"/>
                                            <p:tgtEl>
                                              <p:spTgt spid="81"/>
                                            </p:tgtEl>
                                            <p:attrNameLst>
                                              <p:attrName>ppt_x</p:attrName>
                                            </p:attrNameLst>
                                          </p:cBhvr>
                                          <p:tavLst>
                                            <p:tav tm="0">
                                              <p:val>
                                                <p:strVal val="1+#ppt_w/2"/>
                                              </p:val>
                                            </p:tav>
                                            <p:tav tm="100000">
                                              <p:val>
                                                <p:strVal val="#ppt_x"/>
                                              </p:val>
                                            </p:tav>
                                          </p:tavLst>
                                        </p:anim>
                                        <p:anim calcmode="lin" valueType="num" p14:bounceEnd="40000">
                                          <p:cBhvr additive="base">
                                            <p:cTn id="24" dur="500" fill="hold"/>
                                            <p:tgtEl>
                                              <p:spTgt spid="81"/>
                                            </p:tgtEl>
                                            <p:attrNameLst>
                                              <p:attrName>ppt_y</p:attrName>
                                            </p:attrNameLst>
                                          </p:cBhvr>
                                          <p:tavLst>
                                            <p:tav tm="0">
                                              <p:val>
                                                <p:strVal val="#ppt_y"/>
                                              </p:val>
                                            </p:tav>
                                            <p:tav tm="100000">
                                              <p:val>
                                                <p:strVal val="#ppt_y"/>
                                              </p:val>
                                            </p:tav>
                                          </p:tavLst>
                                        </p:anim>
                                      </p:childTnLst>
                                    </p:cTn>
                                  </p:par>
                                  <p:par>
                                    <p:cTn id="25" presetID="53" presetClass="entr" presetSubtype="16" fill="hold" grpId="0" nodeType="withEffect">
                                      <p:stCondLst>
                                        <p:cond delay="200"/>
                                      </p:stCondLst>
                                      <p:childTnLst>
                                        <p:set>
                                          <p:cBhvr>
                                            <p:cTn id="26" dur="1" fill="hold">
                                              <p:stCondLst>
                                                <p:cond delay="0"/>
                                              </p:stCondLst>
                                            </p:cTn>
                                            <p:tgtEl>
                                              <p:spTgt spid="84"/>
                                            </p:tgtEl>
                                            <p:attrNameLst>
                                              <p:attrName>style.visibility</p:attrName>
                                            </p:attrNameLst>
                                          </p:cBhvr>
                                          <p:to>
                                            <p:strVal val="visible"/>
                                          </p:to>
                                        </p:set>
                                        <p:anim calcmode="lin" valueType="num">
                                          <p:cBhvr>
                                            <p:cTn id="27" dur="500" fill="hold"/>
                                            <p:tgtEl>
                                              <p:spTgt spid="84"/>
                                            </p:tgtEl>
                                            <p:attrNameLst>
                                              <p:attrName>ppt_w</p:attrName>
                                            </p:attrNameLst>
                                          </p:cBhvr>
                                          <p:tavLst>
                                            <p:tav tm="0">
                                              <p:val>
                                                <p:fltVal val="0"/>
                                              </p:val>
                                            </p:tav>
                                            <p:tav tm="100000">
                                              <p:val>
                                                <p:strVal val="#ppt_w"/>
                                              </p:val>
                                            </p:tav>
                                          </p:tavLst>
                                        </p:anim>
                                        <p:anim calcmode="lin" valueType="num">
                                          <p:cBhvr>
                                            <p:cTn id="28" dur="500" fill="hold"/>
                                            <p:tgtEl>
                                              <p:spTgt spid="84"/>
                                            </p:tgtEl>
                                            <p:attrNameLst>
                                              <p:attrName>ppt_h</p:attrName>
                                            </p:attrNameLst>
                                          </p:cBhvr>
                                          <p:tavLst>
                                            <p:tav tm="0">
                                              <p:val>
                                                <p:fltVal val="0"/>
                                              </p:val>
                                            </p:tav>
                                            <p:tav tm="100000">
                                              <p:val>
                                                <p:strVal val="#ppt_h"/>
                                              </p:val>
                                            </p:tav>
                                          </p:tavLst>
                                        </p:anim>
                                        <p:animEffect transition="in" filter="fade">
                                          <p:cBhvr>
                                            <p:cTn id="29" dur="500"/>
                                            <p:tgtEl>
                                              <p:spTgt spid="84"/>
                                            </p:tgtEl>
                                          </p:cBhvr>
                                        </p:animEffect>
                                      </p:childTnLst>
                                    </p:cTn>
                                  </p:par>
                                  <p:par>
                                    <p:cTn id="30" presetID="16" presetClass="entr" presetSubtype="37" fill="hold" grpId="0" nodeType="withEffect">
                                      <p:stCondLst>
                                        <p:cond delay="0"/>
                                      </p:stCondLst>
                                      <p:childTnLst>
                                        <p:set>
                                          <p:cBhvr>
                                            <p:cTn id="31" dur="1" fill="hold">
                                              <p:stCondLst>
                                                <p:cond delay="0"/>
                                              </p:stCondLst>
                                            </p:cTn>
                                            <p:tgtEl>
                                              <p:spTgt spid="85"/>
                                            </p:tgtEl>
                                            <p:attrNameLst>
                                              <p:attrName>style.visibility</p:attrName>
                                            </p:attrNameLst>
                                          </p:cBhvr>
                                          <p:to>
                                            <p:strVal val="visible"/>
                                          </p:to>
                                        </p:set>
                                        <p:animEffect transition="in" filter="barn(outVertical)">
                                          <p:cBhvr>
                                            <p:cTn id="32" dur="500"/>
                                            <p:tgtEl>
                                              <p:spTgt spid="85"/>
                                            </p:tgtEl>
                                          </p:cBhvr>
                                        </p:animEffect>
                                      </p:childTnLst>
                                    </p:cTn>
                                  </p:par>
                                </p:childTnLst>
                              </p:cTn>
                            </p:par>
                            <p:par>
                              <p:cTn id="33" fill="hold">
                                <p:stCondLst>
                                  <p:cond delay="2060"/>
                                </p:stCondLst>
                                <p:childTnLst>
                                  <p:par>
                                    <p:cTn id="34" presetID="21" presetClass="entr" presetSubtype="1" fill="hold" grpId="0" nodeType="after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wheel(1)">
                                          <p:cBhvr>
                                            <p:cTn id="36" dur="800"/>
                                            <p:tgtEl>
                                              <p:spTgt spid="80"/>
                                            </p:tgtEl>
                                          </p:cBhvr>
                                        </p:animEffect>
                                      </p:childTnLst>
                                    </p:cTn>
                                  </p:par>
                                </p:childTnLst>
                              </p:cTn>
                            </p:par>
                            <p:par>
                              <p:cTn id="37" fill="hold">
                                <p:stCondLst>
                                  <p:cond delay="2860"/>
                                </p:stCondLst>
                                <p:childTnLst>
                                  <p:par>
                                    <p:cTn id="38" presetID="22" presetClass="entr" presetSubtype="8" fill="hold" grpId="0" nodeType="afterEffect">
                                      <p:stCondLst>
                                        <p:cond delay="0"/>
                                      </p:stCondLst>
                                      <p:iterate type="lt">
                                        <p:tmPct val="30000"/>
                                      </p:iterate>
                                      <p:childTnLst>
                                        <p:set>
                                          <p:cBhvr>
                                            <p:cTn id="39" dur="1" fill="hold">
                                              <p:stCondLst>
                                                <p:cond delay="0"/>
                                              </p:stCondLst>
                                            </p:cTn>
                                            <p:tgtEl>
                                              <p:spTgt spid="86"/>
                                            </p:tgtEl>
                                            <p:attrNameLst>
                                              <p:attrName>style.visibility</p:attrName>
                                            </p:attrNameLst>
                                          </p:cBhvr>
                                          <p:to>
                                            <p:strVal val="visible"/>
                                          </p:to>
                                        </p:set>
                                        <p:animEffect transition="in" filter="wipe(left)">
                                          <p:cBhvr>
                                            <p:cTn id="40" dur="50"/>
                                            <p:tgtEl>
                                              <p:spTgt spid="86"/>
                                            </p:tgtEl>
                                          </p:cBhvr>
                                        </p:animEffect>
                                      </p:childTnLst>
                                    </p:cTn>
                                  </p:par>
                                  <p:par>
                                    <p:cTn id="41" presetID="36" presetClass="emph" presetSubtype="0" fill="hold" grpId="1" nodeType="withEffect">
                                      <p:stCondLst>
                                        <p:cond delay="0"/>
                                      </p:stCondLst>
                                      <p:iterate type="lt">
                                        <p:tmPct val="30000"/>
                                      </p:iterate>
                                      <p:childTnLst>
                                        <p:animScale>
                                          <p:cBhvr>
                                            <p:cTn id="42" dur="25" autoRev="1" fill="hold">
                                              <p:stCondLst>
                                                <p:cond delay="0"/>
                                              </p:stCondLst>
                                            </p:cTn>
                                            <p:tgtEl>
                                              <p:spTgt spid="86"/>
                                            </p:tgtEl>
                                          </p:cBhvr>
                                          <p:to x="80000" y="100000"/>
                                        </p:animScale>
                                        <p:anim by="(#ppt_w*0.10)" calcmode="lin" valueType="num">
                                          <p:cBhvr>
                                            <p:cTn id="43" dur="25" autoRev="1" fill="hold">
                                              <p:stCondLst>
                                                <p:cond delay="0"/>
                                              </p:stCondLst>
                                            </p:cTn>
                                            <p:tgtEl>
                                              <p:spTgt spid="86"/>
                                            </p:tgtEl>
                                            <p:attrNameLst>
                                              <p:attrName>ppt_x</p:attrName>
                                            </p:attrNameLst>
                                          </p:cBhvr>
                                        </p:anim>
                                        <p:anim by="(-#ppt_w*0.10)" calcmode="lin" valueType="num">
                                          <p:cBhvr>
                                            <p:cTn id="44" dur="25" autoRev="1" fill="hold">
                                              <p:stCondLst>
                                                <p:cond delay="0"/>
                                              </p:stCondLst>
                                            </p:cTn>
                                            <p:tgtEl>
                                              <p:spTgt spid="86"/>
                                            </p:tgtEl>
                                            <p:attrNameLst>
                                              <p:attrName>ppt_y</p:attrName>
                                            </p:attrNameLst>
                                          </p:cBhvr>
                                        </p:anim>
                                        <p:animRot by="-480000">
                                          <p:cBhvr>
                                            <p:cTn id="45" dur="25" autoRev="1" fill="hold">
                                              <p:stCondLst>
                                                <p:cond delay="0"/>
                                              </p:stCondLst>
                                            </p:cTn>
                                            <p:tgtEl>
                                              <p:spTgt spid="86"/>
                                            </p:tgtEl>
                                            <p:attrNameLst>
                                              <p:attrName>r</p:attrName>
                                            </p:attrNameLst>
                                          </p:cBhvr>
                                        </p:animRot>
                                      </p:childTnLst>
                                    </p:cTn>
                                  </p:par>
                                </p:childTnLst>
                              </p:cTn>
                            </p:par>
                            <p:par>
                              <p:cTn id="46" fill="hold">
                                <p:stCondLst>
                                  <p:cond delay="4290"/>
                                </p:stCondLst>
                                <p:childTnLst>
                                  <p:par>
                                    <p:cTn id="47" presetID="2" presetClass="entr" presetSubtype="2" fill="hold" nodeType="afterEffect" p14:presetBounceEnd="40000">
                                      <p:stCondLst>
                                        <p:cond delay="0"/>
                                      </p:stCondLst>
                                      <p:childTnLst>
                                        <p:set>
                                          <p:cBhvr>
                                            <p:cTn id="48" dur="1" fill="hold">
                                              <p:stCondLst>
                                                <p:cond delay="0"/>
                                              </p:stCondLst>
                                            </p:cTn>
                                            <p:tgtEl>
                                              <p:spTgt spid="88"/>
                                            </p:tgtEl>
                                            <p:attrNameLst>
                                              <p:attrName>style.visibility</p:attrName>
                                            </p:attrNameLst>
                                          </p:cBhvr>
                                          <p:to>
                                            <p:strVal val="visible"/>
                                          </p:to>
                                        </p:set>
                                        <p:anim calcmode="lin" valueType="num" p14:bounceEnd="40000">
                                          <p:cBhvr additive="base">
                                            <p:cTn id="49" dur="500" fill="hold"/>
                                            <p:tgtEl>
                                              <p:spTgt spid="88"/>
                                            </p:tgtEl>
                                            <p:attrNameLst>
                                              <p:attrName>ppt_x</p:attrName>
                                            </p:attrNameLst>
                                          </p:cBhvr>
                                          <p:tavLst>
                                            <p:tav tm="0">
                                              <p:val>
                                                <p:strVal val="1+#ppt_w/2"/>
                                              </p:val>
                                            </p:tav>
                                            <p:tav tm="100000">
                                              <p:val>
                                                <p:strVal val="#ppt_x"/>
                                              </p:val>
                                            </p:tav>
                                          </p:tavLst>
                                        </p:anim>
                                        <p:anim calcmode="lin" valueType="num" p14:bounceEnd="40000">
                                          <p:cBhvr additive="base">
                                            <p:cTn id="50" dur="500" fill="hold"/>
                                            <p:tgtEl>
                                              <p:spTgt spid="88"/>
                                            </p:tgtEl>
                                            <p:attrNameLst>
                                              <p:attrName>ppt_y</p:attrName>
                                            </p:attrNameLst>
                                          </p:cBhvr>
                                          <p:tavLst>
                                            <p:tav tm="0">
                                              <p:val>
                                                <p:strVal val="#ppt_y"/>
                                              </p:val>
                                            </p:tav>
                                            <p:tav tm="100000">
                                              <p:val>
                                                <p:strVal val="#ppt_y"/>
                                              </p:val>
                                            </p:tav>
                                          </p:tavLst>
                                        </p:anim>
                                      </p:childTnLst>
                                    </p:cTn>
                                  </p:par>
                                  <p:par>
                                    <p:cTn id="51" presetID="53" presetClass="entr" presetSubtype="16" fill="hold" grpId="0" nodeType="withEffect">
                                      <p:stCondLst>
                                        <p:cond delay="200"/>
                                      </p:stCondLst>
                                      <p:childTnLst>
                                        <p:set>
                                          <p:cBhvr>
                                            <p:cTn id="52" dur="1" fill="hold">
                                              <p:stCondLst>
                                                <p:cond delay="0"/>
                                              </p:stCondLst>
                                            </p:cTn>
                                            <p:tgtEl>
                                              <p:spTgt spid="91"/>
                                            </p:tgtEl>
                                            <p:attrNameLst>
                                              <p:attrName>style.visibility</p:attrName>
                                            </p:attrNameLst>
                                          </p:cBhvr>
                                          <p:to>
                                            <p:strVal val="visible"/>
                                          </p:to>
                                        </p:set>
                                        <p:anim calcmode="lin" valueType="num">
                                          <p:cBhvr>
                                            <p:cTn id="53" dur="500" fill="hold"/>
                                            <p:tgtEl>
                                              <p:spTgt spid="91"/>
                                            </p:tgtEl>
                                            <p:attrNameLst>
                                              <p:attrName>ppt_w</p:attrName>
                                            </p:attrNameLst>
                                          </p:cBhvr>
                                          <p:tavLst>
                                            <p:tav tm="0">
                                              <p:val>
                                                <p:fltVal val="0"/>
                                              </p:val>
                                            </p:tav>
                                            <p:tav tm="100000">
                                              <p:val>
                                                <p:strVal val="#ppt_w"/>
                                              </p:val>
                                            </p:tav>
                                          </p:tavLst>
                                        </p:anim>
                                        <p:anim calcmode="lin" valueType="num">
                                          <p:cBhvr>
                                            <p:cTn id="54" dur="500" fill="hold"/>
                                            <p:tgtEl>
                                              <p:spTgt spid="91"/>
                                            </p:tgtEl>
                                            <p:attrNameLst>
                                              <p:attrName>ppt_h</p:attrName>
                                            </p:attrNameLst>
                                          </p:cBhvr>
                                          <p:tavLst>
                                            <p:tav tm="0">
                                              <p:val>
                                                <p:fltVal val="0"/>
                                              </p:val>
                                            </p:tav>
                                            <p:tav tm="100000">
                                              <p:val>
                                                <p:strVal val="#ppt_h"/>
                                              </p:val>
                                            </p:tav>
                                          </p:tavLst>
                                        </p:anim>
                                        <p:animEffect transition="in" filter="fade">
                                          <p:cBhvr>
                                            <p:cTn id="55" dur="500"/>
                                            <p:tgtEl>
                                              <p:spTgt spid="91"/>
                                            </p:tgtEl>
                                          </p:cBhvr>
                                        </p:animEffect>
                                      </p:childTnLst>
                                    </p:cTn>
                                  </p:par>
                                  <p:par>
                                    <p:cTn id="56" presetID="16" presetClass="entr" presetSubtype="37" fill="hold" grpId="0" nodeType="withEffect">
                                      <p:stCondLst>
                                        <p:cond delay="0"/>
                                      </p:stCondLst>
                                      <p:childTnLst>
                                        <p:set>
                                          <p:cBhvr>
                                            <p:cTn id="57" dur="1" fill="hold">
                                              <p:stCondLst>
                                                <p:cond delay="0"/>
                                              </p:stCondLst>
                                            </p:cTn>
                                            <p:tgtEl>
                                              <p:spTgt spid="92"/>
                                            </p:tgtEl>
                                            <p:attrNameLst>
                                              <p:attrName>style.visibility</p:attrName>
                                            </p:attrNameLst>
                                          </p:cBhvr>
                                          <p:to>
                                            <p:strVal val="visible"/>
                                          </p:to>
                                        </p:set>
                                        <p:animEffect transition="in" filter="barn(outVertical)">
                                          <p:cBhvr>
                                            <p:cTn id="58" dur="500"/>
                                            <p:tgtEl>
                                              <p:spTgt spid="92"/>
                                            </p:tgtEl>
                                          </p:cBhvr>
                                        </p:animEffect>
                                      </p:childTnLst>
                                    </p:cTn>
                                  </p:par>
                                </p:childTnLst>
                              </p:cTn>
                            </p:par>
                            <p:par>
                              <p:cTn id="59" fill="hold">
                                <p:stCondLst>
                                  <p:cond delay="4990"/>
                                </p:stCondLst>
                                <p:childTnLst>
                                  <p:par>
                                    <p:cTn id="60" presetID="21" presetClass="entr" presetSubtype="1" fill="hold" grpId="0" nodeType="afterEffect">
                                      <p:stCondLst>
                                        <p:cond delay="0"/>
                                      </p:stCondLst>
                                      <p:childTnLst>
                                        <p:set>
                                          <p:cBhvr>
                                            <p:cTn id="61" dur="1" fill="hold">
                                              <p:stCondLst>
                                                <p:cond delay="0"/>
                                              </p:stCondLst>
                                            </p:cTn>
                                            <p:tgtEl>
                                              <p:spTgt spid="87"/>
                                            </p:tgtEl>
                                            <p:attrNameLst>
                                              <p:attrName>style.visibility</p:attrName>
                                            </p:attrNameLst>
                                          </p:cBhvr>
                                          <p:to>
                                            <p:strVal val="visible"/>
                                          </p:to>
                                        </p:set>
                                        <p:animEffect transition="in" filter="wheel(1)">
                                          <p:cBhvr>
                                            <p:cTn id="62" dur="800"/>
                                            <p:tgtEl>
                                              <p:spTgt spid="87"/>
                                            </p:tgtEl>
                                          </p:cBhvr>
                                        </p:animEffect>
                                      </p:childTnLst>
                                    </p:cTn>
                                  </p:par>
                                </p:childTnLst>
                              </p:cTn>
                            </p:par>
                            <p:par>
                              <p:cTn id="63" fill="hold">
                                <p:stCondLst>
                                  <p:cond delay="579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93"/>
                                            </p:tgtEl>
                                            <p:attrNameLst>
                                              <p:attrName>style.visibility</p:attrName>
                                            </p:attrNameLst>
                                          </p:cBhvr>
                                          <p:to>
                                            <p:strVal val="visible"/>
                                          </p:to>
                                        </p:set>
                                        <p:animEffect transition="in" filter="wipe(left)">
                                          <p:cBhvr>
                                            <p:cTn id="66" dur="50"/>
                                            <p:tgtEl>
                                              <p:spTgt spid="93"/>
                                            </p:tgtEl>
                                          </p:cBhvr>
                                        </p:animEffect>
                                      </p:childTnLst>
                                    </p:cTn>
                                  </p:par>
                                  <p:par>
                                    <p:cTn id="67" presetID="36" presetClass="emph" presetSubtype="0" fill="hold" grpId="1" nodeType="withEffect">
                                      <p:stCondLst>
                                        <p:cond delay="0"/>
                                      </p:stCondLst>
                                      <p:iterate type="lt">
                                        <p:tmPct val="30000"/>
                                      </p:iterate>
                                      <p:childTnLst>
                                        <p:animScale>
                                          <p:cBhvr>
                                            <p:cTn id="68" dur="25" autoRev="1" fill="hold">
                                              <p:stCondLst>
                                                <p:cond delay="0"/>
                                              </p:stCondLst>
                                            </p:cTn>
                                            <p:tgtEl>
                                              <p:spTgt spid="93"/>
                                            </p:tgtEl>
                                          </p:cBhvr>
                                          <p:to x="80000" y="100000"/>
                                        </p:animScale>
                                        <p:anim by="(#ppt_w*0.10)" calcmode="lin" valueType="num">
                                          <p:cBhvr>
                                            <p:cTn id="69" dur="25" autoRev="1" fill="hold">
                                              <p:stCondLst>
                                                <p:cond delay="0"/>
                                              </p:stCondLst>
                                            </p:cTn>
                                            <p:tgtEl>
                                              <p:spTgt spid="93"/>
                                            </p:tgtEl>
                                            <p:attrNameLst>
                                              <p:attrName>ppt_x</p:attrName>
                                            </p:attrNameLst>
                                          </p:cBhvr>
                                        </p:anim>
                                        <p:anim by="(-#ppt_w*0.10)" calcmode="lin" valueType="num">
                                          <p:cBhvr>
                                            <p:cTn id="70" dur="25" autoRev="1" fill="hold">
                                              <p:stCondLst>
                                                <p:cond delay="0"/>
                                              </p:stCondLst>
                                            </p:cTn>
                                            <p:tgtEl>
                                              <p:spTgt spid="93"/>
                                            </p:tgtEl>
                                            <p:attrNameLst>
                                              <p:attrName>ppt_y</p:attrName>
                                            </p:attrNameLst>
                                          </p:cBhvr>
                                        </p:anim>
                                        <p:animRot by="-480000">
                                          <p:cBhvr>
                                            <p:cTn id="71" dur="25" autoRev="1" fill="hold">
                                              <p:stCondLst>
                                                <p:cond delay="0"/>
                                              </p:stCondLst>
                                            </p:cTn>
                                            <p:tgtEl>
                                              <p:spTgt spid="93"/>
                                            </p:tgtEl>
                                            <p:attrNameLst>
                                              <p:attrName>r</p:attrName>
                                            </p:attrNameLst>
                                          </p:cBhvr>
                                        </p:animRot>
                                      </p:childTnLst>
                                    </p:cTn>
                                  </p:par>
                                </p:childTnLst>
                              </p:cTn>
                            </p:par>
                            <p:par>
                              <p:cTn id="72" fill="hold">
                                <p:stCondLst>
                                  <p:cond delay="7220"/>
                                </p:stCondLst>
                                <p:childTnLst>
                                  <p:par>
                                    <p:cTn id="73" presetID="2" presetClass="entr" presetSubtype="2" fill="hold" nodeType="afterEffect" p14:presetBounceEnd="40000">
                                      <p:stCondLst>
                                        <p:cond delay="0"/>
                                      </p:stCondLst>
                                      <p:childTnLst>
                                        <p:set>
                                          <p:cBhvr>
                                            <p:cTn id="74" dur="1" fill="hold">
                                              <p:stCondLst>
                                                <p:cond delay="0"/>
                                              </p:stCondLst>
                                            </p:cTn>
                                            <p:tgtEl>
                                              <p:spTgt spid="95"/>
                                            </p:tgtEl>
                                            <p:attrNameLst>
                                              <p:attrName>style.visibility</p:attrName>
                                            </p:attrNameLst>
                                          </p:cBhvr>
                                          <p:to>
                                            <p:strVal val="visible"/>
                                          </p:to>
                                        </p:set>
                                        <p:anim calcmode="lin" valueType="num" p14:bounceEnd="40000">
                                          <p:cBhvr additive="base">
                                            <p:cTn id="75" dur="500" fill="hold"/>
                                            <p:tgtEl>
                                              <p:spTgt spid="95"/>
                                            </p:tgtEl>
                                            <p:attrNameLst>
                                              <p:attrName>ppt_x</p:attrName>
                                            </p:attrNameLst>
                                          </p:cBhvr>
                                          <p:tavLst>
                                            <p:tav tm="0">
                                              <p:val>
                                                <p:strVal val="1+#ppt_w/2"/>
                                              </p:val>
                                            </p:tav>
                                            <p:tav tm="100000">
                                              <p:val>
                                                <p:strVal val="#ppt_x"/>
                                              </p:val>
                                            </p:tav>
                                          </p:tavLst>
                                        </p:anim>
                                        <p:anim calcmode="lin" valueType="num" p14:bounceEnd="40000">
                                          <p:cBhvr additive="base">
                                            <p:cTn id="76" dur="500" fill="hold"/>
                                            <p:tgtEl>
                                              <p:spTgt spid="95"/>
                                            </p:tgtEl>
                                            <p:attrNameLst>
                                              <p:attrName>ppt_y</p:attrName>
                                            </p:attrNameLst>
                                          </p:cBhvr>
                                          <p:tavLst>
                                            <p:tav tm="0">
                                              <p:val>
                                                <p:strVal val="#ppt_y"/>
                                              </p:val>
                                            </p:tav>
                                            <p:tav tm="100000">
                                              <p:val>
                                                <p:strVal val="#ppt_y"/>
                                              </p:val>
                                            </p:tav>
                                          </p:tavLst>
                                        </p:anim>
                                      </p:childTnLst>
                                    </p:cTn>
                                  </p:par>
                                  <p:par>
                                    <p:cTn id="77" presetID="53" presetClass="entr" presetSubtype="16" fill="hold" grpId="0" nodeType="withEffect">
                                      <p:stCondLst>
                                        <p:cond delay="200"/>
                                      </p:stCondLst>
                                      <p:childTnLst>
                                        <p:set>
                                          <p:cBhvr>
                                            <p:cTn id="78" dur="1" fill="hold">
                                              <p:stCondLst>
                                                <p:cond delay="0"/>
                                              </p:stCondLst>
                                            </p:cTn>
                                            <p:tgtEl>
                                              <p:spTgt spid="98"/>
                                            </p:tgtEl>
                                            <p:attrNameLst>
                                              <p:attrName>style.visibility</p:attrName>
                                            </p:attrNameLst>
                                          </p:cBhvr>
                                          <p:to>
                                            <p:strVal val="visible"/>
                                          </p:to>
                                        </p:set>
                                        <p:anim calcmode="lin" valueType="num">
                                          <p:cBhvr>
                                            <p:cTn id="79" dur="500" fill="hold"/>
                                            <p:tgtEl>
                                              <p:spTgt spid="98"/>
                                            </p:tgtEl>
                                            <p:attrNameLst>
                                              <p:attrName>ppt_w</p:attrName>
                                            </p:attrNameLst>
                                          </p:cBhvr>
                                          <p:tavLst>
                                            <p:tav tm="0">
                                              <p:val>
                                                <p:fltVal val="0"/>
                                              </p:val>
                                            </p:tav>
                                            <p:tav tm="100000">
                                              <p:val>
                                                <p:strVal val="#ppt_w"/>
                                              </p:val>
                                            </p:tav>
                                          </p:tavLst>
                                        </p:anim>
                                        <p:anim calcmode="lin" valueType="num">
                                          <p:cBhvr>
                                            <p:cTn id="80" dur="500" fill="hold"/>
                                            <p:tgtEl>
                                              <p:spTgt spid="98"/>
                                            </p:tgtEl>
                                            <p:attrNameLst>
                                              <p:attrName>ppt_h</p:attrName>
                                            </p:attrNameLst>
                                          </p:cBhvr>
                                          <p:tavLst>
                                            <p:tav tm="0">
                                              <p:val>
                                                <p:fltVal val="0"/>
                                              </p:val>
                                            </p:tav>
                                            <p:tav tm="100000">
                                              <p:val>
                                                <p:strVal val="#ppt_h"/>
                                              </p:val>
                                            </p:tav>
                                          </p:tavLst>
                                        </p:anim>
                                        <p:animEffect transition="in" filter="fade">
                                          <p:cBhvr>
                                            <p:cTn id="81" dur="500"/>
                                            <p:tgtEl>
                                              <p:spTgt spid="98"/>
                                            </p:tgtEl>
                                          </p:cBhvr>
                                        </p:animEffect>
                                      </p:childTnLst>
                                    </p:cTn>
                                  </p:par>
                                  <p:par>
                                    <p:cTn id="82" presetID="16" presetClass="entr" presetSubtype="37" fill="hold" grpId="0" nodeType="withEffect">
                                      <p:stCondLst>
                                        <p:cond delay="0"/>
                                      </p:stCondLst>
                                      <p:childTnLst>
                                        <p:set>
                                          <p:cBhvr>
                                            <p:cTn id="83" dur="1" fill="hold">
                                              <p:stCondLst>
                                                <p:cond delay="0"/>
                                              </p:stCondLst>
                                            </p:cTn>
                                            <p:tgtEl>
                                              <p:spTgt spid="99"/>
                                            </p:tgtEl>
                                            <p:attrNameLst>
                                              <p:attrName>style.visibility</p:attrName>
                                            </p:attrNameLst>
                                          </p:cBhvr>
                                          <p:to>
                                            <p:strVal val="visible"/>
                                          </p:to>
                                        </p:set>
                                        <p:animEffect transition="in" filter="barn(outVertical)">
                                          <p:cBhvr>
                                            <p:cTn id="84" dur="500"/>
                                            <p:tgtEl>
                                              <p:spTgt spid="99"/>
                                            </p:tgtEl>
                                          </p:cBhvr>
                                        </p:animEffect>
                                      </p:childTnLst>
                                    </p:cTn>
                                  </p:par>
                                </p:childTnLst>
                              </p:cTn>
                            </p:par>
                            <p:par>
                              <p:cTn id="85" fill="hold">
                                <p:stCondLst>
                                  <p:cond delay="7920"/>
                                </p:stCondLst>
                                <p:childTnLst>
                                  <p:par>
                                    <p:cTn id="86" presetID="21" presetClass="entr" presetSubtype="1" fill="hold" grpId="0" nodeType="afterEffect">
                                      <p:stCondLst>
                                        <p:cond delay="0"/>
                                      </p:stCondLst>
                                      <p:childTnLst>
                                        <p:set>
                                          <p:cBhvr>
                                            <p:cTn id="87" dur="1" fill="hold">
                                              <p:stCondLst>
                                                <p:cond delay="0"/>
                                              </p:stCondLst>
                                            </p:cTn>
                                            <p:tgtEl>
                                              <p:spTgt spid="94"/>
                                            </p:tgtEl>
                                            <p:attrNameLst>
                                              <p:attrName>style.visibility</p:attrName>
                                            </p:attrNameLst>
                                          </p:cBhvr>
                                          <p:to>
                                            <p:strVal val="visible"/>
                                          </p:to>
                                        </p:set>
                                        <p:animEffect transition="in" filter="wheel(1)">
                                          <p:cBhvr>
                                            <p:cTn id="88" dur="800"/>
                                            <p:tgtEl>
                                              <p:spTgt spid="94"/>
                                            </p:tgtEl>
                                          </p:cBhvr>
                                        </p:animEffect>
                                      </p:childTnLst>
                                    </p:cTn>
                                  </p:par>
                                </p:childTnLst>
                              </p:cTn>
                            </p:par>
                            <p:par>
                              <p:cTn id="89" fill="hold">
                                <p:stCondLst>
                                  <p:cond delay="8720"/>
                                </p:stCondLst>
                                <p:childTnLst>
                                  <p:par>
                                    <p:cTn id="90" presetID="22" presetClass="entr" presetSubtype="8" fill="hold" grpId="0" nodeType="afterEffect">
                                      <p:stCondLst>
                                        <p:cond delay="0"/>
                                      </p:stCondLst>
                                      <p:iterate type="lt">
                                        <p:tmPct val="30000"/>
                                      </p:iterate>
                                      <p:childTnLst>
                                        <p:set>
                                          <p:cBhvr>
                                            <p:cTn id="91" dur="1" fill="hold">
                                              <p:stCondLst>
                                                <p:cond delay="0"/>
                                              </p:stCondLst>
                                            </p:cTn>
                                            <p:tgtEl>
                                              <p:spTgt spid="100"/>
                                            </p:tgtEl>
                                            <p:attrNameLst>
                                              <p:attrName>style.visibility</p:attrName>
                                            </p:attrNameLst>
                                          </p:cBhvr>
                                          <p:to>
                                            <p:strVal val="visible"/>
                                          </p:to>
                                        </p:set>
                                        <p:animEffect transition="in" filter="wipe(left)">
                                          <p:cBhvr>
                                            <p:cTn id="92" dur="50"/>
                                            <p:tgtEl>
                                              <p:spTgt spid="100"/>
                                            </p:tgtEl>
                                          </p:cBhvr>
                                        </p:animEffect>
                                      </p:childTnLst>
                                    </p:cTn>
                                  </p:par>
                                  <p:par>
                                    <p:cTn id="93" presetID="36" presetClass="emph" presetSubtype="0" fill="hold" grpId="1" nodeType="withEffect">
                                      <p:stCondLst>
                                        <p:cond delay="0"/>
                                      </p:stCondLst>
                                      <p:iterate type="lt">
                                        <p:tmPct val="30000"/>
                                      </p:iterate>
                                      <p:childTnLst>
                                        <p:animScale>
                                          <p:cBhvr>
                                            <p:cTn id="94" dur="25" autoRev="1" fill="hold">
                                              <p:stCondLst>
                                                <p:cond delay="0"/>
                                              </p:stCondLst>
                                            </p:cTn>
                                            <p:tgtEl>
                                              <p:spTgt spid="100"/>
                                            </p:tgtEl>
                                          </p:cBhvr>
                                          <p:to x="80000" y="100000"/>
                                        </p:animScale>
                                        <p:anim by="(#ppt_w*0.10)" calcmode="lin" valueType="num">
                                          <p:cBhvr>
                                            <p:cTn id="95" dur="25" autoRev="1" fill="hold">
                                              <p:stCondLst>
                                                <p:cond delay="0"/>
                                              </p:stCondLst>
                                            </p:cTn>
                                            <p:tgtEl>
                                              <p:spTgt spid="100"/>
                                            </p:tgtEl>
                                            <p:attrNameLst>
                                              <p:attrName>ppt_x</p:attrName>
                                            </p:attrNameLst>
                                          </p:cBhvr>
                                        </p:anim>
                                        <p:anim by="(-#ppt_w*0.10)" calcmode="lin" valueType="num">
                                          <p:cBhvr>
                                            <p:cTn id="96" dur="25" autoRev="1" fill="hold">
                                              <p:stCondLst>
                                                <p:cond delay="0"/>
                                              </p:stCondLst>
                                            </p:cTn>
                                            <p:tgtEl>
                                              <p:spTgt spid="100"/>
                                            </p:tgtEl>
                                            <p:attrNameLst>
                                              <p:attrName>ppt_y</p:attrName>
                                            </p:attrNameLst>
                                          </p:cBhvr>
                                        </p:anim>
                                        <p:animRot by="-480000">
                                          <p:cBhvr>
                                            <p:cTn id="97" dur="25" autoRev="1" fill="hold">
                                              <p:stCondLst>
                                                <p:cond delay="0"/>
                                              </p:stCondLst>
                                            </p:cTn>
                                            <p:tgtEl>
                                              <p:spTgt spid="10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80" grpId="0" animBg="1"/>
          <p:bldP spid="84" grpId="0" animBg="1"/>
          <p:bldP spid="85" grpId="0"/>
          <p:bldP spid="86" grpId="0"/>
          <p:bldP spid="86" grpId="1"/>
          <p:bldP spid="87" grpId="0" animBg="1"/>
          <p:bldP spid="91" grpId="0" animBg="1"/>
          <p:bldP spid="92" grpId="0"/>
          <p:bldP spid="93" grpId="0"/>
          <p:bldP spid="93" grpId="1"/>
          <p:bldP spid="94" grpId="0" animBg="1"/>
          <p:bldP spid="98" grpId="0" animBg="1"/>
          <p:bldP spid="99" grpId="0"/>
          <p:bldP spid="100" grpId="0"/>
          <p:bldP spid="10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2" presetClass="entr" presetSubtype="2" fill="hold" nodeType="afterEffect">
                                      <p:stCondLst>
                                        <p:cond delay="0"/>
                                      </p:stCondLst>
                                      <p:childTnLst>
                                        <p:set>
                                          <p:cBhvr>
                                            <p:cTn id="22" dur="1" fill="hold">
                                              <p:stCondLst>
                                                <p:cond delay="0"/>
                                              </p:stCondLst>
                                            </p:cTn>
                                            <p:tgtEl>
                                              <p:spTgt spid="81"/>
                                            </p:tgtEl>
                                            <p:attrNameLst>
                                              <p:attrName>style.visibility</p:attrName>
                                            </p:attrNameLst>
                                          </p:cBhvr>
                                          <p:to>
                                            <p:strVal val="visible"/>
                                          </p:to>
                                        </p:set>
                                        <p:anim calcmode="lin" valueType="num">
                                          <p:cBhvr additive="base">
                                            <p:cTn id="23" dur="500" fill="hold"/>
                                            <p:tgtEl>
                                              <p:spTgt spid="81"/>
                                            </p:tgtEl>
                                            <p:attrNameLst>
                                              <p:attrName>ppt_x</p:attrName>
                                            </p:attrNameLst>
                                          </p:cBhvr>
                                          <p:tavLst>
                                            <p:tav tm="0">
                                              <p:val>
                                                <p:strVal val="1+#ppt_w/2"/>
                                              </p:val>
                                            </p:tav>
                                            <p:tav tm="100000">
                                              <p:val>
                                                <p:strVal val="#ppt_x"/>
                                              </p:val>
                                            </p:tav>
                                          </p:tavLst>
                                        </p:anim>
                                        <p:anim calcmode="lin" valueType="num">
                                          <p:cBhvr additive="base">
                                            <p:cTn id="24" dur="500" fill="hold"/>
                                            <p:tgtEl>
                                              <p:spTgt spid="81"/>
                                            </p:tgtEl>
                                            <p:attrNameLst>
                                              <p:attrName>ppt_y</p:attrName>
                                            </p:attrNameLst>
                                          </p:cBhvr>
                                          <p:tavLst>
                                            <p:tav tm="0">
                                              <p:val>
                                                <p:strVal val="#ppt_y"/>
                                              </p:val>
                                            </p:tav>
                                            <p:tav tm="100000">
                                              <p:val>
                                                <p:strVal val="#ppt_y"/>
                                              </p:val>
                                            </p:tav>
                                          </p:tavLst>
                                        </p:anim>
                                      </p:childTnLst>
                                    </p:cTn>
                                  </p:par>
                                  <p:par>
                                    <p:cTn id="25" presetID="53" presetClass="entr" presetSubtype="16" fill="hold" grpId="0" nodeType="withEffect">
                                      <p:stCondLst>
                                        <p:cond delay="200"/>
                                      </p:stCondLst>
                                      <p:childTnLst>
                                        <p:set>
                                          <p:cBhvr>
                                            <p:cTn id="26" dur="1" fill="hold">
                                              <p:stCondLst>
                                                <p:cond delay="0"/>
                                              </p:stCondLst>
                                            </p:cTn>
                                            <p:tgtEl>
                                              <p:spTgt spid="84"/>
                                            </p:tgtEl>
                                            <p:attrNameLst>
                                              <p:attrName>style.visibility</p:attrName>
                                            </p:attrNameLst>
                                          </p:cBhvr>
                                          <p:to>
                                            <p:strVal val="visible"/>
                                          </p:to>
                                        </p:set>
                                        <p:anim calcmode="lin" valueType="num">
                                          <p:cBhvr>
                                            <p:cTn id="27" dur="500" fill="hold"/>
                                            <p:tgtEl>
                                              <p:spTgt spid="84"/>
                                            </p:tgtEl>
                                            <p:attrNameLst>
                                              <p:attrName>ppt_w</p:attrName>
                                            </p:attrNameLst>
                                          </p:cBhvr>
                                          <p:tavLst>
                                            <p:tav tm="0">
                                              <p:val>
                                                <p:fltVal val="0"/>
                                              </p:val>
                                            </p:tav>
                                            <p:tav tm="100000">
                                              <p:val>
                                                <p:strVal val="#ppt_w"/>
                                              </p:val>
                                            </p:tav>
                                          </p:tavLst>
                                        </p:anim>
                                        <p:anim calcmode="lin" valueType="num">
                                          <p:cBhvr>
                                            <p:cTn id="28" dur="500" fill="hold"/>
                                            <p:tgtEl>
                                              <p:spTgt spid="84"/>
                                            </p:tgtEl>
                                            <p:attrNameLst>
                                              <p:attrName>ppt_h</p:attrName>
                                            </p:attrNameLst>
                                          </p:cBhvr>
                                          <p:tavLst>
                                            <p:tav tm="0">
                                              <p:val>
                                                <p:fltVal val="0"/>
                                              </p:val>
                                            </p:tav>
                                            <p:tav tm="100000">
                                              <p:val>
                                                <p:strVal val="#ppt_h"/>
                                              </p:val>
                                            </p:tav>
                                          </p:tavLst>
                                        </p:anim>
                                        <p:animEffect transition="in" filter="fade">
                                          <p:cBhvr>
                                            <p:cTn id="29" dur="500"/>
                                            <p:tgtEl>
                                              <p:spTgt spid="84"/>
                                            </p:tgtEl>
                                          </p:cBhvr>
                                        </p:animEffect>
                                      </p:childTnLst>
                                    </p:cTn>
                                  </p:par>
                                  <p:par>
                                    <p:cTn id="30" presetID="16" presetClass="entr" presetSubtype="37" fill="hold" grpId="0" nodeType="withEffect">
                                      <p:stCondLst>
                                        <p:cond delay="0"/>
                                      </p:stCondLst>
                                      <p:childTnLst>
                                        <p:set>
                                          <p:cBhvr>
                                            <p:cTn id="31" dur="1" fill="hold">
                                              <p:stCondLst>
                                                <p:cond delay="0"/>
                                              </p:stCondLst>
                                            </p:cTn>
                                            <p:tgtEl>
                                              <p:spTgt spid="85"/>
                                            </p:tgtEl>
                                            <p:attrNameLst>
                                              <p:attrName>style.visibility</p:attrName>
                                            </p:attrNameLst>
                                          </p:cBhvr>
                                          <p:to>
                                            <p:strVal val="visible"/>
                                          </p:to>
                                        </p:set>
                                        <p:animEffect transition="in" filter="barn(outVertical)">
                                          <p:cBhvr>
                                            <p:cTn id="32" dur="500"/>
                                            <p:tgtEl>
                                              <p:spTgt spid="85"/>
                                            </p:tgtEl>
                                          </p:cBhvr>
                                        </p:animEffect>
                                      </p:childTnLst>
                                    </p:cTn>
                                  </p:par>
                                </p:childTnLst>
                              </p:cTn>
                            </p:par>
                            <p:par>
                              <p:cTn id="33" fill="hold">
                                <p:stCondLst>
                                  <p:cond delay="2060"/>
                                </p:stCondLst>
                                <p:childTnLst>
                                  <p:par>
                                    <p:cTn id="34" presetID="21" presetClass="entr" presetSubtype="1" fill="hold" grpId="0" nodeType="afterEffect">
                                      <p:stCondLst>
                                        <p:cond delay="0"/>
                                      </p:stCondLst>
                                      <p:childTnLst>
                                        <p:set>
                                          <p:cBhvr>
                                            <p:cTn id="35" dur="1" fill="hold">
                                              <p:stCondLst>
                                                <p:cond delay="0"/>
                                              </p:stCondLst>
                                            </p:cTn>
                                            <p:tgtEl>
                                              <p:spTgt spid="80"/>
                                            </p:tgtEl>
                                            <p:attrNameLst>
                                              <p:attrName>style.visibility</p:attrName>
                                            </p:attrNameLst>
                                          </p:cBhvr>
                                          <p:to>
                                            <p:strVal val="visible"/>
                                          </p:to>
                                        </p:set>
                                        <p:animEffect transition="in" filter="wheel(1)">
                                          <p:cBhvr>
                                            <p:cTn id="36" dur="800"/>
                                            <p:tgtEl>
                                              <p:spTgt spid="80"/>
                                            </p:tgtEl>
                                          </p:cBhvr>
                                        </p:animEffect>
                                      </p:childTnLst>
                                    </p:cTn>
                                  </p:par>
                                </p:childTnLst>
                              </p:cTn>
                            </p:par>
                            <p:par>
                              <p:cTn id="37" fill="hold">
                                <p:stCondLst>
                                  <p:cond delay="2860"/>
                                </p:stCondLst>
                                <p:childTnLst>
                                  <p:par>
                                    <p:cTn id="38" presetID="22" presetClass="entr" presetSubtype="8" fill="hold" grpId="0" nodeType="afterEffect">
                                      <p:stCondLst>
                                        <p:cond delay="0"/>
                                      </p:stCondLst>
                                      <p:iterate type="lt">
                                        <p:tmPct val="30000"/>
                                      </p:iterate>
                                      <p:childTnLst>
                                        <p:set>
                                          <p:cBhvr>
                                            <p:cTn id="39" dur="1" fill="hold">
                                              <p:stCondLst>
                                                <p:cond delay="0"/>
                                              </p:stCondLst>
                                            </p:cTn>
                                            <p:tgtEl>
                                              <p:spTgt spid="86"/>
                                            </p:tgtEl>
                                            <p:attrNameLst>
                                              <p:attrName>style.visibility</p:attrName>
                                            </p:attrNameLst>
                                          </p:cBhvr>
                                          <p:to>
                                            <p:strVal val="visible"/>
                                          </p:to>
                                        </p:set>
                                        <p:animEffect transition="in" filter="wipe(left)">
                                          <p:cBhvr>
                                            <p:cTn id="40" dur="50"/>
                                            <p:tgtEl>
                                              <p:spTgt spid="86"/>
                                            </p:tgtEl>
                                          </p:cBhvr>
                                        </p:animEffect>
                                      </p:childTnLst>
                                    </p:cTn>
                                  </p:par>
                                  <p:par>
                                    <p:cTn id="41" presetID="36" presetClass="emph" presetSubtype="0" fill="hold" grpId="1" nodeType="withEffect">
                                      <p:stCondLst>
                                        <p:cond delay="0"/>
                                      </p:stCondLst>
                                      <p:iterate type="lt">
                                        <p:tmPct val="30000"/>
                                      </p:iterate>
                                      <p:childTnLst>
                                        <p:animScale>
                                          <p:cBhvr>
                                            <p:cTn id="42" dur="25" autoRev="1" fill="hold">
                                              <p:stCondLst>
                                                <p:cond delay="0"/>
                                              </p:stCondLst>
                                            </p:cTn>
                                            <p:tgtEl>
                                              <p:spTgt spid="86"/>
                                            </p:tgtEl>
                                          </p:cBhvr>
                                          <p:to x="80000" y="100000"/>
                                        </p:animScale>
                                        <p:anim by="(#ppt_w*0.10)" calcmode="lin" valueType="num">
                                          <p:cBhvr>
                                            <p:cTn id="43" dur="25" autoRev="1" fill="hold">
                                              <p:stCondLst>
                                                <p:cond delay="0"/>
                                              </p:stCondLst>
                                            </p:cTn>
                                            <p:tgtEl>
                                              <p:spTgt spid="86"/>
                                            </p:tgtEl>
                                            <p:attrNameLst>
                                              <p:attrName>ppt_x</p:attrName>
                                            </p:attrNameLst>
                                          </p:cBhvr>
                                        </p:anim>
                                        <p:anim by="(-#ppt_w*0.10)" calcmode="lin" valueType="num">
                                          <p:cBhvr>
                                            <p:cTn id="44" dur="25" autoRev="1" fill="hold">
                                              <p:stCondLst>
                                                <p:cond delay="0"/>
                                              </p:stCondLst>
                                            </p:cTn>
                                            <p:tgtEl>
                                              <p:spTgt spid="86"/>
                                            </p:tgtEl>
                                            <p:attrNameLst>
                                              <p:attrName>ppt_y</p:attrName>
                                            </p:attrNameLst>
                                          </p:cBhvr>
                                        </p:anim>
                                        <p:animRot by="-480000">
                                          <p:cBhvr>
                                            <p:cTn id="45" dur="25" autoRev="1" fill="hold">
                                              <p:stCondLst>
                                                <p:cond delay="0"/>
                                              </p:stCondLst>
                                            </p:cTn>
                                            <p:tgtEl>
                                              <p:spTgt spid="86"/>
                                            </p:tgtEl>
                                            <p:attrNameLst>
                                              <p:attrName>r</p:attrName>
                                            </p:attrNameLst>
                                          </p:cBhvr>
                                        </p:animRot>
                                      </p:childTnLst>
                                    </p:cTn>
                                  </p:par>
                                </p:childTnLst>
                              </p:cTn>
                            </p:par>
                            <p:par>
                              <p:cTn id="46" fill="hold">
                                <p:stCondLst>
                                  <p:cond delay="4290"/>
                                </p:stCondLst>
                                <p:childTnLst>
                                  <p:par>
                                    <p:cTn id="47" presetID="2" presetClass="entr" presetSubtype="2" fill="hold" nodeType="afterEffect">
                                      <p:stCondLst>
                                        <p:cond delay="0"/>
                                      </p:stCondLst>
                                      <p:childTnLst>
                                        <p:set>
                                          <p:cBhvr>
                                            <p:cTn id="48" dur="1" fill="hold">
                                              <p:stCondLst>
                                                <p:cond delay="0"/>
                                              </p:stCondLst>
                                            </p:cTn>
                                            <p:tgtEl>
                                              <p:spTgt spid="88"/>
                                            </p:tgtEl>
                                            <p:attrNameLst>
                                              <p:attrName>style.visibility</p:attrName>
                                            </p:attrNameLst>
                                          </p:cBhvr>
                                          <p:to>
                                            <p:strVal val="visible"/>
                                          </p:to>
                                        </p:set>
                                        <p:anim calcmode="lin" valueType="num">
                                          <p:cBhvr additive="base">
                                            <p:cTn id="49" dur="500" fill="hold"/>
                                            <p:tgtEl>
                                              <p:spTgt spid="88"/>
                                            </p:tgtEl>
                                            <p:attrNameLst>
                                              <p:attrName>ppt_x</p:attrName>
                                            </p:attrNameLst>
                                          </p:cBhvr>
                                          <p:tavLst>
                                            <p:tav tm="0">
                                              <p:val>
                                                <p:strVal val="1+#ppt_w/2"/>
                                              </p:val>
                                            </p:tav>
                                            <p:tav tm="100000">
                                              <p:val>
                                                <p:strVal val="#ppt_x"/>
                                              </p:val>
                                            </p:tav>
                                          </p:tavLst>
                                        </p:anim>
                                        <p:anim calcmode="lin" valueType="num">
                                          <p:cBhvr additive="base">
                                            <p:cTn id="50" dur="500" fill="hold"/>
                                            <p:tgtEl>
                                              <p:spTgt spid="88"/>
                                            </p:tgtEl>
                                            <p:attrNameLst>
                                              <p:attrName>ppt_y</p:attrName>
                                            </p:attrNameLst>
                                          </p:cBhvr>
                                          <p:tavLst>
                                            <p:tav tm="0">
                                              <p:val>
                                                <p:strVal val="#ppt_y"/>
                                              </p:val>
                                            </p:tav>
                                            <p:tav tm="100000">
                                              <p:val>
                                                <p:strVal val="#ppt_y"/>
                                              </p:val>
                                            </p:tav>
                                          </p:tavLst>
                                        </p:anim>
                                      </p:childTnLst>
                                    </p:cTn>
                                  </p:par>
                                  <p:par>
                                    <p:cTn id="51" presetID="53" presetClass="entr" presetSubtype="16" fill="hold" grpId="0" nodeType="withEffect">
                                      <p:stCondLst>
                                        <p:cond delay="200"/>
                                      </p:stCondLst>
                                      <p:childTnLst>
                                        <p:set>
                                          <p:cBhvr>
                                            <p:cTn id="52" dur="1" fill="hold">
                                              <p:stCondLst>
                                                <p:cond delay="0"/>
                                              </p:stCondLst>
                                            </p:cTn>
                                            <p:tgtEl>
                                              <p:spTgt spid="91"/>
                                            </p:tgtEl>
                                            <p:attrNameLst>
                                              <p:attrName>style.visibility</p:attrName>
                                            </p:attrNameLst>
                                          </p:cBhvr>
                                          <p:to>
                                            <p:strVal val="visible"/>
                                          </p:to>
                                        </p:set>
                                        <p:anim calcmode="lin" valueType="num">
                                          <p:cBhvr>
                                            <p:cTn id="53" dur="500" fill="hold"/>
                                            <p:tgtEl>
                                              <p:spTgt spid="91"/>
                                            </p:tgtEl>
                                            <p:attrNameLst>
                                              <p:attrName>ppt_w</p:attrName>
                                            </p:attrNameLst>
                                          </p:cBhvr>
                                          <p:tavLst>
                                            <p:tav tm="0">
                                              <p:val>
                                                <p:fltVal val="0"/>
                                              </p:val>
                                            </p:tav>
                                            <p:tav tm="100000">
                                              <p:val>
                                                <p:strVal val="#ppt_w"/>
                                              </p:val>
                                            </p:tav>
                                          </p:tavLst>
                                        </p:anim>
                                        <p:anim calcmode="lin" valueType="num">
                                          <p:cBhvr>
                                            <p:cTn id="54" dur="500" fill="hold"/>
                                            <p:tgtEl>
                                              <p:spTgt spid="91"/>
                                            </p:tgtEl>
                                            <p:attrNameLst>
                                              <p:attrName>ppt_h</p:attrName>
                                            </p:attrNameLst>
                                          </p:cBhvr>
                                          <p:tavLst>
                                            <p:tav tm="0">
                                              <p:val>
                                                <p:fltVal val="0"/>
                                              </p:val>
                                            </p:tav>
                                            <p:tav tm="100000">
                                              <p:val>
                                                <p:strVal val="#ppt_h"/>
                                              </p:val>
                                            </p:tav>
                                          </p:tavLst>
                                        </p:anim>
                                        <p:animEffect transition="in" filter="fade">
                                          <p:cBhvr>
                                            <p:cTn id="55" dur="500"/>
                                            <p:tgtEl>
                                              <p:spTgt spid="91"/>
                                            </p:tgtEl>
                                          </p:cBhvr>
                                        </p:animEffect>
                                      </p:childTnLst>
                                    </p:cTn>
                                  </p:par>
                                  <p:par>
                                    <p:cTn id="56" presetID="16" presetClass="entr" presetSubtype="37" fill="hold" grpId="0" nodeType="withEffect">
                                      <p:stCondLst>
                                        <p:cond delay="0"/>
                                      </p:stCondLst>
                                      <p:childTnLst>
                                        <p:set>
                                          <p:cBhvr>
                                            <p:cTn id="57" dur="1" fill="hold">
                                              <p:stCondLst>
                                                <p:cond delay="0"/>
                                              </p:stCondLst>
                                            </p:cTn>
                                            <p:tgtEl>
                                              <p:spTgt spid="92"/>
                                            </p:tgtEl>
                                            <p:attrNameLst>
                                              <p:attrName>style.visibility</p:attrName>
                                            </p:attrNameLst>
                                          </p:cBhvr>
                                          <p:to>
                                            <p:strVal val="visible"/>
                                          </p:to>
                                        </p:set>
                                        <p:animEffect transition="in" filter="barn(outVertical)">
                                          <p:cBhvr>
                                            <p:cTn id="58" dur="500"/>
                                            <p:tgtEl>
                                              <p:spTgt spid="92"/>
                                            </p:tgtEl>
                                          </p:cBhvr>
                                        </p:animEffect>
                                      </p:childTnLst>
                                    </p:cTn>
                                  </p:par>
                                </p:childTnLst>
                              </p:cTn>
                            </p:par>
                            <p:par>
                              <p:cTn id="59" fill="hold">
                                <p:stCondLst>
                                  <p:cond delay="4990"/>
                                </p:stCondLst>
                                <p:childTnLst>
                                  <p:par>
                                    <p:cTn id="60" presetID="21" presetClass="entr" presetSubtype="1" fill="hold" grpId="0" nodeType="afterEffect">
                                      <p:stCondLst>
                                        <p:cond delay="0"/>
                                      </p:stCondLst>
                                      <p:childTnLst>
                                        <p:set>
                                          <p:cBhvr>
                                            <p:cTn id="61" dur="1" fill="hold">
                                              <p:stCondLst>
                                                <p:cond delay="0"/>
                                              </p:stCondLst>
                                            </p:cTn>
                                            <p:tgtEl>
                                              <p:spTgt spid="87"/>
                                            </p:tgtEl>
                                            <p:attrNameLst>
                                              <p:attrName>style.visibility</p:attrName>
                                            </p:attrNameLst>
                                          </p:cBhvr>
                                          <p:to>
                                            <p:strVal val="visible"/>
                                          </p:to>
                                        </p:set>
                                        <p:animEffect transition="in" filter="wheel(1)">
                                          <p:cBhvr>
                                            <p:cTn id="62" dur="800"/>
                                            <p:tgtEl>
                                              <p:spTgt spid="87"/>
                                            </p:tgtEl>
                                          </p:cBhvr>
                                        </p:animEffect>
                                      </p:childTnLst>
                                    </p:cTn>
                                  </p:par>
                                </p:childTnLst>
                              </p:cTn>
                            </p:par>
                            <p:par>
                              <p:cTn id="63" fill="hold">
                                <p:stCondLst>
                                  <p:cond delay="579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93"/>
                                            </p:tgtEl>
                                            <p:attrNameLst>
                                              <p:attrName>style.visibility</p:attrName>
                                            </p:attrNameLst>
                                          </p:cBhvr>
                                          <p:to>
                                            <p:strVal val="visible"/>
                                          </p:to>
                                        </p:set>
                                        <p:animEffect transition="in" filter="wipe(left)">
                                          <p:cBhvr>
                                            <p:cTn id="66" dur="50"/>
                                            <p:tgtEl>
                                              <p:spTgt spid="93"/>
                                            </p:tgtEl>
                                          </p:cBhvr>
                                        </p:animEffect>
                                      </p:childTnLst>
                                    </p:cTn>
                                  </p:par>
                                  <p:par>
                                    <p:cTn id="67" presetID="36" presetClass="emph" presetSubtype="0" fill="hold" grpId="1" nodeType="withEffect">
                                      <p:stCondLst>
                                        <p:cond delay="0"/>
                                      </p:stCondLst>
                                      <p:iterate type="lt">
                                        <p:tmPct val="30000"/>
                                      </p:iterate>
                                      <p:childTnLst>
                                        <p:animScale>
                                          <p:cBhvr>
                                            <p:cTn id="68" dur="25" autoRev="1" fill="hold">
                                              <p:stCondLst>
                                                <p:cond delay="0"/>
                                              </p:stCondLst>
                                            </p:cTn>
                                            <p:tgtEl>
                                              <p:spTgt spid="93"/>
                                            </p:tgtEl>
                                          </p:cBhvr>
                                          <p:to x="80000" y="100000"/>
                                        </p:animScale>
                                        <p:anim by="(#ppt_w*0.10)" calcmode="lin" valueType="num">
                                          <p:cBhvr>
                                            <p:cTn id="69" dur="25" autoRev="1" fill="hold">
                                              <p:stCondLst>
                                                <p:cond delay="0"/>
                                              </p:stCondLst>
                                            </p:cTn>
                                            <p:tgtEl>
                                              <p:spTgt spid="93"/>
                                            </p:tgtEl>
                                            <p:attrNameLst>
                                              <p:attrName>ppt_x</p:attrName>
                                            </p:attrNameLst>
                                          </p:cBhvr>
                                        </p:anim>
                                        <p:anim by="(-#ppt_w*0.10)" calcmode="lin" valueType="num">
                                          <p:cBhvr>
                                            <p:cTn id="70" dur="25" autoRev="1" fill="hold">
                                              <p:stCondLst>
                                                <p:cond delay="0"/>
                                              </p:stCondLst>
                                            </p:cTn>
                                            <p:tgtEl>
                                              <p:spTgt spid="93"/>
                                            </p:tgtEl>
                                            <p:attrNameLst>
                                              <p:attrName>ppt_y</p:attrName>
                                            </p:attrNameLst>
                                          </p:cBhvr>
                                        </p:anim>
                                        <p:animRot by="-480000">
                                          <p:cBhvr>
                                            <p:cTn id="71" dur="25" autoRev="1" fill="hold">
                                              <p:stCondLst>
                                                <p:cond delay="0"/>
                                              </p:stCondLst>
                                            </p:cTn>
                                            <p:tgtEl>
                                              <p:spTgt spid="93"/>
                                            </p:tgtEl>
                                            <p:attrNameLst>
                                              <p:attrName>r</p:attrName>
                                            </p:attrNameLst>
                                          </p:cBhvr>
                                        </p:animRot>
                                      </p:childTnLst>
                                    </p:cTn>
                                  </p:par>
                                </p:childTnLst>
                              </p:cTn>
                            </p:par>
                            <p:par>
                              <p:cTn id="72" fill="hold">
                                <p:stCondLst>
                                  <p:cond delay="7220"/>
                                </p:stCondLst>
                                <p:childTnLst>
                                  <p:par>
                                    <p:cTn id="73" presetID="2" presetClass="entr" presetSubtype="2" fill="hold" nodeType="afterEffect">
                                      <p:stCondLst>
                                        <p:cond delay="0"/>
                                      </p:stCondLst>
                                      <p:childTnLst>
                                        <p:set>
                                          <p:cBhvr>
                                            <p:cTn id="74" dur="1" fill="hold">
                                              <p:stCondLst>
                                                <p:cond delay="0"/>
                                              </p:stCondLst>
                                            </p:cTn>
                                            <p:tgtEl>
                                              <p:spTgt spid="95"/>
                                            </p:tgtEl>
                                            <p:attrNameLst>
                                              <p:attrName>style.visibility</p:attrName>
                                            </p:attrNameLst>
                                          </p:cBhvr>
                                          <p:to>
                                            <p:strVal val="visible"/>
                                          </p:to>
                                        </p:set>
                                        <p:anim calcmode="lin" valueType="num">
                                          <p:cBhvr additive="base">
                                            <p:cTn id="75" dur="500" fill="hold"/>
                                            <p:tgtEl>
                                              <p:spTgt spid="95"/>
                                            </p:tgtEl>
                                            <p:attrNameLst>
                                              <p:attrName>ppt_x</p:attrName>
                                            </p:attrNameLst>
                                          </p:cBhvr>
                                          <p:tavLst>
                                            <p:tav tm="0">
                                              <p:val>
                                                <p:strVal val="1+#ppt_w/2"/>
                                              </p:val>
                                            </p:tav>
                                            <p:tav tm="100000">
                                              <p:val>
                                                <p:strVal val="#ppt_x"/>
                                              </p:val>
                                            </p:tav>
                                          </p:tavLst>
                                        </p:anim>
                                        <p:anim calcmode="lin" valueType="num">
                                          <p:cBhvr additive="base">
                                            <p:cTn id="76" dur="500" fill="hold"/>
                                            <p:tgtEl>
                                              <p:spTgt spid="95"/>
                                            </p:tgtEl>
                                            <p:attrNameLst>
                                              <p:attrName>ppt_y</p:attrName>
                                            </p:attrNameLst>
                                          </p:cBhvr>
                                          <p:tavLst>
                                            <p:tav tm="0">
                                              <p:val>
                                                <p:strVal val="#ppt_y"/>
                                              </p:val>
                                            </p:tav>
                                            <p:tav tm="100000">
                                              <p:val>
                                                <p:strVal val="#ppt_y"/>
                                              </p:val>
                                            </p:tav>
                                          </p:tavLst>
                                        </p:anim>
                                      </p:childTnLst>
                                    </p:cTn>
                                  </p:par>
                                  <p:par>
                                    <p:cTn id="77" presetID="53" presetClass="entr" presetSubtype="16" fill="hold" grpId="0" nodeType="withEffect">
                                      <p:stCondLst>
                                        <p:cond delay="200"/>
                                      </p:stCondLst>
                                      <p:childTnLst>
                                        <p:set>
                                          <p:cBhvr>
                                            <p:cTn id="78" dur="1" fill="hold">
                                              <p:stCondLst>
                                                <p:cond delay="0"/>
                                              </p:stCondLst>
                                            </p:cTn>
                                            <p:tgtEl>
                                              <p:spTgt spid="98"/>
                                            </p:tgtEl>
                                            <p:attrNameLst>
                                              <p:attrName>style.visibility</p:attrName>
                                            </p:attrNameLst>
                                          </p:cBhvr>
                                          <p:to>
                                            <p:strVal val="visible"/>
                                          </p:to>
                                        </p:set>
                                        <p:anim calcmode="lin" valueType="num">
                                          <p:cBhvr>
                                            <p:cTn id="79" dur="500" fill="hold"/>
                                            <p:tgtEl>
                                              <p:spTgt spid="98"/>
                                            </p:tgtEl>
                                            <p:attrNameLst>
                                              <p:attrName>ppt_w</p:attrName>
                                            </p:attrNameLst>
                                          </p:cBhvr>
                                          <p:tavLst>
                                            <p:tav tm="0">
                                              <p:val>
                                                <p:fltVal val="0"/>
                                              </p:val>
                                            </p:tav>
                                            <p:tav tm="100000">
                                              <p:val>
                                                <p:strVal val="#ppt_w"/>
                                              </p:val>
                                            </p:tav>
                                          </p:tavLst>
                                        </p:anim>
                                        <p:anim calcmode="lin" valueType="num">
                                          <p:cBhvr>
                                            <p:cTn id="80" dur="500" fill="hold"/>
                                            <p:tgtEl>
                                              <p:spTgt spid="98"/>
                                            </p:tgtEl>
                                            <p:attrNameLst>
                                              <p:attrName>ppt_h</p:attrName>
                                            </p:attrNameLst>
                                          </p:cBhvr>
                                          <p:tavLst>
                                            <p:tav tm="0">
                                              <p:val>
                                                <p:fltVal val="0"/>
                                              </p:val>
                                            </p:tav>
                                            <p:tav tm="100000">
                                              <p:val>
                                                <p:strVal val="#ppt_h"/>
                                              </p:val>
                                            </p:tav>
                                          </p:tavLst>
                                        </p:anim>
                                        <p:animEffect transition="in" filter="fade">
                                          <p:cBhvr>
                                            <p:cTn id="81" dur="500"/>
                                            <p:tgtEl>
                                              <p:spTgt spid="98"/>
                                            </p:tgtEl>
                                          </p:cBhvr>
                                        </p:animEffect>
                                      </p:childTnLst>
                                    </p:cTn>
                                  </p:par>
                                  <p:par>
                                    <p:cTn id="82" presetID="16" presetClass="entr" presetSubtype="37" fill="hold" grpId="0" nodeType="withEffect">
                                      <p:stCondLst>
                                        <p:cond delay="0"/>
                                      </p:stCondLst>
                                      <p:childTnLst>
                                        <p:set>
                                          <p:cBhvr>
                                            <p:cTn id="83" dur="1" fill="hold">
                                              <p:stCondLst>
                                                <p:cond delay="0"/>
                                              </p:stCondLst>
                                            </p:cTn>
                                            <p:tgtEl>
                                              <p:spTgt spid="99"/>
                                            </p:tgtEl>
                                            <p:attrNameLst>
                                              <p:attrName>style.visibility</p:attrName>
                                            </p:attrNameLst>
                                          </p:cBhvr>
                                          <p:to>
                                            <p:strVal val="visible"/>
                                          </p:to>
                                        </p:set>
                                        <p:animEffect transition="in" filter="barn(outVertical)">
                                          <p:cBhvr>
                                            <p:cTn id="84" dur="500"/>
                                            <p:tgtEl>
                                              <p:spTgt spid="99"/>
                                            </p:tgtEl>
                                          </p:cBhvr>
                                        </p:animEffect>
                                      </p:childTnLst>
                                    </p:cTn>
                                  </p:par>
                                </p:childTnLst>
                              </p:cTn>
                            </p:par>
                            <p:par>
                              <p:cTn id="85" fill="hold">
                                <p:stCondLst>
                                  <p:cond delay="7920"/>
                                </p:stCondLst>
                                <p:childTnLst>
                                  <p:par>
                                    <p:cTn id="86" presetID="21" presetClass="entr" presetSubtype="1" fill="hold" grpId="0" nodeType="afterEffect">
                                      <p:stCondLst>
                                        <p:cond delay="0"/>
                                      </p:stCondLst>
                                      <p:childTnLst>
                                        <p:set>
                                          <p:cBhvr>
                                            <p:cTn id="87" dur="1" fill="hold">
                                              <p:stCondLst>
                                                <p:cond delay="0"/>
                                              </p:stCondLst>
                                            </p:cTn>
                                            <p:tgtEl>
                                              <p:spTgt spid="94"/>
                                            </p:tgtEl>
                                            <p:attrNameLst>
                                              <p:attrName>style.visibility</p:attrName>
                                            </p:attrNameLst>
                                          </p:cBhvr>
                                          <p:to>
                                            <p:strVal val="visible"/>
                                          </p:to>
                                        </p:set>
                                        <p:animEffect transition="in" filter="wheel(1)">
                                          <p:cBhvr>
                                            <p:cTn id="88" dur="800"/>
                                            <p:tgtEl>
                                              <p:spTgt spid="94"/>
                                            </p:tgtEl>
                                          </p:cBhvr>
                                        </p:animEffect>
                                      </p:childTnLst>
                                    </p:cTn>
                                  </p:par>
                                </p:childTnLst>
                              </p:cTn>
                            </p:par>
                            <p:par>
                              <p:cTn id="89" fill="hold">
                                <p:stCondLst>
                                  <p:cond delay="8720"/>
                                </p:stCondLst>
                                <p:childTnLst>
                                  <p:par>
                                    <p:cTn id="90" presetID="22" presetClass="entr" presetSubtype="8" fill="hold" grpId="0" nodeType="afterEffect">
                                      <p:stCondLst>
                                        <p:cond delay="0"/>
                                      </p:stCondLst>
                                      <p:iterate type="lt">
                                        <p:tmPct val="30000"/>
                                      </p:iterate>
                                      <p:childTnLst>
                                        <p:set>
                                          <p:cBhvr>
                                            <p:cTn id="91" dur="1" fill="hold">
                                              <p:stCondLst>
                                                <p:cond delay="0"/>
                                              </p:stCondLst>
                                            </p:cTn>
                                            <p:tgtEl>
                                              <p:spTgt spid="100"/>
                                            </p:tgtEl>
                                            <p:attrNameLst>
                                              <p:attrName>style.visibility</p:attrName>
                                            </p:attrNameLst>
                                          </p:cBhvr>
                                          <p:to>
                                            <p:strVal val="visible"/>
                                          </p:to>
                                        </p:set>
                                        <p:animEffect transition="in" filter="wipe(left)">
                                          <p:cBhvr>
                                            <p:cTn id="92" dur="50"/>
                                            <p:tgtEl>
                                              <p:spTgt spid="100"/>
                                            </p:tgtEl>
                                          </p:cBhvr>
                                        </p:animEffect>
                                      </p:childTnLst>
                                    </p:cTn>
                                  </p:par>
                                  <p:par>
                                    <p:cTn id="93" presetID="36" presetClass="emph" presetSubtype="0" fill="hold" grpId="1" nodeType="withEffect">
                                      <p:stCondLst>
                                        <p:cond delay="0"/>
                                      </p:stCondLst>
                                      <p:iterate type="lt">
                                        <p:tmPct val="30000"/>
                                      </p:iterate>
                                      <p:childTnLst>
                                        <p:animScale>
                                          <p:cBhvr>
                                            <p:cTn id="94" dur="25" autoRev="1" fill="hold">
                                              <p:stCondLst>
                                                <p:cond delay="0"/>
                                              </p:stCondLst>
                                            </p:cTn>
                                            <p:tgtEl>
                                              <p:spTgt spid="100"/>
                                            </p:tgtEl>
                                          </p:cBhvr>
                                          <p:to x="80000" y="100000"/>
                                        </p:animScale>
                                        <p:anim by="(#ppt_w*0.10)" calcmode="lin" valueType="num">
                                          <p:cBhvr>
                                            <p:cTn id="95" dur="25" autoRev="1" fill="hold">
                                              <p:stCondLst>
                                                <p:cond delay="0"/>
                                              </p:stCondLst>
                                            </p:cTn>
                                            <p:tgtEl>
                                              <p:spTgt spid="100"/>
                                            </p:tgtEl>
                                            <p:attrNameLst>
                                              <p:attrName>ppt_x</p:attrName>
                                            </p:attrNameLst>
                                          </p:cBhvr>
                                        </p:anim>
                                        <p:anim by="(-#ppt_w*0.10)" calcmode="lin" valueType="num">
                                          <p:cBhvr>
                                            <p:cTn id="96" dur="25" autoRev="1" fill="hold">
                                              <p:stCondLst>
                                                <p:cond delay="0"/>
                                              </p:stCondLst>
                                            </p:cTn>
                                            <p:tgtEl>
                                              <p:spTgt spid="100"/>
                                            </p:tgtEl>
                                            <p:attrNameLst>
                                              <p:attrName>ppt_y</p:attrName>
                                            </p:attrNameLst>
                                          </p:cBhvr>
                                        </p:anim>
                                        <p:animRot by="-480000">
                                          <p:cBhvr>
                                            <p:cTn id="97" dur="25" autoRev="1" fill="hold">
                                              <p:stCondLst>
                                                <p:cond delay="0"/>
                                              </p:stCondLst>
                                            </p:cTn>
                                            <p:tgtEl>
                                              <p:spTgt spid="10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80" grpId="0" animBg="1"/>
          <p:bldP spid="84" grpId="0" animBg="1"/>
          <p:bldP spid="85" grpId="0"/>
          <p:bldP spid="86" grpId="0"/>
          <p:bldP spid="86" grpId="1"/>
          <p:bldP spid="87" grpId="0" animBg="1"/>
          <p:bldP spid="91" grpId="0" animBg="1"/>
          <p:bldP spid="92" grpId="0"/>
          <p:bldP spid="93" grpId="0"/>
          <p:bldP spid="93" grpId="1"/>
          <p:bldP spid="94" grpId="0" animBg="1"/>
          <p:bldP spid="98" grpId="0" animBg="1"/>
          <p:bldP spid="99" grpId="0"/>
          <p:bldP spid="100" grpId="0"/>
          <p:bldP spid="100" grpId="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 name="组合 5"/>
          <p:cNvGrpSpPr/>
          <p:nvPr/>
        </p:nvGrpSpPr>
        <p:grpSpPr>
          <a:xfrm>
            <a:off x="5525681" y="2336012"/>
            <a:ext cx="1218704" cy="1218704"/>
            <a:chOff x="3962648" y="2819400"/>
            <a:chExt cx="1218704" cy="1218704"/>
          </a:xfrm>
        </p:grpSpPr>
        <p:grpSp>
          <p:nvGrpSpPr>
            <p:cNvPr id="7" name="组合 6"/>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10" name="椭圆 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grpSp>
        <p:sp>
          <p:nvSpPr>
            <p:cNvPr id="8" name="TextBox 7"/>
            <p:cNvSpPr txBox="1"/>
            <p:nvPr/>
          </p:nvSpPr>
          <p:spPr>
            <a:xfrm>
              <a:off x="4241960" y="3108951"/>
              <a:ext cx="646331" cy="646331"/>
            </a:xfrm>
            <a:prstGeom prst="rect">
              <a:avLst/>
            </a:prstGeom>
            <a:noFill/>
          </p:spPr>
          <p:txBody>
            <a:bodyPr wrap="none" rtlCol="0">
              <a:spAutoFit/>
            </a:bodyPr>
            <a:lstStyle/>
            <a:p>
              <a:pPr algn="ctr"/>
              <a:r>
                <a:rPr lang="zh-CN" altLang="en-US" b="1" dirty="0">
                  <a:solidFill>
                    <a:schemeClr val="tx1">
                      <a:lumMod val="95000"/>
                      <a:lumOff val="5000"/>
                    </a:schemeClr>
                  </a:solidFill>
                  <a:latin typeface="微软雅黑" pitchFamily="34" charset="-122"/>
                  <a:ea typeface="微软雅黑" pitchFamily="34" charset="-122"/>
                </a:rPr>
                <a:t>标</a:t>
              </a:r>
              <a:r>
                <a:rPr lang="zh-CN" altLang="en-US" b="1" dirty="0" smtClean="0">
                  <a:solidFill>
                    <a:schemeClr val="tx1">
                      <a:lumMod val="95000"/>
                      <a:lumOff val="5000"/>
                    </a:schemeClr>
                  </a:solidFill>
                  <a:latin typeface="微软雅黑" pitchFamily="34" charset="-122"/>
                  <a:ea typeface="微软雅黑" pitchFamily="34" charset="-122"/>
                </a:rPr>
                <a:t>题</a:t>
              </a:r>
              <a:endParaRPr lang="en-US" altLang="zh-CN" b="1" dirty="0" smtClean="0">
                <a:solidFill>
                  <a:schemeClr val="tx1">
                    <a:lumMod val="95000"/>
                    <a:lumOff val="5000"/>
                  </a:schemeClr>
                </a:solidFill>
                <a:latin typeface="微软雅黑" pitchFamily="34" charset="-122"/>
                <a:ea typeface="微软雅黑" pitchFamily="34" charset="-122"/>
              </a:endParaRPr>
            </a:p>
            <a:p>
              <a:pPr algn="ctr"/>
              <a:r>
                <a:rPr lang="zh-CN" altLang="en-US" b="1" dirty="0" smtClean="0">
                  <a:solidFill>
                    <a:schemeClr val="tx1">
                      <a:lumMod val="95000"/>
                      <a:lumOff val="5000"/>
                    </a:schemeClr>
                  </a:solidFill>
                  <a:latin typeface="微软雅黑" pitchFamily="34" charset="-122"/>
                  <a:ea typeface="微软雅黑" pitchFamily="34" charset="-122"/>
                </a:rPr>
                <a:t>内容</a:t>
              </a:r>
              <a:endParaRPr lang="en-US" altLang="zh-CN" b="1" dirty="0" smtClean="0">
                <a:solidFill>
                  <a:schemeClr val="tx1">
                    <a:lumMod val="95000"/>
                    <a:lumOff val="5000"/>
                  </a:schemeClr>
                </a:solidFill>
                <a:latin typeface="微软雅黑" pitchFamily="34" charset="-122"/>
                <a:ea typeface="微软雅黑" pitchFamily="34" charset="-122"/>
              </a:endParaRPr>
            </a:p>
          </p:txBody>
        </p:sp>
      </p:grpSp>
      <p:sp>
        <p:nvSpPr>
          <p:cNvPr id="11" name="椭圆 10"/>
          <p:cNvSpPr/>
          <p:nvPr/>
        </p:nvSpPr>
        <p:spPr>
          <a:xfrm>
            <a:off x="4549611" y="2200548"/>
            <a:ext cx="710139" cy="710139"/>
          </a:xfrm>
          <a:prstGeom prst="ellipse">
            <a:avLst/>
          </a:prstGeom>
          <a:solidFill>
            <a:srgbClr val="007CD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2" name="椭圆 11"/>
          <p:cNvSpPr/>
          <p:nvPr/>
        </p:nvSpPr>
        <p:spPr>
          <a:xfrm>
            <a:off x="5779964" y="1203598"/>
            <a:ext cx="710139" cy="710139"/>
          </a:xfrm>
          <a:prstGeom prst="ellipse">
            <a:avLst/>
          </a:prstGeom>
          <a:solidFill>
            <a:srgbClr val="007CD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sp>
        <p:nvSpPr>
          <p:cNvPr id="13" name="椭圆 12"/>
          <p:cNvSpPr/>
          <p:nvPr/>
        </p:nvSpPr>
        <p:spPr>
          <a:xfrm>
            <a:off x="7024563" y="2200548"/>
            <a:ext cx="710139" cy="710139"/>
          </a:xfrm>
          <a:prstGeom prst="ellipse">
            <a:avLst/>
          </a:prstGeom>
          <a:solidFill>
            <a:srgbClr val="007CD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4" name="椭圆 13"/>
          <p:cNvSpPr/>
          <p:nvPr/>
        </p:nvSpPr>
        <p:spPr>
          <a:xfrm>
            <a:off x="6532969" y="3643616"/>
            <a:ext cx="710139" cy="710139"/>
          </a:xfrm>
          <a:prstGeom prst="ellipse">
            <a:avLst/>
          </a:prstGeom>
          <a:solidFill>
            <a:srgbClr val="007CD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5" name="椭圆 14"/>
          <p:cNvSpPr/>
          <p:nvPr/>
        </p:nvSpPr>
        <p:spPr>
          <a:xfrm>
            <a:off x="5039612" y="3630916"/>
            <a:ext cx="710139" cy="710139"/>
          </a:xfrm>
          <a:prstGeom prst="ellipse">
            <a:avLst/>
          </a:prstGeom>
          <a:solidFill>
            <a:srgbClr val="007CD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6" name="TextBox 15"/>
          <p:cNvSpPr txBox="1"/>
          <p:nvPr/>
        </p:nvSpPr>
        <p:spPr>
          <a:xfrm>
            <a:off x="4782943" y="1383421"/>
            <a:ext cx="902811" cy="307777"/>
          </a:xfrm>
          <a:prstGeom prst="rect">
            <a:avLst/>
          </a:prstGeom>
          <a:noFill/>
        </p:spPr>
        <p:txBody>
          <a:bodyPr wrap="none"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文字内容</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7" name="TextBox 16"/>
          <p:cNvSpPr txBox="1"/>
          <p:nvPr/>
        </p:nvSpPr>
        <p:spPr>
          <a:xfrm>
            <a:off x="7845653" y="2399927"/>
            <a:ext cx="902811"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文字内容</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8" name="TextBox 17"/>
          <p:cNvSpPr txBox="1"/>
          <p:nvPr/>
        </p:nvSpPr>
        <p:spPr>
          <a:xfrm>
            <a:off x="7338995" y="3901962"/>
            <a:ext cx="902811"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文字内容</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19" name="TextBox 18"/>
          <p:cNvSpPr txBox="1"/>
          <p:nvPr/>
        </p:nvSpPr>
        <p:spPr>
          <a:xfrm>
            <a:off x="3500125" y="2433405"/>
            <a:ext cx="902811" cy="307777"/>
          </a:xfrm>
          <a:prstGeom prst="rect">
            <a:avLst/>
          </a:prstGeom>
          <a:noFill/>
        </p:spPr>
        <p:txBody>
          <a:bodyPr wrap="none"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文字内容</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0" name="TextBox 19"/>
          <p:cNvSpPr txBox="1"/>
          <p:nvPr/>
        </p:nvSpPr>
        <p:spPr>
          <a:xfrm>
            <a:off x="4010655" y="3852119"/>
            <a:ext cx="902811" cy="307777"/>
          </a:xfrm>
          <a:prstGeom prst="rect">
            <a:avLst/>
          </a:prstGeom>
          <a:noFill/>
        </p:spPr>
        <p:txBody>
          <a:bodyPr wrap="none"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文字内容</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1" name="TextBox 20"/>
          <p:cNvSpPr txBox="1"/>
          <p:nvPr/>
        </p:nvSpPr>
        <p:spPr>
          <a:xfrm>
            <a:off x="5800237" y="1433103"/>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20%</a:t>
            </a:r>
            <a:endParaRPr lang="zh-CN" altLang="en-US" sz="1600" b="1" dirty="0" smtClean="0">
              <a:solidFill>
                <a:schemeClr val="bg1"/>
              </a:solidFill>
              <a:latin typeface="微软雅黑" pitchFamily="34" charset="-122"/>
              <a:ea typeface="微软雅黑" pitchFamily="34" charset="-122"/>
            </a:endParaRPr>
          </a:p>
        </p:txBody>
      </p:sp>
      <p:sp>
        <p:nvSpPr>
          <p:cNvPr id="22" name="TextBox 21"/>
          <p:cNvSpPr txBox="1"/>
          <p:nvPr/>
        </p:nvSpPr>
        <p:spPr>
          <a:xfrm>
            <a:off x="4562989" y="2435184"/>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15%</a:t>
            </a:r>
            <a:endParaRPr lang="zh-CN" altLang="en-US" sz="1600" b="1" dirty="0" smtClean="0">
              <a:solidFill>
                <a:schemeClr val="bg1"/>
              </a:solidFill>
              <a:latin typeface="微软雅黑" pitchFamily="34" charset="-122"/>
              <a:ea typeface="微软雅黑" pitchFamily="34" charset="-122"/>
            </a:endParaRPr>
          </a:p>
        </p:txBody>
      </p:sp>
      <p:sp>
        <p:nvSpPr>
          <p:cNvPr id="23" name="TextBox 22"/>
          <p:cNvSpPr txBox="1"/>
          <p:nvPr/>
        </p:nvSpPr>
        <p:spPr>
          <a:xfrm>
            <a:off x="7043952" y="2435184"/>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itchFamily="34" charset="-122"/>
                <a:ea typeface="微软雅黑" pitchFamily="34" charset="-122"/>
              </a:rPr>
              <a:t>1</a:t>
            </a:r>
            <a:r>
              <a:rPr lang="en-US" altLang="zh-CN" sz="1600" b="1" dirty="0" smtClean="0">
                <a:solidFill>
                  <a:schemeClr val="bg1"/>
                </a:solidFill>
                <a:latin typeface="微软雅黑" pitchFamily="34" charset="-122"/>
                <a:ea typeface="微软雅黑" pitchFamily="34" charset="-122"/>
              </a:rPr>
              <a:t>0%</a:t>
            </a:r>
            <a:endParaRPr lang="zh-CN" altLang="en-US" sz="1600" b="1" dirty="0" smtClean="0">
              <a:solidFill>
                <a:schemeClr val="bg1"/>
              </a:solidFill>
              <a:latin typeface="微软雅黑" pitchFamily="34" charset="-122"/>
              <a:ea typeface="微软雅黑" pitchFamily="34" charset="-122"/>
            </a:endParaRPr>
          </a:p>
        </p:txBody>
      </p:sp>
      <p:sp>
        <p:nvSpPr>
          <p:cNvPr id="24" name="TextBox 23"/>
          <p:cNvSpPr txBox="1"/>
          <p:nvPr/>
        </p:nvSpPr>
        <p:spPr>
          <a:xfrm>
            <a:off x="5059001" y="3875574"/>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35%</a:t>
            </a:r>
            <a:endParaRPr lang="zh-CN" altLang="en-US" sz="1600" b="1" dirty="0" smtClean="0">
              <a:solidFill>
                <a:schemeClr val="bg1"/>
              </a:solidFill>
              <a:latin typeface="微软雅黑" pitchFamily="34" charset="-122"/>
              <a:ea typeface="微软雅黑" pitchFamily="34" charset="-122"/>
            </a:endParaRPr>
          </a:p>
        </p:txBody>
      </p:sp>
      <p:sp>
        <p:nvSpPr>
          <p:cNvPr id="25" name="TextBox 24"/>
          <p:cNvSpPr txBox="1"/>
          <p:nvPr/>
        </p:nvSpPr>
        <p:spPr>
          <a:xfrm>
            <a:off x="6546349" y="3882896"/>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20%</a:t>
            </a:r>
            <a:endParaRPr lang="zh-CN" altLang="en-US" sz="1600" b="1" dirty="0" smtClean="0">
              <a:solidFill>
                <a:schemeClr val="bg1"/>
              </a:solidFill>
              <a:latin typeface="微软雅黑" pitchFamily="34" charset="-122"/>
              <a:ea typeface="微软雅黑" pitchFamily="34" charset="-122"/>
            </a:endParaRPr>
          </a:p>
        </p:txBody>
      </p:sp>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977" y="392333"/>
            <a:ext cx="4168032" cy="4168032"/>
          </a:xfrm>
          <a:prstGeom prst="rect">
            <a:avLst/>
          </a:prstGeom>
        </p:spPr>
      </p:pic>
    </p:spTree>
    <p:extLst>
      <p:ext uri="{BB962C8B-B14F-4D97-AF65-F5344CB8AC3E}">
        <p14:creationId xmlns:p14="http://schemas.microsoft.com/office/powerpoint/2010/main" val="67391778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53" presetClass="entr" presetSubtype="528"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anim calcmode="lin" valueType="num">
                                      <p:cBhvr>
                                        <p:cTn id="33" dur="500" fill="hold"/>
                                        <p:tgtEl>
                                          <p:spTgt spid="6"/>
                                        </p:tgtEl>
                                        <p:attrNameLst>
                                          <p:attrName>ppt_x</p:attrName>
                                        </p:attrNameLst>
                                      </p:cBhvr>
                                      <p:tavLst>
                                        <p:tav tm="0">
                                          <p:val>
                                            <p:fltVal val="0.5"/>
                                          </p:val>
                                        </p:tav>
                                        <p:tav tm="100000">
                                          <p:val>
                                            <p:strVal val="#ppt_x"/>
                                          </p:val>
                                        </p:tav>
                                      </p:tavLst>
                                    </p:anim>
                                    <p:anim calcmode="lin" valueType="num">
                                      <p:cBhvr>
                                        <p:cTn id="34" dur="500" fill="hold"/>
                                        <p:tgtEl>
                                          <p:spTgt spid="6"/>
                                        </p:tgtEl>
                                        <p:attrNameLst>
                                          <p:attrName>ppt_y</p:attrName>
                                        </p:attrNameLst>
                                      </p:cBhvr>
                                      <p:tavLst>
                                        <p:tav tm="0">
                                          <p:val>
                                            <p:fltVal val="0.5"/>
                                          </p:val>
                                        </p:tav>
                                        <p:tav tm="100000">
                                          <p:val>
                                            <p:strVal val="#ppt_y"/>
                                          </p:val>
                                        </p:tav>
                                      </p:tavLst>
                                    </p:anim>
                                  </p:childTnLst>
                                </p:cTn>
                              </p:par>
                            </p:childTnLst>
                          </p:cTn>
                        </p:par>
                        <p:par>
                          <p:cTn id="35" fill="hold">
                            <p:stCondLst>
                              <p:cond delay="1500"/>
                            </p:stCondLst>
                            <p:childTnLst>
                              <p:par>
                                <p:cTn id="36" presetID="53" presetClass="entr" presetSubtype="16"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par>
                                <p:cTn id="41" presetID="53" presetClass="entr" presetSubtype="16" fill="hold" grpId="0" nodeType="withEffect">
                                  <p:stCondLst>
                                    <p:cond delay="10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Effect transition="in" filter="fade">
                                      <p:cBhvr>
                                        <p:cTn id="45" dur="500"/>
                                        <p:tgtEl>
                                          <p:spTgt spid="11"/>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par>
                                <p:cTn id="51" presetID="53" presetClass="entr" presetSubtype="16"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ppt_w</p:attrName>
                                        </p:attrNameLst>
                                      </p:cBhvr>
                                      <p:tavLst>
                                        <p:tav tm="0">
                                          <p:val>
                                            <p:fltVal val="0"/>
                                          </p:val>
                                        </p:tav>
                                        <p:tav tm="100000">
                                          <p:val>
                                            <p:strVal val="#ppt_w"/>
                                          </p:val>
                                        </p:tav>
                                      </p:tavLst>
                                    </p:anim>
                                    <p:anim calcmode="lin" valueType="num">
                                      <p:cBhvr>
                                        <p:cTn id="54" dur="500" fill="hold"/>
                                        <p:tgtEl>
                                          <p:spTgt spid="14"/>
                                        </p:tgtEl>
                                        <p:attrNameLst>
                                          <p:attrName>ppt_h</p:attrName>
                                        </p:attrNameLst>
                                      </p:cBhvr>
                                      <p:tavLst>
                                        <p:tav tm="0">
                                          <p:val>
                                            <p:fltVal val="0"/>
                                          </p:val>
                                        </p:tav>
                                        <p:tav tm="100000">
                                          <p:val>
                                            <p:strVal val="#ppt_h"/>
                                          </p:val>
                                        </p:tav>
                                      </p:tavLst>
                                    </p:anim>
                                    <p:animEffect transition="in" filter="fade">
                                      <p:cBhvr>
                                        <p:cTn id="55" dur="500"/>
                                        <p:tgtEl>
                                          <p:spTgt spid="14"/>
                                        </p:tgtEl>
                                      </p:cBhvr>
                                    </p:animEffect>
                                  </p:childTnLst>
                                </p:cTn>
                              </p:par>
                              <p:par>
                                <p:cTn id="56" presetID="53" presetClass="entr" presetSubtype="16" fill="hold" grpId="0" nodeType="withEffect">
                                  <p:stCondLst>
                                    <p:cond delay="40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childTnLst>
                          </p:cTn>
                        </p:par>
                        <p:par>
                          <p:cTn id="61" fill="hold">
                            <p:stCondLst>
                              <p:cond delay="2400"/>
                            </p:stCondLst>
                            <p:childTnLst>
                              <p:par>
                                <p:cTn id="62" presetID="10" presetClass="entr" presetSubtype="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500"/>
                                        <p:tgtEl>
                                          <p:spTgt spid="2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500"/>
                                        <p:tgtEl>
                                          <p:spTgt spid="23"/>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500"/>
                                        <p:tgtEl>
                                          <p:spTgt spid="2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500"/>
                                        <p:tgtEl>
                                          <p:spTgt spid="24"/>
                                        </p:tgtEl>
                                      </p:cBhvr>
                                    </p:animEffect>
                                  </p:childTnLst>
                                </p:cTn>
                              </p:par>
                            </p:childTnLst>
                          </p:cTn>
                        </p:par>
                        <p:par>
                          <p:cTn id="77" fill="hold">
                            <p:stCondLst>
                              <p:cond delay="2900"/>
                            </p:stCondLst>
                            <p:childTnLst>
                              <p:par>
                                <p:cTn id="78" presetID="12" presetClass="entr" presetSubtype="2" fill="hold" grpId="0" nodeType="after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additive="base">
                                        <p:cTn id="80" dur="500"/>
                                        <p:tgtEl>
                                          <p:spTgt spid="16"/>
                                        </p:tgtEl>
                                        <p:attrNameLst>
                                          <p:attrName>ppt_x</p:attrName>
                                        </p:attrNameLst>
                                      </p:cBhvr>
                                      <p:tavLst>
                                        <p:tav tm="0">
                                          <p:val>
                                            <p:strVal val="#ppt_x+#ppt_w*1.125000"/>
                                          </p:val>
                                        </p:tav>
                                        <p:tav tm="100000">
                                          <p:val>
                                            <p:strVal val="#ppt_x"/>
                                          </p:val>
                                        </p:tav>
                                      </p:tavLst>
                                    </p:anim>
                                    <p:animEffect transition="in" filter="wipe(left)">
                                      <p:cBhvr>
                                        <p:cTn id="81" dur="500"/>
                                        <p:tgtEl>
                                          <p:spTgt spid="16"/>
                                        </p:tgtEl>
                                      </p:cBhvr>
                                    </p:animEffect>
                                  </p:childTnLst>
                                </p:cTn>
                              </p:par>
                              <p:par>
                                <p:cTn id="82" presetID="12" presetClass="entr" presetSubtype="2" fill="hold" grpId="0" nodeType="with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additive="base">
                                        <p:cTn id="84" dur="500"/>
                                        <p:tgtEl>
                                          <p:spTgt spid="19"/>
                                        </p:tgtEl>
                                        <p:attrNameLst>
                                          <p:attrName>ppt_x</p:attrName>
                                        </p:attrNameLst>
                                      </p:cBhvr>
                                      <p:tavLst>
                                        <p:tav tm="0">
                                          <p:val>
                                            <p:strVal val="#ppt_x+#ppt_w*1.125000"/>
                                          </p:val>
                                        </p:tav>
                                        <p:tav tm="100000">
                                          <p:val>
                                            <p:strVal val="#ppt_x"/>
                                          </p:val>
                                        </p:tav>
                                      </p:tavLst>
                                    </p:anim>
                                    <p:animEffect transition="in" filter="wipe(left)">
                                      <p:cBhvr>
                                        <p:cTn id="85" dur="500"/>
                                        <p:tgtEl>
                                          <p:spTgt spid="19"/>
                                        </p:tgtEl>
                                      </p:cBhvr>
                                    </p:animEffect>
                                  </p:childTnLst>
                                </p:cTn>
                              </p:par>
                              <p:par>
                                <p:cTn id="86" presetID="12" presetClass="entr" presetSubtype="2" fill="hold" grpId="0" nodeType="withEffect">
                                  <p:stCondLst>
                                    <p:cond delay="0"/>
                                  </p:stCondLst>
                                  <p:childTnLst>
                                    <p:set>
                                      <p:cBhvr>
                                        <p:cTn id="87" dur="1" fill="hold">
                                          <p:stCondLst>
                                            <p:cond delay="0"/>
                                          </p:stCondLst>
                                        </p:cTn>
                                        <p:tgtEl>
                                          <p:spTgt spid="20"/>
                                        </p:tgtEl>
                                        <p:attrNameLst>
                                          <p:attrName>style.visibility</p:attrName>
                                        </p:attrNameLst>
                                      </p:cBhvr>
                                      <p:to>
                                        <p:strVal val="visible"/>
                                      </p:to>
                                    </p:set>
                                    <p:anim calcmode="lin" valueType="num">
                                      <p:cBhvr additive="base">
                                        <p:cTn id="88" dur="500"/>
                                        <p:tgtEl>
                                          <p:spTgt spid="20"/>
                                        </p:tgtEl>
                                        <p:attrNameLst>
                                          <p:attrName>ppt_x</p:attrName>
                                        </p:attrNameLst>
                                      </p:cBhvr>
                                      <p:tavLst>
                                        <p:tav tm="0">
                                          <p:val>
                                            <p:strVal val="#ppt_x+#ppt_w*1.125000"/>
                                          </p:val>
                                        </p:tav>
                                        <p:tav tm="100000">
                                          <p:val>
                                            <p:strVal val="#ppt_x"/>
                                          </p:val>
                                        </p:tav>
                                      </p:tavLst>
                                    </p:anim>
                                    <p:animEffect transition="in" filter="wipe(left)">
                                      <p:cBhvr>
                                        <p:cTn id="89" dur="500"/>
                                        <p:tgtEl>
                                          <p:spTgt spid="20"/>
                                        </p:tgtEl>
                                      </p:cBhvr>
                                    </p:animEffect>
                                  </p:childTnLst>
                                </p:cTn>
                              </p:par>
                              <p:par>
                                <p:cTn id="90" presetID="12" presetClass="entr" presetSubtype="8" fill="hold" grpId="0" nodeType="withEffect">
                                  <p:stCondLst>
                                    <p:cond delay="0"/>
                                  </p:stCondLst>
                                  <p:childTnLst>
                                    <p:set>
                                      <p:cBhvr>
                                        <p:cTn id="91" dur="1" fill="hold">
                                          <p:stCondLst>
                                            <p:cond delay="0"/>
                                          </p:stCondLst>
                                        </p:cTn>
                                        <p:tgtEl>
                                          <p:spTgt spid="17"/>
                                        </p:tgtEl>
                                        <p:attrNameLst>
                                          <p:attrName>style.visibility</p:attrName>
                                        </p:attrNameLst>
                                      </p:cBhvr>
                                      <p:to>
                                        <p:strVal val="visible"/>
                                      </p:to>
                                    </p:set>
                                    <p:anim calcmode="lin" valueType="num">
                                      <p:cBhvr additive="base">
                                        <p:cTn id="92" dur="500"/>
                                        <p:tgtEl>
                                          <p:spTgt spid="17"/>
                                        </p:tgtEl>
                                        <p:attrNameLst>
                                          <p:attrName>ppt_x</p:attrName>
                                        </p:attrNameLst>
                                      </p:cBhvr>
                                      <p:tavLst>
                                        <p:tav tm="0">
                                          <p:val>
                                            <p:strVal val="#ppt_x-#ppt_w*1.125000"/>
                                          </p:val>
                                        </p:tav>
                                        <p:tav tm="100000">
                                          <p:val>
                                            <p:strVal val="#ppt_x"/>
                                          </p:val>
                                        </p:tav>
                                      </p:tavLst>
                                    </p:anim>
                                    <p:animEffect transition="in" filter="wipe(right)">
                                      <p:cBhvr>
                                        <p:cTn id="93" dur="500"/>
                                        <p:tgtEl>
                                          <p:spTgt spid="17"/>
                                        </p:tgtEl>
                                      </p:cBhvr>
                                    </p:animEffect>
                                  </p:childTnLst>
                                </p:cTn>
                              </p:par>
                              <p:par>
                                <p:cTn id="94" presetID="12" presetClass="entr" presetSubtype="8" fill="hold" grpId="0" nodeType="withEffect">
                                  <p:stCondLst>
                                    <p:cond delay="0"/>
                                  </p:stCondLst>
                                  <p:childTnLst>
                                    <p:set>
                                      <p:cBhvr>
                                        <p:cTn id="95" dur="1" fill="hold">
                                          <p:stCondLst>
                                            <p:cond delay="0"/>
                                          </p:stCondLst>
                                        </p:cTn>
                                        <p:tgtEl>
                                          <p:spTgt spid="18"/>
                                        </p:tgtEl>
                                        <p:attrNameLst>
                                          <p:attrName>style.visibility</p:attrName>
                                        </p:attrNameLst>
                                      </p:cBhvr>
                                      <p:to>
                                        <p:strVal val="visible"/>
                                      </p:to>
                                    </p:set>
                                    <p:anim calcmode="lin" valueType="num">
                                      <p:cBhvr additive="base">
                                        <p:cTn id="96" dur="500"/>
                                        <p:tgtEl>
                                          <p:spTgt spid="18"/>
                                        </p:tgtEl>
                                        <p:attrNameLst>
                                          <p:attrName>ppt_x</p:attrName>
                                        </p:attrNameLst>
                                      </p:cBhvr>
                                      <p:tavLst>
                                        <p:tav tm="0">
                                          <p:val>
                                            <p:strVal val="#ppt_x-#ppt_w*1.125000"/>
                                          </p:val>
                                        </p:tav>
                                        <p:tav tm="100000">
                                          <p:val>
                                            <p:strVal val="#ppt_x"/>
                                          </p:val>
                                        </p:tav>
                                      </p:tavLst>
                                    </p:anim>
                                    <p:animEffect transition="in" filter="wipe(right)">
                                      <p:cBhvr>
                                        <p:cTn id="9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p:bldP spid="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 name="组合 4"/>
          <p:cNvGrpSpPr/>
          <p:nvPr/>
        </p:nvGrpSpPr>
        <p:grpSpPr>
          <a:xfrm>
            <a:off x="5804090" y="1982986"/>
            <a:ext cx="2244948" cy="2244948"/>
            <a:chOff x="1403648" y="1115468"/>
            <a:chExt cx="1294414" cy="1294414"/>
          </a:xfrm>
        </p:grpSpPr>
        <p:sp>
          <p:nvSpPr>
            <p:cNvPr id="6" name="椭圆 5"/>
            <p:cNvSpPr/>
            <p:nvPr/>
          </p:nvSpPr>
          <p:spPr>
            <a:xfrm>
              <a:off x="1539485" y="1259632"/>
              <a:ext cx="1022740" cy="1022740"/>
            </a:xfrm>
            <a:prstGeom prst="ellipse">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7" name="组合 6"/>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8" name="同心圆 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9" name="同心圆 8"/>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grpSp>
      <p:grpSp>
        <p:nvGrpSpPr>
          <p:cNvPr id="10" name="组合 9"/>
          <p:cNvGrpSpPr/>
          <p:nvPr/>
        </p:nvGrpSpPr>
        <p:grpSpPr>
          <a:xfrm>
            <a:off x="3453149" y="1982986"/>
            <a:ext cx="2244948" cy="2244948"/>
            <a:chOff x="1403648" y="1115468"/>
            <a:chExt cx="1294414" cy="1294414"/>
          </a:xfrm>
        </p:grpSpPr>
        <p:sp>
          <p:nvSpPr>
            <p:cNvPr id="11" name="椭圆 10"/>
            <p:cNvSpPr/>
            <p:nvPr/>
          </p:nvSpPr>
          <p:spPr>
            <a:xfrm>
              <a:off x="1539485" y="1259632"/>
              <a:ext cx="1022740" cy="1022740"/>
            </a:xfrm>
            <a:prstGeom prst="ellipse">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13" name="同心圆 1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14" name="同心圆 13"/>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grpSp>
      <p:grpSp>
        <p:nvGrpSpPr>
          <p:cNvPr id="15" name="组合 14"/>
          <p:cNvGrpSpPr/>
          <p:nvPr/>
        </p:nvGrpSpPr>
        <p:grpSpPr>
          <a:xfrm>
            <a:off x="1085448" y="1982986"/>
            <a:ext cx="2244948" cy="2244948"/>
            <a:chOff x="1403648" y="1115468"/>
            <a:chExt cx="1294414" cy="1294414"/>
          </a:xfrm>
          <a:effectLst>
            <a:outerShdw blurRad="241300" dist="190500" dir="8100000" algn="tr" rotWithShape="0">
              <a:prstClr val="black">
                <a:alpha val="19000"/>
              </a:prstClr>
            </a:outerShdw>
          </a:effectLst>
        </p:grpSpPr>
        <p:sp>
          <p:nvSpPr>
            <p:cNvPr id="16" name="椭圆 15"/>
            <p:cNvSpPr/>
            <p:nvPr/>
          </p:nvSpPr>
          <p:spPr>
            <a:xfrm>
              <a:off x="1539485" y="1259632"/>
              <a:ext cx="1022740" cy="1022740"/>
            </a:xfrm>
            <a:prstGeom prst="ellipse">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17" name="组合 16"/>
            <p:cNvGrpSpPr/>
            <p:nvPr/>
          </p:nvGrpSpPr>
          <p:grpSpPr>
            <a:xfrm>
              <a:off x="1403648" y="1115468"/>
              <a:ext cx="1294414" cy="1294414"/>
              <a:chOff x="2555776" y="915566"/>
              <a:chExt cx="1944215" cy="1944216"/>
            </a:xfrm>
            <a:effectLst>
              <a:outerShdw blurRad="63500" dist="50800" dir="8100000" algn="tr" rotWithShape="0">
                <a:prstClr val="black">
                  <a:alpha val="35000"/>
                </a:prstClr>
              </a:outerShdw>
            </a:effectLst>
          </p:grpSpPr>
          <p:sp>
            <p:nvSpPr>
              <p:cNvPr id="18" name="同心圆 17"/>
              <p:cNvSpPr/>
              <p:nvPr/>
            </p:nvSpPr>
            <p:spPr>
              <a:xfrm>
                <a:off x="2555776" y="915566"/>
                <a:ext cx="1944215"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19" name="同心圆 18"/>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grpSp>
      <p:sp>
        <p:nvSpPr>
          <p:cNvPr id="20" name="Right Arrow 30"/>
          <p:cNvSpPr/>
          <p:nvPr/>
        </p:nvSpPr>
        <p:spPr>
          <a:xfrm>
            <a:off x="5698101" y="1071144"/>
            <a:ext cx="2570499" cy="887006"/>
          </a:xfrm>
          <a:prstGeom prst="rightArrow">
            <a:avLst/>
          </a:prstGeom>
          <a:solidFill>
            <a:schemeClr val="tx1">
              <a:lumMod val="85000"/>
              <a:lumOff val="15000"/>
            </a:schemeClr>
          </a:solidFill>
          <a:ln>
            <a:solidFill>
              <a:srgbClr val="F7F7F0"/>
            </a:solidFill>
          </a:ln>
        </p:spPr>
        <p:style>
          <a:lnRef idx="2">
            <a:schemeClr val="accent1">
              <a:shade val="50000"/>
            </a:schemeClr>
          </a:lnRef>
          <a:fillRef idx="1">
            <a:schemeClr val="accent1"/>
          </a:fillRef>
          <a:effectRef idx="0">
            <a:schemeClr val="accent1"/>
          </a:effectRef>
          <a:fontRef idx="minor">
            <a:schemeClr val="lt1"/>
          </a:fontRef>
        </p:style>
        <p:txBody>
          <a:bodyPr lIns="68681" tIns="34340" rIns="68681" bIns="34340" rtlCol="0" anchor="ctr"/>
          <a:lstStyle/>
          <a:p>
            <a:pPr algn="ctr"/>
            <a:endParaRPr lang="en-US" b="1">
              <a:latin typeface="微软雅黑" panose="020B0503020204020204" pitchFamily="34" charset="-122"/>
              <a:ea typeface="微软雅黑" panose="020B0503020204020204" pitchFamily="34" charset="-122"/>
            </a:endParaRPr>
          </a:p>
        </p:txBody>
      </p:sp>
      <p:sp>
        <p:nvSpPr>
          <p:cNvPr id="21" name="Right Arrow 29"/>
          <p:cNvSpPr/>
          <p:nvPr/>
        </p:nvSpPr>
        <p:spPr>
          <a:xfrm>
            <a:off x="3330400" y="1071144"/>
            <a:ext cx="2570499" cy="887006"/>
          </a:xfrm>
          <a:prstGeom prst="rightArrow">
            <a:avLst/>
          </a:prstGeom>
          <a:solidFill>
            <a:schemeClr val="tx1">
              <a:lumMod val="75000"/>
              <a:lumOff val="25000"/>
            </a:schemeClr>
          </a:solidFill>
          <a:ln>
            <a:solidFill>
              <a:srgbClr val="F7F7F0"/>
            </a:solidFill>
          </a:ln>
        </p:spPr>
        <p:style>
          <a:lnRef idx="2">
            <a:schemeClr val="accent1">
              <a:shade val="50000"/>
            </a:schemeClr>
          </a:lnRef>
          <a:fillRef idx="1">
            <a:schemeClr val="accent1"/>
          </a:fillRef>
          <a:effectRef idx="0">
            <a:schemeClr val="accent1"/>
          </a:effectRef>
          <a:fontRef idx="minor">
            <a:schemeClr val="lt1"/>
          </a:fontRef>
        </p:style>
        <p:txBody>
          <a:bodyPr lIns="68681" tIns="34340" rIns="68681" bIns="34340" rtlCol="0" anchor="ctr"/>
          <a:lstStyle/>
          <a:p>
            <a:pPr algn="ctr"/>
            <a:endParaRPr lang="en-US" b="1">
              <a:latin typeface="微软雅黑" panose="020B0503020204020204" pitchFamily="34" charset="-122"/>
              <a:ea typeface="微软雅黑" panose="020B0503020204020204" pitchFamily="34" charset="-122"/>
            </a:endParaRPr>
          </a:p>
        </p:txBody>
      </p:sp>
      <p:sp>
        <p:nvSpPr>
          <p:cNvPr id="22" name="Right Arrow 2"/>
          <p:cNvSpPr/>
          <p:nvPr/>
        </p:nvSpPr>
        <p:spPr>
          <a:xfrm>
            <a:off x="1033729" y="1059582"/>
            <a:ext cx="2570499" cy="887006"/>
          </a:xfrm>
          <a:prstGeom prst="rightArrow">
            <a:avLst/>
          </a:prstGeom>
          <a:solidFill>
            <a:schemeClr val="tx1">
              <a:lumMod val="65000"/>
              <a:lumOff val="35000"/>
            </a:schemeClr>
          </a:solidFill>
          <a:ln>
            <a:solidFill>
              <a:srgbClr val="F7F7F0"/>
            </a:solidFill>
          </a:ln>
        </p:spPr>
        <p:style>
          <a:lnRef idx="2">
            <a:schemeClr val="accent1">
              <a:shade val="50000"/>
            </a:schemeClr>
          </a:lnRef>
          <a:fillRef idx="1">
            <a:schemeClr val="accent1"/>
          </a:fillRef>
          <a:effectRef idx="0">
            <a:schemeClr val="accent1"/>
          </a:effectRef>
          <a:fontRef idx="minor">
            <a:schemeClr val="lt1"/>
          </a:fontRef>
        </p:style>
        <p:txBody>
          <a:bodyPr lIns="68681" tIns="34340" rIns="68681" bIns="34340" rtlCol="0" anchor="ctr"/>
          <a:lstStyle/>
          <a:p>
            <a:pPr algn="ctr"/>
            <a:endParaRPr lang="en-US" b="1">
              <a:latin typeface="微软雅黑" panose="020B0503020204020204" pitchFamily="34" charset="-122"/>
              <a:ea typeface="微软雅黑" panose="020B0503020204020204" pitchFamily="34" charset="-122"/>
            </a:endParaRPr>
          </a:p>
        </p:txBody>
      </p:sp>
      <p:pic>
        <p:nvPicPr>
          <p:cNvPr id="23" name="Picture 3" descr="C:\Users\User\Desktop\Espadka\Icons\businessman5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955160" y="2484389"/>
            <a:ext cx="1192904" cy="1189952"/>
          </a:xfrm>
          <a:prstGeom prst="rect">
            <a:avLst/>
          </a:prstGeom>
          <a:noFill/>
          <a:effectLst>
            <a:innerShdw blurRad="1270000" dist="2540000">
              <a:srgbClr val="F7F7F0"/>
            </a:innerShdw>
          </a:effectLst>
          <a:extLst>
            <a:ext uri="{909E8E84-426E-40DD-AFC4-6F175D3DCCD1}">
              <a14:hiddenFill xmlns:a14="http://schemas.microsoft.com/office/drawing/2010/main">
                <a:solidFill>
                  <a:srgbClr val="FFFFFF"/>
                </a:solidFill>
              </a14:hiddenFill>
            </a:ext>
          </a:extLst>
        </p:spPr>
      </p:pic>
      <p:pic>
        <p:nvPicPr>
          <p:cNvPr id="24" name="Picture 4" descr="C:\Users\User\Desktop\Espadka\Icons\businessmen10.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228184" y="2411241"/>
            <a:ext cx="1368152" cy="1364767"/>
          </a:xfrm>
          <a:prstGeom prst="rect">
            <a:avLst/>
          </a:prstGeom>
          <a:noFill/>
          <a:effectLst>
            <a:innerShdw blurRad="1270000" dist="2540000">
              <a:srgbClr val="F7F7F0"/>
            </a:innerShdw>
          </a:effectLst>
          <a:extLst>
            <a:ext uri="{909E8E84-426E-40DD-AFC4-6F175D3DCCD1}">
              <a14:hiddenFill xmlns:a14="http://schemas.microsoft.com/office/drawing/2010/main">
                <a:solidFill>
                  <a:srgbClr val="FFFFFF"/>
                </a:solidFill>
              </a14:hiddenFill>
            </a:ext>
          </a:extLst>
        </p:spPr>
      </p:pic>
      <p:pic>
        <p:nvPicPr>
          <p:cNvPr id="25" name="Picture 5" descr="C:\Users\User\Desktop\Espadka\Icons\businessman46.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605840" y="2492437"/>
            <a:ext cx="1165960" cy="1163074"/>
          </a:xfrm>
          <a:prstGeom prst="rect">
            <a:avLst/>
          </a:prstGeom>
          <a:noFill/>
          <a:effectLst>
            <a:innerShdw blurRad="1270000" dist="2540000">
              <a:srgbClr val="F7F7F0"/>
            </a:innerShdw>
          </a:effectLst>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1109000" y="1304605"/>
            <a:ext cx="2022840" cy="392516"/>
          </a:xfrm>
          <a:prstGeom prst="rect">
            <a:avLst/>
          </a:prstGeom>
          <a:noFill/>
        </p:spPr>
        <p:txBody>
          <a:bodyPr wrap="square" lIns="68681" tIns="34340" rIns="68681" bIns="34340" rtlCol="0">
            <a:spAutoFit/>
          </a:bodyPr>
          <a:lstStyle/>
          <a:p>
            <a:pPr algn="ctr"/>
            <a:r>
              <a:rPr lang="zh-CN" altLang="en-US" sz="2100" b="1" dirty="0" smtClean="0">
                <a:solidFill>
                  <a:srgbClr val="F7F7F0"/>
                </a:solidFill>
                <a:latin typeface="微软雅黑" panose="020B0503020204020204" pitchFamily="34" charset="-122"/>
                <a:ea typeface="微软雅黑" panose="020B0503020204020204" pitchFamily="34" charset="-122"/>
              </a:rPr>
              <a:t>文字内容</a:t>
            </a:r>
            <a:endParaRPr lang="en-US" sz="2100" b="1" dirty="0">
              <a:solidFill>
                <a:srgbClr val="F7F7F0"/>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3560575" y="1304605"/>
            <a:ext cx="2022840" cy="392516"/>
          </a:xfrm>
          <a:prstGeom prst="rect">
            <a:avLst/>
          </a:prstGeom>
          <a:noFill/>
        </p:spPr>
        <p:txBody>
          <a:bodyPr wrap="square" lIns="68681" tIns="34340" rIns="68681" bIns="34340" rtlCol="0">
            <a:spAutoFit/>
          </a:bodyPr>
          <a:lstStyle/>
          <a:p>
            <a:pPr algn="ctr"/>
            <a:r>
              <a:rPr lang="zh-CN" altLang="en-US" sz="2100" b="1" dirty="0">
                <a:solidFill>
                  <a:srgbClr val="F7F7F0"/>
                </a:solidFill>
                <a:latin typeface="微软雅黑" panose="020B0503020204020204" pitchFamily="34" charset="-122"/>
                <a:ea typeface="微软雅黑" panose="020B0503020204020204" pitchFamily="34" charset="-122"/>
              </a:rPr>
              <a:t>文字内容</a:t>
            </a:r>
            <a:endParaRPr lang="en-US" altLang="zh-CN" sz="2100" b="1" dirty="0">
              <a:solidFill>
                <a:srgbClr val="F7F7F0"/>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5940152" y="1304605"/>
            <a:ext cx="2022840" cy="392516"/>
          </a:xfrm>
          <a:prstGeom prst="rect">
            <a:avLst/>
          </a:prstGeom>
          <a:noFill/>
        </p:spPr>
        <p:txBody>
          <a:bodyPr wrap="square" lIns="68681" tIns="34340" rIns="68681" bIns="34340" rtlCol="0">
            <a:spAutoFit/>
          </a:bodyPr>
          <a:lstStyle/>
          <a:p>
            <a:pPr algn="ctr"/>
            <a:r>
              <a:rPr lang="zh-CN" altLang="en-US" sz="2100" b="1" dirty="0">
                <a:solidFill>
                  <a:srgbClr val="F7F7F0"/>
                </a:solidFill>
                <a:latin typeface="微软雅黑" panose="020B0503020204020204" pitchFamily="34" charset="-122"/>
                <a:ea typeface="微软雅黑" panose="020B0503020204020204" pitchFamily="34" charset="-122"/>
              </a:rPr>
              <a:t>文字内容</a:t>
            </a:r>
            <a:endParaRPr lang="en-US" altLang="zh-CN" sz="2100" b="1" dirty="0">
              <a:solidFill>
                <a:srgbClr val="F7F7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5241828"/>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53" presetClass="entr" presetSubtype="16"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childTnLst>
                                </p:cTn>
                              </p:par>
                            </p:childTnLst>
                          </p:cTn>
                        </p:par>
                        <p:par>
                          <p:cTn id="26" fill="hold">
                            <p:stCondLst>
                              <p:cond delay="1860"/>
                            </p:stCondLst>
                            <p:childTnLst>
                              <p:par>
                                <p:cTn id="27" presetID="10"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1000"/>
                                        <p:tgtEl>
                                          <p:spTgt spid="25"/>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1000"/>
                                        <p:tgtEl>
                                          <p:spTgt spid="26"/>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1000"/>
                                        <p:tgtEl>
                                          <p:spTgt spid="22"/>
                                        </p:tgtEl>
                                      </p:cBhvr>
                                    </p:animEffect>
                                  </p:childTnLst>
                                </p:cTn>
                              </p:par>
                            </p:childTnLst>
                          </p:cTn>
                        </p:par>
                        <p:par>
                          <p:cTn id="36" fill="hold">
                            <p:stCondLst>
                              <p:cond delay="2860"/>
                            </p:stCondLst>
                            <p:childTnLst>
                              <p:par>
                                <p:cTn id="37" presetID="53" presetClass="entr" presetSubtype="16"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childTnLst>
                          </p:cTn>
                        </p:par>
                        <p:par>
                          <p:cTn id="42" fill="hold">
                            <p:stCondLst>
                              <p:cond delay="3360"/>
                            </p:stCondLst>
                            <p:childTnLst>
                              <p:par>
                                <p:cTn id="43" presetID="10" presetClass="entr" presetSubtype="0" fill="hold"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1000"/>
                                        <p:tgtEl>
                                          <p:spTgt spid="23"/>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left)">
                                      <p:cBhvr>
                                        <p:cTn id="48" dur="1000"/>
                                        <p:tgtEl>
                                          <p:spTgt spid="21"/>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left)">
                                      <p:cBhvr>
                                        <p:cTn id="51" dur="1000"/>
                                        <p:tgtEl>
                                          <p:spTgt spid="27"/>
                                        </p:tgtEl>
                                      </p:cBhvr>
                                    </p:animEffect>
                                  </p:childTnLst>
                                </p:cTn>
                              </p:par>
                            </p:childTnLst>
                          </p:cTn>
                        </p:par>
                        <p:par>
                          <p:cTn id="52" fill="hold">
                            <p:stCondLst>
                              <p:cond delay="4360"/>
                            </p:stCondLst>
                            <p:childTnLst>
                              <p:par>
                                <p:cTn id="53" presetID="53" presetClass="entr" presetSubtype="16"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500" fill="hold"/>
                                        <p:tgtEl>
                                          <p:spTgt spid="5"/>
                                        </p:tgtEl>
                                        <p:attrNameLst>
                                          <p:attrName>ppt_w</p:attrName>
                                        </p:attrNameLst>
                                      </p:cBhvr>
                                      <p:tavLst>
                                        <p:tav tm="0">
                                          <p:val>
                                            <p:fltVal val="0"/>
                                          </p:val>
                                        </p:tav>
                                        <p:tav tm="100000">
                                          <p:val>
                                            <p:strVal val="#ppt_w"/>
                                          </p:val>
                                        </p:tav>
                                      </p:tavLst>
                                    </p:anim>
                                    <p:anim calcmode="lin" valueType="num">
                                      <p:cBhvr>
                                        <p:cTn id="56" dur="500" fill="hold"/>
                                        <p:tgtEl>
                                          <p:spTgt spid="5"/>
                                        </p:tgtEl>
                                        <p:attrNameLst>
                                          <p:attrName>ppt_h</p:attrName>
                                        </p:attrNameLst>
                                      </p:cBhvr>
                                      <p:tavLst>
                                        <p:tav tm="0">
                                          <p:val>
                                            <p:fltVal val="0"/>
                                          </p:val>
                                        </p:tav>
                                        <p:tav tm="100000">
                                          <p:val>
                                            <p:strVal val="#ppt_h"/>
                                          </p:val>
                                        </p:tav>
                                      </p:tavLst>
                                    </p:anim>
                                    <p:animEffect transition="in" filter="fade">
                                      <p:cBhvr>
                                        <p:cTn id="57" dur="500"/>
                                        <p:tgtEl>
                                          <p:spTgt spid="5"/>
                                        </p:tgtEl>
                                      </p:cBhvr>
                                    </p:animEffect>
                                  </p:childTnLst>
                                </p:cTn>
                              </p:par>
                            </p:childTnLst>
                          </p:cTn>
                        </p:par>
                        <p:par>
                          <p:cTn id="58" fill="hold">
                            <p:stCondLst>
                              <p:cond delay="4860"/>
                            </p:stCondLst>
                            <p:childTnLst>
                              <p:par>
                                <p:cTn id="59" presetID="10" presetClass="entr" presetSubtype="0" fill="hold"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1000"/>
                                        <p:tgtEl>
                                          <p:spTgt spid="24"/>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1000"/>
                                        <p:tgtEl>
                                          <p:spTgt spid="20"/>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left)">
                                      <p:cBhvr>
                                        <p:cTn id="67"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20" grpId="0" animBg="1"/>
      <p:bldP spid="21" grpId="0" animBg="1"/>
      <p:bldP spid="22" grpId="0" animBg="1"/>
      <p:bldP spid="26" grpId="0"/>
      <p:bldP spid="27" grpId="0"/>
      <p:bldP spid="2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TextBox 4"/>
          <p:cNvSpPr txBox="1"/>
          <p:nvPr/>
        </p:nvSpPr>
        <p:spPr>
          <a:xfrm>
            <a:off x="1095537" y="1744715"/>
            <a:ext cx="877163" cy="369332"/>
          </a:xfrm>
          <a:prstGeom prst="rect">
            <a:avLst/>
          </a:prstGeom>
          <a:noFill/>
        </p:spPr>
        <p:txBody>
          <a:bodyPr wrap="none" rtlCol="0">
            <a:spAutoFit/>
          </a:bodyPr>
          <a:lstStyle/>
          <a:p>
            <a:r>
              <a:rPr lang="zh-CN" altLang="en-US" dirty="0" smtClean="0">
                <a:solidFill>
                  <a:schemeClr val="tx1">
                    <a:lumMod val="95000"/>
                    <a:lumOff val="5000"/>
                  </a:schemeClr>
                </a:solidFill>
                <a:latin typeface="微软雅黑" pitchFamily="34" charset="-122"/>
                <a:ea typeface="微软雅黑" pitchFamily="34" charset="-122"/>
              </a:rPr>
              <a:t>远见力</a:t>
            </a:r>
            <a:endParaRPr lang="zh-CN" altLang="en-US" dirty="0">
              <a:solidFill>
                <a:schemeClr val="tx1">
                  <a:lumMod val="95000"/>
                  <a:lumOff val="5000"/>
                </a:schemeClr>
              </a:solidFill>
              <a:latin typeface="微软雅黑" pitchFamily="34" charset="-122"/>
              <a:ea typeface="微软雅黑" pitchFamily="34" charset="-122"/>
            </a:endParaRPr>
          </a:p>
        </p:txBody>
      </p:sp>
      <p:sp>
        <p:nvSpPr>
          <p:cNvPr id="6" name="TextBox 5"/>
          <p:cNvSpPr txBox="1"/>
          <p:nvPr/>
        </p:nvSpPr>
        <p:spPr>
          <a:xfrm>
            <a:off x="1803811" y="3887938"/>
            <a:ext cx="877163" cy="369332"/>
          </a:xfrm>
          <a:prstGeom prst="rect">
            <a:avLst/>
          </a:prstGeom>
          <a:noFill/>
        </p:spPr>
        <p:txBody>
          <a:bodyPr wrap="none" rtlCol="0">
            <a:spAutoFit/>
          </a:bodyPr>
          <a:lstStyle/>
          <a:p>
            <a:r>
              <a:rPr lang="zh-CN" altLang="en-US" dirty="0" smtClean="0">
                <a:solidFill>
                  <a:schemeClr val="tx1">
                    <a:lumMod val="95000"/>
                    <a:lumOff val="5000"/>
                  </a:schemeClr>
                </a:solidFill>
                <a:latin typeface="微软雅黑" pitchFamily="34" charset="-122"/>
                <a:ea typeface="微软雅黑" pitchFamily="34" charset="-122"/>
              </a:rPr>
              <a:t>执行力</a:t>
            </a:r>
            <a:endParaRPr lang="zh-CN" altLang="en-US" dirty="0">
              <a:solidFill>
                <a:schemeClr val="tx1">
                  <a:lumMod val="95000"/>
                  <a:lumOff val="5000"/>
                </a:schemeClr>
              </a:solidFill>
              <a:latin typeface="微软雅黑" pitchFamily="34" charset="-122"/>
              <a:ea typeface="微软雅黑" pitchFamily="34" charset="-122"/>
            </a:endParaRPr>
          </a:p>
        </p:txBody>
      </p:sp>
      <p:sp>
        <p:nvSpPr>
          <p:cNvPr id="7" name="TextBox 6"/>
          <p:cNvSpPr txBox="1"/>
          <p:nvPr/>
        </p:nvSpPr>
        <p:spPr>
          <a:xfrm>
            <a:off x="3460913" y="3272385"/>
            <a:ext cx="877163" cy="369332"/>
          </a:xfrm>
          <a:prstGeom prst="rect">
            <a:avLst/>
          </a:prstGeom>
          <a:noFill/>
        </p:spPr>
        <p:txBody>
          <a:bodyPr wrap="none" rtlCol="0">
            <a:spAutoFit/>
          </a:bodyPr>
          <a:lstStyle/>
          <a:p>
            <a:r>
              <a:rPr lang="zh-CN" altLang="en-US" dirty="0" smtClean="0">
                <a:solidFill>
                  <a:schemeClr val="tx1">
                    <a:lumMod val="95000"/>
                    <a:lumOff val="5000"/>
                  </a:schemeClr>
                </a:solidFill>
                <a:latin typeface="微软雅黑" pitchFamily="34" charset="-122"/>
                <a:ea typeface="微软雅黑" pitchFamily="34" charset="-122"/>
              </a:rPr>
              <a:t>感召力</a:t>
            </a:r>
            <a:endParaRPr lang="zh-CN" altLang="en-US" dirty="0">
              <a:solidFill>
                <a:schemeClr val="tx1">
                  <a:lumMod val="95000"/>
                  <a:lumOff val="5000"/>
                </a:schemeClr>
              </a:solidFill>
              <a:latin typeface="微软雅黑" pitchFamily="34" charset="-122"/>
              <a:ea typeface="微软雅黑" pitchFamily="34" charset="-122"/>
            </a:endParaRPr>
          </a:p>
        </p:txBody>
      </p:sp>
      <p:sp>
        <p:nvSpPr>
          <p:cNvPr id="8" name="TextBox 7"/>
          <p:cNvSpPr txBox="1"/>
          <p:nvPr/>
        </p:nvSpPr>
        <p:spPr>
          <a:xfrm>
            <a:off x="2983860" y="2052143"/>
            <a:ext cx="877163" cy="369332"/>
          </a:xfrm>
          <a:prstGeom prst="rect">
            <a:avLst/>
          </a:prstGeom>
          <a:noFill/>
        </p:spPr>
        <p:txBody>
          <a:bodyPr wrap="none" rtlCol="0">
            <a:spAutoFit/>
          </a:bodyPr>
          <a:lstStyle/>
          <a:p>
            <a:r>
              <a:rPr lang="zh-CN" altLang="en-US" dirty="0" smtClean="0">
                <a:solidFill>
                  <a:schemeClr val="tx1">
                    <a:lumMod val="95000"/>
                    <a:lumOff val="5000"/>
                  </a:schemeClr>
                </a:solidFill>
                <a:latin typeface="微软雅黑" pitchFamily="34" charset="-122"/>
                <a:ea typeface="微软雅黑" pitchFamily="34" charset="-122"/>
              </a:rPr>
              <a:t>决策力</a:t>
            </a:r>
            <a:endParaRPr lang="zh-CN" altLang="en-US" dirty="0">
              <a:solidFill>
                <a:schemeClr val="tx1">
                  <a:lumMod val="95000"/>
                  <a:lumOff val="5000"/>
                </a:schemeClr>
              </a:solidFill>
              <a:latin typeface="微软雅黑" pitchFamily="34" charset="-122"/>
              <a:ea typeface="微软雅黑" pitchFamily="34" charset="-122"/>
            </a:endParaRPr>
          </a:p>
        </p:txBody>
      </p:sp>
      <p:sp>
        <p:nvSpPr>
          <p:cNvPr id="9" name="TextBox 8"/>
          <p:cNvSpPr txBox="1"/>
          <p:nvPr/>
        </p:nvSpPr>
        <p:spPr>
          <a:xfrm>
            <a:off x="1018900" y="2814185"/>
            <a:ext cx="877163" cy="369332"/>
          </a:xfrm>
          <a:prstGeom prst="rect">
            <a:avLst/>
          </a:prstGeom>
          <a:noFill/>
        </p:spPr>
        <p:txBody>
          <a:bodyPr wrap="none" rtlCol="0">
            <a:spAutoFit/>
          </a:bodyPr>
          <a:lstStyle/>
          <a:p>
            <a:r>
              <a:rPr lang="zh-CN" altLang="en-US" dirty="0" smtClean="0">
                <a:solidFill>
                  <a:schemeClr val="tx1">
                    <a:lumMod val="95000"/>
                    <a:lumOff val="5000"/>
                  </a:schemeClr>
                </a:solidFill>
                <a:latin typeface="微软雅黑" pitchFamily="34" charset="-122"/>
                <a:ea typeface="微软雅黑" pitchFamily="34" charset="-122"/>
              </a:rPr>
              <a:t>创新力</a:t>
            </a:r>
            <a:endParaRPr lang="zh-CN" altLang="en-US" dirty="0">
              <a:solidFill>
                <a:schemeClr val="tx1">
                  <a:lumMod val="95000"/>
                  <a:lumOff val="5000"/>
                </a:schemeClr>
              </a:solidFill>
              <a:latin typeface="微软雅黑" pitchFamily="34" charset="-122"/>
              <a:ea typeface="微软雅黑" pitchFamily="34" charset="-122"/>
            </a:endParaRPr>
          </a:p>
        </p:txBody>
      </p:sp>
      <p:grpSp>
        <p:nvGrpSpPr>
          <p:cNvPr id="10" name="组合 9"/>
          <p:cNvGrpSpPr/>
          <p:nvPr/>
        </p:nvGrpSpPr>
        <p:grpSpPr>
          <a:xfrm>
            <a:off x="1925305" y="1979213"/>
            <a:ext cx="976857" cy="976857"/>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itchFamily="34" charset="-122"/>
                <a:ea typeface="微软雅黑" pitchFamily="34" charset="-122"/>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itchFamily="34" charset="-122"/>
                <a:ea typeface="微软雅黑" pitchFamily="34" charset="-122"/>
              </a:endParaRPr>
            </a:p>
          </p:txBody>
        </p:sp>
      </p:grpSp>
      <p:sp>
        <p:nvSpPr>
          <p:cNvPr id="13" name="椭圆 12"/>
          <p:cNvSpPr/>
          <p:nvPr/>
        </p:nvSpPr>
        <p:spPr>
          <a:xfrm>
            <a:off x="1075112" y="3291506"/>
            <a:ext cx="727041" cy="727041"/>
          </a:xfrm>
          <a:prstGeom prst="ellipse">
            <a:avLst/>
          </a:prstGeom>
          <a:solidFill>
            <a:srgbClr val="007CD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itchFamily="34" charset="-122"/>
              <a:ea typeface="微软雅黑" pitchFamily="34" charset="-122"/>
            </a:endParaRPr>
          </a:p>
        </p:txBody>
      </p:sp>
      <p:sp>
        <p:nvSpPr>
          <p:cNvPr id="14" name="椭圆 13"/>
          <p:cNvSpPr/>
          <p:nvPr/>
        </p:nvSpPr>
        <p:spPr>
          <a:xfrm>
            <a:off x="3352038" y="2938407"/>
            <a:ext cx="274777" cy="27477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itchFamily="34" charset="-122"/>
              <a:ea typeface="微软雅黑" pitchFamily="34" charset="-122"/>
            </a:endParaRPr>
          </a:p>
        </p:txBody>
      </p:sp>
      <p:grpSp>
        <p:nvGrpSpPr>
          <p:cNvPr id="15" name="组合 14"/>
          <p:cNvGrpSpPr/>
          <p:nvPr/>
        </p:nvGrpSpPr>
        <p:grpSpPr>
          <a:xfrm>
            <a:off x="3876089" y="2283657"/>
            <a:ext cx="623903" cy="623903"/>
            <a:chOff x="304800" y="673100"/>
            <a:chExt cx="4000500" cy="4000500"/>
          </a:xfrm>
          <a:effectLst>
            <a:outerShdw blurRad="317500" dist="1905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itchFamily="34" charset="-122"/>
                <a:ea typeface="微软雅黑" pitchFamily="34" charset="-122"/>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itchFamily="34" charset="-122"/>
                <a:ea typeface="微软雅黑" pitchFamily="34" charset="-122"/>
              </a:endParaRPr>
            </a:p>
          </p:txBody>
        </p:sp>
      </p:grpSp>
      <p:grpSp>
        <p:nvGrpSpPr>
          <p:cNvPr id="18" name="组合 17"/>
          <p:cNvGrpSpPr/>
          <p:nvPr/>
        </p:nvGrpSpPr>
        <p:grpSpPr>
          <a:xfrm>
            <a:off x="1199281" y="4116856"/>
            <a:ext cx="219777" cy="219777"/>
            <a:chOff x="304800" y="673100"/>
            <a:chExt cx="4000500" cy="4000500"/>
          </a:xfrm>
          <a:effectLst>
            <a:outerShdw blurRad="381000" dist="152400" dir="8100000" algn="tr" rotWithShape="0">
              <a:prstClr val="black">
                <a:alpha val="7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itchFamily="34" charset="-122"/>
                <a:ea typeface="微软雅黑" pitchFamily="34" charset="-122"/>
              </a:endParaRPr>
            </a:p>
          </p:txBody>
        </p:sp>
        <p:sp>
          <p:nvSpPr>
            <p:cNvPr id="20" name="椭圆 1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itchFamily="34" charset="-122"/>
                <a:ea typeface="微软雅黑" pitchFamily="34" charset="-122"/>
              </a:endParaRPr>
            </a:p>
          </p:txBody>
        </p:sp>
      </p:grpSp>
      <p:grpSp>
        <p:nvGrpSpPr>
          <p:cNvPr id="21" name="组合 20"/>
          <p:cNvGrpSpPr/>
          <p:nvPr/>
        </p:nvGrpSpPr>
        <p:grpSpPr>
          <a:xfrm>
            <a:off x="923930" y="2540498"/>
            <a:ext cx="287919" cy="287919"/>
            <a:chOff x="304800" y="673100"/>
            <a:chExt cx="4000500" cy="4000500"/>
          </a:xfrm>
          <a:effectLst>
            <a:outerShdw blurRad="381000" dist="152400" dir="8100000" algn="tr" rotWithShape="0">
              <a:prstClr val="black">
                <a:alpha val="7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itchFamily="34" charset="-122"/>
                <a:ea typeface="微软雅黑" pitchFamily="34" charset="-122"/>
              </a:endParaRPr>
            </a:p>
          </p:txBody>
        </p:sp>
        <p:sp>
          <p:nvSpPr>
            <p:cNvPr id="23" name="椭圆 2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itchFamily="34" charset="-122"/>
                <a:ea typeface="微软雅黑" pitchFamily="34" charset="-122"/>
              </a:endParaRPr>
            </a:p>
          </p:txBody>
        </p:sp>
      </p:grpSp>
      <p:sp>
        <p:nvSpPr>
          <p:cNvPr id="24" name="椭圆 23"/>
          <p:cNvSpPr/>
          <p:nvPr/>
        </p:nvSpPr>
        <p:spPr>
          <a:xfrm>
            <a:off x="3285223" y="1539398"/>
            <a:ext cx="274777" cy="27477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itchFamily="34" charset="-122"/>
              <a:ea typeface="微软雅黑" pitchFamily="34" charset="-122"/>
            </a:endParaRPr>
          </a:p>
        </p:txBody>
      </p:sp>
      <p:sp>
        <p:nvSpPr>
          <p:cNvPr id="25" name="椭圆 24"/>
          <p:cNvSpPr/>
          <p:nvPr/>
        </p:nvSpPr>
        <p:spPr>
          <a:xfrm>
            <a:off x="4011557" y="4141983"/>
            <a:ext cx="137389" cy="137389"/>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itchFamily="34" charset="-122"/>
              <a:ea typeface="微软雅黑" pitchFamily="34" charset="-122"/>
            </a:endParaRPr>
          </a:p>
        </p:txBody>
      </p:sp>
      <p:grpSp>
        <p:nvGrpSpPr>
          <p:cNvPr id="26" name="组合 25"/>
          <p:cNvGrpSpPr/>
          <p:nvPr/>
        </p:nvGrpSpPr>
        <p:grpSpPr>
          <a:xfrm>
            <a:off x="2784365" y="3329866"/>
            <a:ext cx="638246" cy="638246"/>
            <a:chOff x="304800" y="673100"/>
            <a:chExt cx="4000500" cy="4000500"/>
          </a:xfrm>
          <a:effectLst>
            <a:outerShdw blurRad="317500" dist="1905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itchFamily="34" charset="-122"/>
                <a:ea typeface="微软雅黑" pitchFamily="34" charset="-122"/>
              </a:endParaRPr>
            </a:p>
          </p:txBody>
        </p:sp>
        <p:sp>
          <p:nvSpPr>
            <p:cNvPr id="28" name="椭圆 2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itchFamily="34" charset="-122"/>
                <a:ea typeface="微软雅黑" pitchFamily="34" charset="-122"/>
              </a:endParaRPr>
            </a:p>
          </p:txBody>
        </p:sp>
      </p:grpSp>
      <p:sp>
        <p:nvSpPr>
          <p:cNvPr id="29" name="椭圆 28"/>
          <p:cNvSpPr/>
          <p:nvPr/>
        </p:nvSpPr>
        <p:spPr>
          <a:xfrm>
            <a:off x="2006088" y="1264621"/>
            <a:ext cx="274777" cy="27477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30" name="椭圆 29"/>
          <p:cNvSpPr/>
          <p:nvPr/>
        </p:nvSpPr>
        <p:spPr>
          <a:xfrm>
            <a:off x="2715670" y="3127485"/>
            <a:ext cx="137389" cy="137389"/>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latin typeface="微软雅黑" pitchFamily="34" charset="-122"/>
              <a:ea typeface="微软雅黑" pitchFamily="34" charset="-122"/>
            </a:endParaRPr>
          </a:p>
        </p:txBody>
      </p:sp>
      <p:grpSp>
        <p:nvGrpSpPr>
          <p:cNvPr id="31" name="组合 30"/>
          <p:cNvGrpSpPr/>
          <p:nvPr/>
        </p:nvGrpSpPr>
        <p:grpSpPr>
          <a:xfrm>
            <a:off x="5513619" y="1275118"/>
            <a:ext cx="2077200" cy="432536"/>
            <a:chOff x="814328" y="3219334"/>
            <a:chExt cx="2077200" cy="432536"/>
          </a:xfrm>
        </p:grpSpPr>
        <p:grpSp>
          <p:nvGrpSpPr>
            <p:cNvPr id="32" name="组合 31"/>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34" name="圆角矩形 33"/>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33" name="TextBox 32"/>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007CD0"/>
                  </a:solidFill>
                </a:rPr>
                <a:t>点击输入标题文本</a:t>
              </a:r>
            </a:p>
          </p:txBody>
        </p:sp>
      </p:grpSp>
      <p:sp>
        <p:nvSpPr>
          <p:cNvPr id="36" name="TextBox 35"/>
          <p:cNvSpPr txBox="1"/>
          <p:nvPr/>
        </p:nvSpPr>
        <p:spPr>
          <a:xfrm>
            <a:off x="5292079" y="2004549"/>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01</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37" name="TextBox 36"/>
          <p:cNvSpPr txBox="1"/>
          <p:nvPr/>
        </p:nvSpPr>
        <p:spPr>
          <a:xfrm>
            <a:off x="5292079" y="2827348"/>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02</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38" name="TextBox 37"/>
          <p:cNvSpPr txBox="1"/>
          <p:nvPr/>
        </p:nvSpPr>
        <p:spPr>
          <a:xfrm>
            <a:off x="5292079" y="3691444"/>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03</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Tree>
    <p:extLst>
      <p:ext uri="{BB962C8B-B14F-4D97-AF65-F5344CB8AC3E}">
        <p14:creationId xmlns:p14="http://schemas.microsoft.com/office/powerpoint/2010/main" val="3251262074"/>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53" presetClass="entr" presetSubtype="16"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par>
                                <p:cTn id="41" presetID="53" presetClass="entr" presetSubtype="16" fill="hold" grpId="0" nodeType="withEffect">
                                  <p:stCondLst>
                                    <p:cond delay="40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par>
                                <p:cTn id="46" presetID="53" presetClass="entr" presetSubtype="16" fill="hold" nodeType="withEffect">
                                  <p:stCondLst>
                                    <p:cond delay="40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ppt_w</p:attrName>
                                        </p:attrNameLst>
                                      </p:cBhvr>
                                      <p:tavLst>
                                        <p:tav tm="0">
                                          <p:val>
                                            <p:fltVal val="0"/>
                                          </p:val>
                                        </p:tav>
                                        <p:tav tm="100000">
                                          <p:val>
                                            <p:strVal val="#ppt_w"/>
                                          </p:val>
                                        </p:tav>
                                      </p:tavLst>
                                    </p:anim>
                                    <p:anim calcmode="lin" valueType="num">
                                      <p:cBhvr>
                                        <p:cTn id="49" dur="500" fill="hold"/>
                                        <p:tgtEl>
                                          <p:spTgt spid="10"/>
                                        </p:tgtEl>
                                        <p:attrNameLst>
                                          <p:attrName>ppt_h</p:attrName>
                                        </p:attrNameLst>
                                      </p:cBhvr>
                                      <p:tavLst>
                                        <p:tav tm="0">
                                          <p:val>
                                            <p:fltVal val="0"/>
                                          </p:val>
                                        </p:tav>
                                        <p:tav tm="100000">
                                          <p:val>
                                            <p:strVal val="#ppt_h"/>
                                          </p:val>
                                        </p:tav>
                                      </p:tavLst>
                                    </p:anim>
                                    <p:animEffect transition="in" filter="fade">
                                      <p:cBhvr>
                                        <p:cTn id="50" dur="500"/>
                                        <p:tgtEl>
                                          <p:spTgt spid="10"/>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ppt_w</p:attrName>
                                        </p:attrNameLst>
                                      </p:cBhvr>
                                      <p:tavLst>
                                        <p:tav tm="0">
                                          <p:val>
                                            <p:fltVal val="0"/>
                                          </p:val>
                                        </p:tav>
                                        <p:tav tm="100000">
                                          <p:val>
                                            <p:strVal val="#ppt_w"/>
                                          </p:val>
                                        </p:tav>
                                      </p:tavLst>
                                    </p:anim>
                                    <p:anim calcmode="lin" valueType="num">
                                      <p:cBhvr>
                                        <p:cTn id="54" dur="500" fill="hold"/>
                                        <p:tgtEl>
                                          <p:spTgt spid="13"/>
                                        </p:tgtEl>
                                        <p:attrNameLst>
                                          <p:attrName>ppt_h</p:attrName>
                                        </p:attrNameLst>
                                      </p:cBhvr>
                                      <p:tavLst>
                                        <p:tav tm="0">
                                          <p:val>
                                            <p:fltVal val="0"/>
                                          </p:val>
                                        </p:tav>
                                        <p:tav tm="100000">
                                          <p:val>
                                            <p:strVal val="#ppt_h"/>
                                          </p:val>
                                        </p:tav>
                                      </p:tavLst>
                                    </p:anim>
                                    <p:animEffect transition="in" filter="fade">
                                      <p:cBhvr>
                                        <p:cTn id="55" dur="500"/>
                                        <p:tgtEl>
                                          <p:spTgt spid="13"/>
                                        </p:tgtEl>
                                      </p:cBhvr>
                                    </p:animEffect>
                                  </p:childTnLst>
                                </p:cTn>
                              </p:par>
                              <p:par>
                                <p:cTn id="56" presetID="53" presetClass="entr" presetSubtype="16" fill="hold" grpId="0" nodeType="withEffect">
                                  <p:stCondLst>
                                    <p:cond delay="400"/>
                                  </p:stCondLst>
                                  <p:childTnLst>
                                    <p:set>
                                      <p:cBhvr>
                                        <p:cTn id="57" dur="1" fill="hold">
                                          <p:stCondLst>
                                            <p:cond delay="0"/>
                                          </p:stCondLst>
                                        </p:cTn>
                                        <p:tgtEl>
                                          <p:spTgt spid="14"/>
                                        </p:tgtEl>
                                        <p:attrNameLst>
                                          <p:attrName>style.visibility</p:attrName>
                                        </p:attrNameLst>
                                      </p:cBhvr>
                                      <p:to>
                                        <p:strVal val="visible"/>
                                      </p:to>
                                    </p:set>
                                    <p:anim calcmode="lin" valueType="num">
                                      <p:cBhvr>
                                        <p:cTn id="58" dur="500" fill="hold"/>
                                        <p:tgtEl>
                                          <p:spTgt spid="14"/>
                                        </p:tgtEl>
                                        <p:attrNameLst>
                                          <p:attrName>ppt_w</p:attrName>
                                        </p:attrNameLst>
                                      </p:cBhvr>
                                      <p:tavLst>
                                        <p:tav tm="0">
                                          <p:val>
                                            <p:fltVal val="0"/>
                                          </p:val>
                                        </p:tav>
                                        <p:tav tm="100000">
                                          <p:val>
                                            <p:strVal val="#ppt_w"/>
                                          </p:val>
                                        </p:tav>
                                      </p:tavLst>
                                    </p:anim>
                                    <p:anim calcmode="lin" valueType="num">
                                      <p:cBhvr>
                                        <p:cTn id="59" dur="500" fill="hold"/>
                                        <p:tgtEl>
                                          <p:spTgt spid="14"/>
                                        </p:tgtEl>
                                        <p:attrNameLst>
                                          <p:attrName>ppt_h</p:attrName>
                                        </p:attrNameLst>
                                      </p:cBhvr>
                                      <p:tavLst>
                                        <p:tav tm="0">
                                          <p:val>
                                            <p:fltVal val="0"/>
                                          </p:val>
                                        </p:tav>
                                        <p:tav tm="100000">
                                          <p:val>
                                            <p:strVal val="#ppt_h"/>
                                          </p:val>
                                        </p:tav>
                                      </p:tavLst>
                                    </p:anim>
                                    <p:animEffect transition="in" filter="fade">
                                      <p:cBhvr>
                                        <p:cTn id="60" dur="500"/>
                                        <p:tgtEl>
                                          <p:spTgt spid="14"/>
                                        </p:tgtEl>
                                      </p:cBhvr>
                                    </p:animEffect>
                                  </p:childTnLst>
                                </p:cTn>
                              </p:par>
                              <p:par>
                                <p:cTn id="61" presetID="53" presetClass="entr" presetSubtype="16" fill="hold" nodeType="with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p:cTn id="63" dur="500" fill="hold"/>
                                        <p:tgtEl>
                                          <p:spTgt spid="15"/>
                                        </p:tgtEl>
                                        <p:attrNameLst>
                                          <p:attrName>ppt_w</p:attrName>
                                        </p:attrNameLst>
                                      </p:cBhvr>
                                      <p:tavLst>
                                        <p:tav tm="0">
                                          <p:val>
                                            <p:fltVal val="0"/>
                                          </p:val>
                                        </p:tav>
                                        <p:tav tm="100000">
                                          <p:val>
                                            <p:strVal val="#ppt_w"/>
                                          </p:val>
                                        </p:tav>
                                      </p:tavLst>
                                    </p:anim>
                                    <p:anim calcmode="lin" valueType="num">
                                      <p:cBhvr>
                                        <p:cTn id="64" dur="500" fill="hold"/>
                                        <p:tgtEl>
                                          <p:spTgt spid="15"/>
                                        </p:tgtEl>
                                        <p:attrNameLst>
                                          <p:attrName>ppt_h</p:attrName>
                                        </p:attrNameLst>
                                      </p:cBhvr>
                                      <p:tavLst>
                                        <p:tav tm="0">
                                          <p:val>
                                            <p:fltVal val="0"/>
                                          </p:val>
                                        </p:tav>
                                        <p:tav tm="100000">
                                          <p:val>
                                            <p:strVal val="#ppt_h"/>
                                          </p:val>
                                        </p:tav>
                                      </p:tavLst>
                                    </p:anim>
                                    <p:animEffect transition="in" filter="fade">
                                      <p:cBhvr>
                                        <p:cTn id="65" dur="500"/>
                                        <p:tgtEl>
                                          <p:spTgt spid="15"/>
                                        </p:tgtEl>
                                      </p:cBhvr>
                                    </p:animEffect>
                                  </p:childTnLst>
                                </p:cTn>
                              </p:par>
                              <p:par>
                                <p:cTn id="66" presetID="53" presetClass="entr" presetSubtype="16" fill="hold" nodeType="withEffect">
                                  <p:stCondLst>
                                    <p:cond delay="40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fltVal val="0"/>
                                          </p:val>
                                        </p:tav>
                                        <p:tav tm="100000">
                                          <p:val>
                                            <p:strVal val="#ppt_h"/>
                                          </p:val>
                                        </p:tav>
                                      </p:tavLst>
                                    </p:anim>
                                    <p:animEffect transition="in" filter="fade">
                                      <p:cBhvr>
                                        <p:cTn id="70" dur="500"/>
                                        <p:tgtEl>
                                          <p:spTgt spid="18"/>
                                        </p:tgtEl>
                                      </p:cBhvr>
                                    </p:animEffect>
                                  </p:childTnLst>
                                </p:cTn>
                              </p:par>
                              <p:par>
                                <p:cTn id="71" presetID="53" presetClass="entr" presetSubtype="16" fill="hold" nodeType="withEffect">
                                  <p:stCondLst>
                                    <p:cond delay="20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childTnLst>
                                </p:cTn>
                              </p:par>
                              <p:par>
                                <p:cTn id="76" presetID="53" presetClass="entr" presetSubtype="16" fill="hold" grpId="0" nodeType="withEffect">
                                  <p:stCondLst>
                                    <p:cond delay="200"/>
                                  </p:stCondLst>
                                  <p:childTnLst>
                                    <p:set>
                                      <p:cBhvr>
                                        <p:cTn id="77" dur="1" fill="hold">
                                          <p:stCondLst>
                                            <p:cond delay="0"/>
                                          </p:stCondLst>
                                        </p:cTn>
                                        <p:tgtEl>
                                          <p:spTgt spid="24"/>
                                        </p:tgtEl>
                                        <p:attrNameLst>
                                          <p:attrName>style.visibility</p:attrName>
                                        </p:attrNameLst>
                                      </p:cBhvr>
                                      <p:to>
                                        <p:strVal val="visible"/>
                                      </p:to>
                                    </p:set>
                                    <p:anim calcmode="lin" valueType="num">
                                      <p:cBhvr>
                                        <p:cTn id="78" dur="500" fill="hold"/>
                                        <p:tgtEl>
                                          <p:spTgt spid="24"/>
                                        </p:tgtEl>
                                        <p:attrNameLst>
                                          <p:attrName>ppt_w</p:attrName>
                                        </p:attrNameLst>
                                      </p:cBhvr>
                                      <p:tavLst>
                                        <p:tav tm="0">
                                          <p:val>
                                            <p:fltVal val="0"/>
                                          </p:val>
                                        </p:tav>
                                        <p:tav tm="100000">
                                          <p:val>
                                            <p:strVal val="#ppt_w"/>
                                          </p:val>
                                        </p:tav>
                                      </p:tavLst>
                                    </p:anim>
                                    <p:anim calcmode="lin" valueType="num">
                                      <p:cBhvr>
                                        <p:cTn id="79" dur="500" fill="hold"/>
                                        <p:tgtEl>
                                          <p:spTgt spid="24"/>
                                        </p:tgtEl>
                                        <p:attrNameLst>
                                          <p:attrName>ppt_h</p:attrName>
                                        </p:attrNameLst>
                                      </p:cBhvr>
                                      <p:tavLst>
                                        <p:tav tm="0">
                                          <p:val>
                                            <p:fltVal val="0"/>
                                          </p:val>
                                        </p:tav>
                                        <p:tav tm="100000">
                                          <p:val>
                                            <p:strVal val="#ppt_h"/>
                                          </p:val>
                                        </p:tav>
                                      </p:tavLst>
                                    </p:anim>
                                    <p:animEffect transition="in" filter="fade">
                                      <p:cBhvr>
                                        <p:cTn id="80" dur="500"/>
                                        <p:tgtEl>
                                          <p:spTgt spid="24"/>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25"/>
                                        </p:tgtEl>
                                        <p:attrNameLst>
                                          <p:attrName>style.visibility</p:attrName>
                                        </p:attrNameLst>
                                      </p:cBhvr>
                                      <p:to>
                                        <p:strVal val="visible"/>
                                      </p:to>
                                    </p:set>
                                    <p:anim calcmode="lin" valueType="num">
                                      <p:cBhvr>
                                        <p:cTn id="83" dur="500" fill="hold"/>
                                        <p:tgtEl>
                                          <p:spTgt spid="25"/>
                                        </p:tgtEl>
                                        <p:attrNameLst>
                                          <p:attrName>ppt_w</p:attrName>
                                        </p:attrNameLst>
                                      </p:cBhvr>
                                      <p:tavLst>
                                        <p:tav tm="0">
                                          <p:val>
                                            <p:fltVal val="0"/>
                                          </p:val>
                                        </p:tav>
                                        <p:tav tm="100000">
                                          <p:val>
                                            <p:strVal val="#ppt_w"/>
                                          </p:val>
                                        </p:tav>
                                      </p:tavLst>
                                    </p:anim>
                                    <p:anim calcmode="lin" valueType="num">
                                      <p:cBhvr>
                                        <p:cTn id="84" dur="500" fill="hold"/>
                                        <p:tgtEl>
                                          <p:spTgt spid="25"/>
                                        </p:tgtEl>
                                        <p:attrNameLst>
                                          <p:attrName>ppt_h</p:attrName>
                                        </p:attrNameLst>
                                      </p:cBhvr>
                                      <p:tavLst>
                                        <p:tav tm="0">
                                          <p:val>
                                            <p:fltVal val="0"/>
                                          </p:val>
                                        </p:tav>
                                        <p:tav tm="100000">
                                          <p:val>
                                            <p:strVal val="#ppt_h"/>
                                          </p:val>
                                        </p:tav>
                                      </p:tavLst>
                                    </p:anim>
                                    <p:animEffect transition="in" filter="fade">
                                      <p:cBhvr>
                                        <p:cTn id="85" dur="500"/>
                                        <p:tgtEl>
                                          <p:spTgt spid="25"/>
                                        </p:tgtEl>
                                      </p:cBhvr>
                                    </p:animEffect>
                                  </p:childTnLst>
                                </p:cTn>
                              </p:par>
                              <p:par>
                                <p:cTn id="86" presetID="53" presetClass="entr" presetSubtype="16" fill="hold" nodeType="withEffect">
                                  <p:stCondLst>
                                    <p:cond delay="400"/>
                                  </p:stCondLst>
                                  <p:childTnLst>
                                    <p:set>
                                      <p:cBhvr>
                                        <p:cTn id="87" dur="1" fill="hold">
                                          <p:stCondLst>
                                            <p:cond delay="0"/>
                                          </p:stCondLst>
                                        </p:cTn>
                                        <p:tgtEl>
                                          <p:spTgt spid="26"/>
                                        </p:tgtEl>
                                        <p:attrNameLst>
                                          <p:attrName>style.visibility</p:attrName>
                                        </p:attrNameLst>
                                      </p:cBhvr>
                                      <p:to>
                                        <p:strVal val="visible"/>
                                      </p:to>
                                    </p:set>
                                    <p:anim calcmode="lin" valueType="num">
                                      <p:cBhvr>
                                        <p:cTn id="88" dur="500" fill="hold"/>
                                        <p:tgtEl>
                                          <p:spTgt spid="26"/>
                                        </p:tgtEl>
                                        <p:attrNameLst>
                                          <p:attrName>ppt_w</p:attrName>
                                        </p:attrNameLst>
                                      </p:cBhvr>
                                      <p:tavLst>
                                        <p:tav tm="0">
                                          <p:val>
                                            <p:fltVal val="0"/>
                                          </p:val>
                                        </p:tav>
                                        <p:tav tm="100000">
                                          <p:val>
                                            <p:strVal val="#ppt_w"/>
                                          </p:val>
                                        </p:tav>
                                      </p:tavLst>
                                    </p:anim>
                                    <p:anim calcmode="lin" valueType="num">
                                      <p:cBhvr>
                                        <p:cTn id="89" dur="500" fill="hold"/>
                                        <p:tgtEl>
                                          <p:spTgt spid="26"/>
                                        </p:tgtEl>
                                        <p:attrNameLst>
                                          <p:attrName>ppt_h</p:attrName>
                                        </p:attrNameLst>
                                      </p:cBhvr>
                                      <p:tavLst>
                                        <p:tav tm="0">
                                          <p:val>
                                            <p:fltVal val="0"/>
                                          </p:val>
                                        </p:tav>
                                        <p:tav tm="100000">
                                          <p:val>
                                            <p:strVal val="#ppt_h"/>
                                          </p:val>
                                        </p:tav>
                                      </p:tavLst>
                                    </p:anim>
                                    <p:animEffect transition="in" filter="fade">
                                      <p:cBhvr>
                                        <p:cTn id="90" dur="500"/>
                                        <p:tgtEl>
                                          <p:spTgt spid="26"/>
                                        </p:tgtEl>
                                      </p:cBhvr>
                                    </p:animEffect>
                                  </p:childTnLst>
                                </p:cTn>
                              </p:par>
                              <p:par>
                                <p:cTn id="91" presetID="53" presetClass="entr" presetSubtype="16" fill="hold" grpId="0" nodeType="withEffect">
                                  <p:stCondLst>
                                    <p:cond delay="400"/>
                                  </p:stCondLst>
                                  <p:childTnLst>
                                    <p:set>
                                      <p:cBhvr>
                                        <p:cTn id="92" dur="1" fill="hold">
                                          <p:stCondLst>
                                            <p:cond delay="0"/>
                                          </p:stCondLst>
                                        </p:cTn>
                                        <p:tgtEl>
                                          <p:spTgt spid="29"/>
                                        </p:tgtEl>
                                        <p:attrNameLst>
                                          <p:attrName>style.visibility</p:attrName>
                                        </p:attrNameLst>
                                      </p:cBhvr>
                                      <p:to>
                                        <p:strVal val="visible"/>
                                      </p:to>
                                    </p:set>
                                    <p:anim calcmode="lin" valueType="num">
                                      <p:cBhvr>
                                        <p:cTn id="93" dur="500" fill="hold"/>
                                        <p:tgtEl>
                                          <p:spTgt spid="29"/>
                                        </p:tgtEl>
                                        <p:attrNameLst>
                                          <p:attrName>ppt_w</p:attrName>
                                        </p:attrNameLst>
                                      </p:cBhvr>
                                      <p:tavLst>
                                        <p:tav tm="0">
                                          <p:val>
                                            <p:fltVal val="0"/>
                                          </p:val>
                                        </p:tav>
                                        <p:tav tm="100000">
                                          <p:val>
                                            <p:strVal val="#ppt_w"/>
                                          </p:val>
                                        </p:tav>
                                      </p:tavLst>
                                    </p:anim>
                                    <p:anim calcmode="lin" valueType="num">
                                      <p:cBhvr>
                                        <p:cTn id="94" dur="500" fill="hold"/>
                                        <p:tgtEl>
                                          <p:spTgt spid="29"/>
                                        </p:tgtEl>
                                        <p:attrNameLst>
                                          <p:attrName>ppt_h</p:attrName>
                                        </p:attrNameLst>
                                      </p:cBhvr>
                                      <p:tavLst>
                                        <p:tav tm="0">
                                          <p:val>
                                            <p:fltVal val="0"/>
                                          </p:val>
                                        </p:tav>
                                        <p:tav tm="100000">
                                          <p:val>
                                            <p:strVal val="#ppt_h"/>
                                          </p:val>
                                        </p:tav>
                                      </p:tavLst>
                                    </p:anim>
                                    <p:animEffect transition="in" filter="fade">
                                      <p:cBhvr>
                                        <p:cTn id="95" dur="500"/>
                                        <p:tgtEl>
                                          <p:spTgt spid="29"/>
                                        </p:tgtEl>
                                      </p:cBhvr>
                                    </p:animEffect>
                                  </p:childTnLst>
                                </p:cTn>
                              </p:par>
                              <p:par>
                                <p:cTn id="96" presetID="53" presetClass="entr" presetSubtype="16" fill="hold" grpId="0" nodeType="withEffect">
                                  <p:stCondLst>
                                    <p:cond delay="200"/>
                                  </p:stCondLst>
                                  <p:childTnLst>
                                    <p:set>
                                      <p:cBhvr>
                                        <p:cTn id="97" dur="1" fill="hold">
                                          <p:stCondLst>
                                            <p:cond delay="0"/>
                                          </p:stCondLst>
                                        </p:cTn>
                                        <p:tgtEl>
                                          <p:spTgt spid="30"/>
                                        </p:tgtEl>
                                        <p:attrNameLst>
                                          <p:attrName>style.visibility</p:attrName>
                                        </p:attrNameLst>
                                      </p:cBhvr>
                                      <p:to>
                                        <p:strVal val="visible"/>
                                      </p:to>
                                    </p:set>
                                    <p:anim calcmode="lin" valueType="num">
                                      <p:cBhvr>
                                        <p:cTn id="98" dur="500" fill="hold"/>
                                        <p:tgtEl>
                                          <p:spTgt spid="30"/>
                                        </p:tgtEl>
                                        <p:attrNameLst>
                                          <p:attrName>ppt_w</p:attrName>
                                        </p:attrNameLst>
                                      </p:cBhvr>
                                      <p:tavLst>
                                        <p:tav tm="0">
                                          <p:val>
                                            <p:fltVal val="0"/>
                                          </p:val>
                                        </p:tav>
                                        <p:tav tm="100000">
                                          <p:val>
                                            <p:strVal val="#ppt_w"/>
                                          </p:val>
                                        </p:tav>
                                      </p:tavLst>
                                    </p:anim>
                                    <p:anim calcmode="lin" valueType="num">
                                      <p:cBhvr>
                                        <p:cTn id="99" dur="500" fill="hold"/>
                                        <p:tgtEl>
                                          <p:spTgt spid="30"/>
                                        </p:tgtEl>
                                        <p:attrNameLst>
                                          <p:attrName>ppt_h</p:attrName>
                                        </p:attrNameLst>
                                      </p:cBhvr>
                                      <p:tavLst>
                                        <p:tav tm="0">
                                          <p:val>
                                            <p:fltVal val="0"/>
                                          </p:val>
                                        </p:tav>
                                        <p:tav tm="100000">
                                          <p:val>
                                            <p:strVal val="#ppt_h"/>
                                          </p:val>
                                        </p:tav>
                                      </p:tavLst>
                                    </p:anim>
                                    <p:animEffect transition="in" filter="fade">
                                      <p:cBhvr>
                                        <p:cTn id="100" dur="500"/>
                                        <p:tgtEl>
                                          <p:spTgt spid="30"/>
                                        </p:tgtEl>
                                      </p:cBhvr>
                                    </p:animEffect>
                                  </p:childTnLst>
                                </p:cTn>
                              </p:par>
                            </p:childTnLst>
                          </p:cTn>
                        </p:par>
                        <p:par>
                          <p:cTn id="101" fill="hold">
                            <p:stCondLst>
                              <p:cond delay="2260"/>
                            </p:stCondLst>
                            <p:childTnLst>
                              <p:par>
                                <p:cTn id="102" presetID="42" presetClass="entr" presetSubtype="0" fill="hold" nodeType="afterEffect">
                                  <p:stCondLst>
                                    <p:cond delay="0"/>
                                  </p:stCondLst>
                                  <p:childTnLst>
                                    <p:set>
                                      <p:cBhvr>
                                        <p:cTn id="103" dur="1" fill="hold">
                                          <p:stCondLst>
                                            <p:cond delay="0"/>
                                          </p:stCondLst>
                                        </p:cTn>
                                        <p:tgtEl>
                                          <p:spTgt spid="31"/>
                                        </p:tgtEl>
                                        <p:attrNameLst>
                                          <p:attrName>style.visibility</p:attrName>
                                        </p:attrNameLst>
                                      </p:cBhvr>
                                      <p:to>
                                        <p:strVal val="visible"/>
                                      </p:to>
                                    </p:set>
                                    <p:animEffect transition="in" filter="fade">
                                      <p:cBhvr>
                                        <p:cTn id="104" dur="500"/>
                                        <p:tgtEl>
                                          <p:spTgt spid="31"/>
                                        </p:tgtEl>
                                      </p:cBhvr>
                                    </p:animEffect>
                                    <p:anim calcmode="lin" valueType="num">
                                      <p:cBhvr>
                                        <p:cTn id="105" dur="500" fill="hold"/>
                                        <p:tgtEl>
                                          <p:spTgt spid="31"/>
                                        </p:tgtEl>
                                        <p:attrNameLst>
                                          <p:attrName>ppt_x</p:attrName>
                                        </p:attrNameLst>
                                      </p:cBhvr>
                                      <p:tavLst>
                                        <p:tav tm="0">
                                          <p:val>
                                            <p:strVal val="#ppt_x"/>
                                          </p:val>
                                        </p:tav>
                                        <p:tav tm="100000">
                                          <p:val>
                                            <p:strVal val="#ppt_x"/>
                                          </p:val>
                                        </p:tav>
                                      </p:tavLst>
                                    </p:anim>
                                    <p:anim calcmode="lin" valueType="num">
                                      <p:cBhvr>
                                        <p:cTn id="106" dur="500" fill="hold"/>
                                        <p:tgtEl>
                                          <p:spTgt spid="31"/>
                                        </p:tgtEl>
                                        <p:attrNameLst>
                                          <p:attrName>ppt_y</p:attrName>
                                        </p:attrNameLst>
                                      </p:cBhvr>
                                      <p:tavLst>
                                        <p:tav tm="0">
                                          <p:val>
                                            <p:strVal val="#ppt_y+.1"/>
                                          </p:val>
                                        </p:tav>
                                        <p:tav tm="100000">
                                          <p:val>
                                            <p:strVal val="#ppt_y"/>
                                          </p:val>
                                        </p:tav>
                                      </p:tavLst>
                                    </p:anim>
                                  </p:childTnLst>
                                </p:cTn>
                              </p:par>
                            </p:childTnLst>
                          </p:cTn>
                        </p:par>
                        <p:par>
                          <p:cTn id="107" fill="hold">
                            <p:stCondLst>
                              <p:cond delay="2760"/>
                            </p:stCondLst>
                            <p:childTnLst>
                              <p:par>
                                <p:cTn id="108" presetID="22" presetClass="entr" presetSubtype="1" fill="hold" grpId="0" nodeType="afterEffect">
                                  <p:stCondLst>
                                    <p:cond delay="0"/>
                                  </p:stCondLst>
                                  <p:childTnLst>
                                    <p:set>
                                      <p:cBhvr>
                                        <p:cTn id="109" dur="1" fill="hold">
                                          <p:stCondLst>
                                            <p:cond delay="0"/>
                                          </p:stCondLst>
                                        </p:cTn>
                                        <p:tgtEl>
                                          <p:spTgt spid="36"/>
                                        </p:tgtEl>
                                        <p:attrNameLst>
                                          <p:attrName>style.visibility</p:attrName>
                                        </p:attrNameLst>
                                      </p:cBhvr>
                                      <p:to>
                                        <p:strVal val="visible"/>
                                      </p:to>
                                    </p:set>
                                    <p:animEffect transition="in" filter="wipe(up)">
                                      <p:cBhvr>
                                        <p:cTn id="110" dur="500"/>
                                        <p:tgtEl>
                                          <p:spTgt spid="36"/>
                                        </p:tgtEl>
                                      </p:cBhvr>
                                    </p:animEffect>
                                  </p:childTnLst>
                                </p:cTn>
                              </p:par>
                              <p:par>
                                <p:cTn id="111" presetID="22" presetClass="entr" presetSubtype="1" fill="hold" grpId="0" nodeType="withEffect">
                                  <p:stCondLst>
                                    <p:cond delay="100"/>
                                  </p:stCondLst>
                                  <p:childTnLst>
                                    <p:set>
                                      <p:cBhvr>
                                        <p:cTn id="112" dur="1" fill="hold">
                                          <p:stCondLst>
                                            <p:cond delay="0"/>
                                          </p:stCondLst>
                                        </p:cTn>
                                        <p:tgtEl>
                                          <p:spTgt spid="37"/>
                                        </p:tgtEl>
                                        <p:attrNameLst>
                                          <p:attrName>style.visibility</p:attrName>
                                        </p:attrNameLst>
                                      </p:cBhvr>
                                      <p:to>
                                        <p:strVal val="visible"/>
                                      </p:to>
                                    </p:set>
                                    <p:animEffect transition="in" filter="wipe(up)">
                                      <p:cBhvr>
                                        <p:cTn id="113" dur="500"/>
                                        <p:tgtEl>
                                          <p:spTgt spid="37"/>
                                        </p:tgtEl>
                                      </p:cBhvr>
                                    </p:animEffect>
                                  </p:childTnLst>
                                </p:cTn>
                              </p:par>
                              <p:par>
                                <p:cTn id="114" presetID="22" presetClass="entr" presetSubtype="1" fill="hold" grpId="0" nodeType="withEffect">
                                  <p:stCondLst>
                                    <p:cond delay="200"/>
                                  </p:stCondLst>
                                  <p:childTnLst>
                                    <p:set>
                                      <p:cBhvr>
                                        <p:cTn id="115" dur="1" fill="hold">
                                          <p:stCondLst>
                                            <p:cond delay="0"/>
                                          </p:stCondLst>
                                        </p:cTn>
                                        <p:tgtEl>
                                          <p:spTgt spid="38"/>
                                        </p:tgtEl>
                                        <p:attrNameLst>
                                          <p:attrName>style.visibility</p:attrName>
                                        </p:attrNameLst>
                                      </p:cBhvr>
                                      <p:to>
                                        <p:strVal val="visible"/>
                                      </p:to>
                                    </p:set>
                                    <p:animEffect transition="in" filter="wipe(up)">
                                      <p:cBhvr>
                                        <p:cTn id="11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5" grpId="0"/>
      <p:bldP spid="6" grpId="0"/>
      <p:bldP spid="7" grpId="0"/>
      <p:bldP spid="8" grpId="0"/>
      <p:bldP spid="9" grpId="0"/>
      <p:bldP spid="13" grpId="0" animBg="1"/>
      <p:bldP spid="14" grpId="0" animBg="1"/>
      <p:bldP spid="24" grpId="0" animBg="1"/>
      <p:bldP spid="25" grpId="0" animBg="1"/>
      <p:bldP spid="29" grpId="0" animBg="1"/>
      <p:bldP spid="30" grpId="0" animBg="1"/>
      <p:bldP spid="36" grpId="0"/>
      <p:bldP spid="37" grpId="0"/>
      <p:bldP spid="3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620688" y="411510"/>
            <a:ext cx="4176464" cy="4176455"/>
            <a:chOff x="2312265" y="1869576"/>
            <a:chExt cx="1854306" cy="1854302"/>
          </a:xfrm>
        </p:grpSpPr>
        <p:grpSp>
          <p:nvGrpSpPr>
            <p:cNvPr id="41" name="组合 40"/>
            <p:cNvGrpSpPr/>
            <p:nvPr/>
          </p:nvGrpSpPr>
          <p:grpSpPr>
            <a:xfrm>
              <a:off x="2312265" y="1869576"/>
              <a:ext cx="1854306" cy="1854302"/>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44" name="椭圆 4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42" name="TextBox 41"/>
            <p:cNvSpPr txBox="1"/>
            <p:nvPr/>
          </p:nvSpPr>
          <p:spPr>
            <a:xfrm>
              <a:off x="3143506" y="2381109"/>
              <a:ext cx="644854" cy="819897"/>
            </a:xfrm>
            <a:prstGeom prst="rect">
              <a:avLst/>
            </a:prstGeom>
            <a:noFill/>
          </p:spPr>
          <p:txBody>
            <a:bodyPr wrap="square" lIns="0" tIns="0" rIns="0" bIns="0" rtlCol="0">
              <a:spAutoFit/>
            </a:bodyPr>
            <a:lstStyle/>
            <a:p>
              <a:pPr algn="ctr"/>
              <a:r>
                <a:rPr lang="zh-CN" altLang="en-US" sz="6000" b="1" dirty="0" smtClean="0">
                  <a:solidFill>
                    <a:srgbClr val="007CD0"/>
                  </a:solidFill>
                  <a:latin typeface="微软雅黑" pitchFamily="34" charset="-122"/>
                  <a:ea typeface="微软雅黑" pitchFamily="34" charset="-122"/>
                </a:rPr>
                <a:t>目</a:t>
              </a:r>
              <a:endParaRPr lang="en-US" altLang="zh-CN" sz="6000" b="1" dirty="0" smtClean="0">
                <a:solidFill>
                  <a:srgbClr val="007CD0"/>
                </a:solidFill>
                <a:latin typeface="微软雅黑" pitchFamily="34" charset="-122"/>
                <a:ea typeface="微软雅黑" pitchFamily="34" charset="-122"/>
              </a:endParaRPr>
            </a:p>
            <a:p>
              <a:pPr algn="ctr"/>
              <a:r>
                <a:rPr lang="zh-CN" altLang="en-US" sz="6000" b="1" dirty="0" smtClean="0">
                  <a:solidFill>
                    <a:srgbClr val="007CD0"/>
                  </a:solidFill>
                  <a:latin typeface="微软雅黑" pitchFamily="34" charset="-122"/>
                  <a:ea typeface="微软雅黑" pitchFamily="34" charset="-122"/>
                </a:rPr>
                <a:t>录</a:t>
              </a:r>
              <a:endParaRPr lang="zh-CN" altLang="en-US" sz="6000" b="1" dirty="0">
                <a:solidFill>
                  <a:srgbClr val="007CD0"/>
                </a:solidFill>
                <a:latin typeface="微软雅黑" pitchFamily="34" charset="-122"/>
                <a:ea typeface="微软雅黑" pitchFamily="34" charset="-122"/>
              </a:endParaRPr>
            </a:p>
          </p:txBody>
        </p:sp>
      </p:grpSp>
      <p:sp>
        <p:nvSpPr>
          <p:cNvPr id="75" name="TextBox 74"/>
          <p:cNvSpPr txBox="1"/>
          <p:nvPr/>
        </p:nvSpPr>
        <p:spPr>
          <a:xfrm>
            <a:off x="4041008" y="448274"/>
            <a:ext cx="2614580" cy="618142"/>
          </a:xfrm>
          <a:prstGeom prst="rect">
            <a:avLst/>
          </a:prstGeom>
          <a:noFill/>
        </p:spPr>
        <p:txBody>
          <a:bodyPr wrap="square" lIns="86383" tIns="43192" rIns="86383" bIns="43192" rtlCol="0">
            <a:spAutoFit/>
          </a:bodyPr>
          <a:lstStyle/>
          <a:p>
            <a:r>
              <a:rPr lang="zh-CN" altLang="en-US" b="1" dirty="0" smtClean="0">
                <a:solidFill>
                  <a:schemeClr val="tx1">
                    <a:lumMod val="95000"/>
                    <a:lumOff val="5000"/>
                  </a:schemeClr>
                </a:solidFill>
                <a:latin typeface="微软雅黑" pitchFamily="34" charset="-122"/>
                <a:ea typeface="微软雅黑" panose="020B0503020204020204" pitchFamily="34" charset="-122"/>
              </a:rPr>
              <a:t>点击添加目录标题</a:t>
            </a:r>
            <a:endParaRPr lang="en-US" altLang="zh-CN" b="1" dirty="0" smtClean="0">
              <a:solidFill>
                <a:schemeClr val="tx1">
                  <a:lumMod val="95000"/>
                  <a:lumOff val="5000"/>
                </a:schemeClr>
              </a:solidFill>
              <a:latin typeface="微软雅黑" pitchFamily="34" charset="-122"/>
              <a:ea typeface="微软雅黑" panose="020B0503020204020204" pitchFamily="34" charset="-122"/>
            </a:endParaRPr>
          </a:p>
          <a:p>
            <a:pPr>
              <a:lnSpc>
                <a:spcPct val="150000"/>
              </a:lnSpc>
            </a:pPr>
            <a:r>
              <a:rPr lang="zh-CN" altLang="en-US" sz="1100" dirty="0" smtClean="0">
                <a:solidFill>
                  <a:schemeClr val="tx1">
                    <a:lumMod val="95000"/>
                    <a:lumOff val="5000"/>
                  </a:schemeClr>
                </a:solidFill>
                <a:latin typeface="微软雅黑" pitchFamily="34" charset="-122"/>
                <a:ea typeface="微软雅黑" panose="020B0503020204020204" pitchFamily="34" charset="-122"/>
              </a:rPr>
              <a:t>单</a:t>
            </a:r>
            <a:r>
              <a:rPr lang="zh-CN" altLang="en-US" sz="1100" dirty="0">
                <a:solidFill>
                  <a:schemeClr val="tx1">
                    <a:lumMod val="95000"/>
                    <a:lumOff val="5000"/>
                  </a:schemeClr>
                </a:solidFill>
                <a:latin typeface="微软雅黑" pitchFamily="34" charset="-122"/>
                <a:ea typeface="微软雅黑" panose="020B0503020204020204" pitchFamily="34" charset="-122"/>
              </a:rPr>
              <a:t>击此处添加文本单击此处添加文</a:t>
            </a:r>
            <a:r>
              <a:rPr lang="zh-CN" altLang="en-US" sz="1100" dirty="0" smtClean="0">
                <a:solidFill>
                  <a:schemeClr val="tx1">
                    <a:lumMod val="95000"/>
                    <a:lumOff val="5000"/>
                  </a:schemeClr>
                </a:solidFill>
                <a:latin typeface="微软雅黑" pitchFamily="34" charset="-122"/>
                <a:ea typeface="微软雅黑" panose="020B0503020204020204" pitchFamily="34" charset="-122"/>
              </a:rPr>
              <a:t>本</a:t>
            </a:r>
            <a:endParaRPr lang="en-US" altLang="zh-CN" sz="1100" dirty="0">
              <a:solidFill>
                <a:schemeClr val="tx1">
                  <a:lumMod val="95000"/>
                  <a:lumOff val="5000"/>
                </a:schemeClr>
              </a:solidFill>
              <a:latin typeface="微软雅黑" pitchFamily="34" charset="-122"/>
              <a:ea typeface="微软雅黑" panose="020B0503020204020204" pitchFamily="34" charset="-122"/>
            </a:endParaRPr>
          </a:p>
        </p:txBody>
      </p:sp>
      <p:sp>
        <p:nvSpPr>
          <p:cNvPr id="76" name="TextBox 75"/>
          <p:cNvSpPr txBox="1"/>
          <p:nvPr/>
        </p:nvSpPr>
        <p:spPr>
          <a:xfrm>
            <a:off x="4261676" y="4005031"/>
            <a:ext cx="2614580" cy="533504"/>
          </a:xfrm>
          <a:prstGeom prst="rect">
            <a:avLst/>
          </a:prstGeom>
          <a:noFill/>
        </p:spPr>
        <p:txBody>
          <a:bodyPr wrap="square" lIns="86383" tIns="43192" rIns="86383" bIns="43192" rtlCol="0">
            <a:spAutoFit/>
          </a:bodyPr>
          <a:lstStyle/>
          <a:p>
            <a:r>
              <a:rPr lang="zh-CN" altLang="en-US" b="1" dirty="0">
                <a:latin typeface="微软雅黑" pitchFamily="34" charset="-122"/>
                <a:ea typeface="微软雅黑" panose="020B0503020204020204" pitchFamily="34" charset="-122"/>
              </a:rPr>
              <a:t>击添加目录标</a:t>
            </a:r>
            <a:r>
              <a:rPr lang="zh-CN" altLang="en-US" b="1" dirty="0" smtClean="0">
                <a:latin typeface="微软雅黑" pitchFamily="34" charset="-122"/>
                <a:ea typeface="微软雅黑" panose="020B0503020204020204" pitchFamily="34" charset="-122"/>
              </a:rPr>
              <a:t>题</a:t>
            </a:r>
            <a:endParaRPr lang="en-US" altLang="zh-CN" b="1" dirty="0" smtClean="0">
              <a:latin typeface="微软雅黑" pitchFamily="34" charset="-122"/>
              <a:ea typeface="微软雅黑" panose="020B0503020204020204" pitchFamily="34" charset="-122"/>
            </a:endParaRPr>
          </a:p>
          <a:p>
            <a:r>
              <a:rPr lang="zh-CN" altLang="en-US" sz="1100" dirty="0" smtClean="0">
                <a:latin typeface="微软雅黑" pitchFamily="34" charset="-122"/>
                <a:ea typeface="微软雅黑" panose="020B0503020204020204" pitchFamily="34" charset="-122"/>
              </a:rPr>
              <a:t>单</a:t>
            </a:r>
            <a:r>
              <a:rPr lang="zh-CN" altLang="en-US" sz="1100" dirty="0">
                <a:latin typeface="微软雅黑" pitchFamily="34" charset="-122"/>
                <a:ea typeface="微软雅黑" panose="020B0503020204020204" pitchFamily="34" charset="-122"/>
              </a:rPr>
              <a:t>击此处添加文本单击此处添加文</a:t>
            </a:r>
            <a:r>
              <a:rPr lang="zh-CN" altLang="en-US" sz="1100" dirty="0" smtClean="0">
                <a:latin typeface="微软雅黑" pitchFamily="34" charset="-122"/>
                <a:ea typeface="微软雅黑" panose="020B0503020204020204" pitchFamily="34" charset="-122"/>
              </a:rPr>
              <a:t>本</a:t>
            </a:r>
            <a:endParaRPr lang="en-US" altLang="zh-CN" sz="1100" dirty="0">
              <a:latin typeface="微软雅黑" pitchFamily="34" charset="-122"/>
              <a:ea typeface="微软雅黑" panose="020B0503020204020204" pitchFamily="34" charset="-122"/>
            </a:endParaRPr>
          </a:p>
        </p:txBody>
      </p:sp>
      <p:grpSp>
        <p:nvGrpSpPr>
          <p:cNvPr id="77" name="组合 76"/>
          <p:cNvGrpSpPr/>
          <p:nvPr/>
        </p:nvGrpSpPr>
        <p:grpSpPr>
          <a:xfrm>
            <a:off x="2965532" y="420018"/>
            <a:ext cx="864652" cy="864650"/>
            <a:chOff x="3402224" y="483518"/>
            <a:chExt cx="864652" cy="864650"/>
          </a:xfrm>
        </p:grpSpPr>
        <p:grpSp>
          <p:nvGrpSpPr>
            <p:cNvPr id="78" name="组合 77"/>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95000"/>
                      <a:lumOff val="5000"/>
                    </a:schemeClr>
                  </a:solidFill>
                </a:endParaRPr>
              </a:p>
            </p:txBody>
          </p:sp>
          <p:sp>
            <p:nvSpPr>
              <p:cNvPr id="81" name="椭圆 8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95000"/>
                      <a:lumOff val="5000"/>
                    </a:schemeClr>
                  </a:solidFill>
                </a:endParaRPr>
              </a:p>
            </p:txBody>
          </p:sp>
        </p:grpSp>
        <p:sp>
          <p:nvSpPr>
            <p:cNvPr id="79" name="TextBox 78"/>
            <p:cNvSpPr txBox="1"/>
            <p:nvPr/>
          </p:nvSpPr>
          <p:spPr>
            <a:xfrm>
              <a:off x="3542275" y="731177"/>
              <a:ext cx="586298" cy="369332"/>
            </a:xfrm>
            <a:prstGeom prst="rect">
              <a:avLst/>
            </a:prstGeom>
            <a:noFill/>
          </p:spPr>
          <p:txBody>
            <a:bodyPr wrap="square" lIns="0" tIns="0" rIns="0" bIns="0" rtlCol="0">
              <a:spAutoFit/>
            </a:bodyPr>
            <a:lstStyle/>
            <a:p>
              <a:pPr algn="ctr"/>
              <a:r>
                <a:rPr lang="en-US" altLang="zh-CN" sz="2400" b="1" dirty="0" smtClean="0">
                  <a:solidFill>
                    <a:schemeClr val="tx1">
                      <a:lumMod val="95000"/>
                      <a:lumOff val="5000"/>
                    </a:schemeClr>
                  </a:solidFill>
                  <a:latin typeface="微软雅黑" pitchFamily="34" charset="-122"/>
                  <a:ea typeface="微软雅黑" pitchFamily="34" charset="-122"/>
                </a:rPr>
                <a:t>01</a:t>
              </a:r>
              <a:endParaRPr lang="zh-CN" altLang="en-US" sz="2400" b="1" dirty="0">
                <a:solidFill>
                  <a:schemeClr val="tx1">
                    <a:lumMod val="95000"/>
                    <a:lumOff val="5000"/>
                  </a:schemeClr>
                </a:solidFill>
                <a:latin typeface="微软雅黑" pitchFamily="34" charset="-122"/>
                <a:ea typeface="微软雅黑" pitchFamily="34" charset="-122"/>
              </a:endParaRPr>
            </a:p>
          </p:txBody>
        </p:sp>
      </p:grpSp>
      <p:grpSp>
        <p:nvGrpSpPr>
          <p:cNvPr id="82" name="组合 81"/>
          <p:cNvGrpSpPr/>
          <p:nvPr/>
        </p:nvGrpSpPr>
        <p:grpSpPr>
          <a:xfrm>
            <a:off x="3253564" y="3867340"/>
            <a:ext cx="864652" cy="864650"/>
            <a:chOff x="4067944" y="3874219"/>
            <a:chExt cx="864652" cy="864650"/>
          </a:xfrm>
        </p:grpSpPr>
        <p:grpSp>
          <p:nvGrpSpPr>
            <p:cNvPr id="83" name="组合 82"/>
            <p:cNvGrpSpPr/>
            <p:nvPr/>
          </p:nvGrpSpPr>
          <p:grpSpPr>
            <a:xfrm>
              <a:off x="4067944" y="3874219"/>
              <a:ext cx="864652" cy="864650"/>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86" name="椭圆 8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84" name="TextBox 83"/>
            <p:cNvSpPr txBox="1"/>
            <p:nvPr/>
          </p:nvSpPr>
          <p:spPr>
            <a:xfrm>
              <a:off x="4207995" y="4121878"/>
              <a:ext cx="586298" cy="369332"/>
            </a:xfrm>
            <a:prstGeom prst="rect">
              <a:avLst/>
            </a:prstGeom>
            <a:noFill/>
          </p:spPr>
          <p:txBody>
            <a:bodyPr wrap="square" lIns="0" tIns="0" rIns="0" bIns="0" rtlCol="0">
              <a:spAutoFit/>
            </a:bodyPr>
            <a:lstStyle/>
            <a:p>
              <a:pPr algn="ctr"/>
              <a:r>
                <a:rPr lang="en-US" altLang="zh-CN" sz="2400" b="1" dirty="0" smtClean="0">
                  <a:latin typeface="微软雅黑" pitchFamily="34" charset="-122"/>
                  <a:ea typeface="微软雅黑" pitchFamily="34" charset="-122"/>
                </a:rPr>
                <a:t>04</a:t>
              </a:r>
              <a:endParaRPr lang="zh-CN" altLang="en-US" sz="2400" b="1" dirty="0">
                <a:latin typeface="微软雅黑" pitchFamily="34" charset="-122"/>
                <a:ea typeface="微软雅黑" pitchFamily="34" charset="-122"/>
              </a:endParaRPr>
            </a:p>
          </p:txBody>
        </p:sp>
      </p:grpSp>
      <p:sp>
        <p:nvSpPr>
          <p:cNvPr id="87" name="TextBox 86"/>
          <p:cNvSpPr txBox="1"/>
          <p:nvPr/>
        </p:nvSpPr>
        <p:spPr>
          <a:xfrm>
            <a:off x="4909748" y="1560469"/>
            <a:ext cx="2614580" cy="533504"/>
          </a:xfrm>
          <a:prstGeom prst="rect">
            <a:avLst/>
          </a:prstGeom>
          <a:noFill/>
        </p:spPr>
        <p:txBody>
          <a:bodyPr wrap="square" lIns="86383" tIns="43192" rIns="86383" bIns="43192" rtlCol="0">
            <a:spAutoFit/>
          </a:bodyPr>
          <a:lstStyle/>
          <a:p>
            <a:r>
              <a:rPr lang="zh-CN" altLang="en-US" b="1" dirty="0">
                <a:latin typeface="微软雅黑" pitchFamily="34" charset="-122"/>
                <a:ea typeface="微软雅黑" panose="020B0503020204020204" pitchFamily="34" charset="-122"/>
              </a:rPr>
              <a:t>击添加目录标</a:t>
            </a:r>
            <a:r>
              <a:rPr lang="zh-CN" altLang="en-US" b="1" dirty="0" smtClean="0">
                <a:latin typeface="微软雅黑" pitchFamily="34" charset="-122"/>
                <a:ea typeface="微软雅黑" panose="020B0503020204020204" pitchFamily="34" charset="-122"/>
              </a:rPr>
              <a:t>题</a:t>
            </a:r>
            <a:endParaRPr lang="en-US" altLang="zh-CN" b="1" dirty="0" smtClean="0">
              <a:latin typeface="微软雅黑" pitchFamily="34" charset="-122"/>
              <a:ea typeface="微软雅黑" panose="020B0503020204020204" pitchFamily="34" charset="-122"/>
            </a:endParaRPr>
          </a:p>
          <a:p>
            <a:r>
              <a:rPr lang="zh-CN" altLang="en-US" sz="1100" dirty="0" smtClean="0">
                <a:latin typeface="微软雅黑" pitchFamily="34" charset="-122"/>
                <a:ea typeface="微软雅黑" panose="020B0503020204020204" pitchFamily="34" charset="-122"/>
              </a:rPr>
              <a:t>单击此处添加文本单击此处添加文本</a:t>
            </a:r>
            <a:endParaRPr lang="en-US" altLang="zh-CN" sz="1100" dirty="0">
              <a:latin typeface="微软雅黑" pitchFamily="34" charset="-122"/>
              <a:ea typeface="微软雅黑" panose="020B0503020204020204" pitchFamily="34" charset="-122"/>
            </a:endParaRPr>
          </a:p>
        </p:txBody>
      </p:sp>
      <p:grpSp>
        <p:nvGrpSpPr>
          <p:cNvPr id="88" name="组合 87"/>
          <p:cNvGrpSpPr/>
          <p:nvPr/>
        </p:nvGrpSpPr>
        <p:grpSpPr>
          <a:xfrm>
            <a:off x="3845387" y="1491076"/>
            <a:ext cx="864652" cy="864650"/>
            <a:chOff x="4515751" y="1419068"/>
            <a:chExt cx="864652" cy="864650"/>
          </a:xfrm>
        </p:grpSpPr>
        <p:grpSp>
          <p:nvGrpSpPr>
            <p:cNvPr id="89" name="组合 88"/>
            <p:cNvGrpSpPr/>
            <p:nvPr/>
          </p:nvGrpSpPr>
          <p:grpSpPr>
            <a:xfrm>
              <a:off x="4515751" y="1419068"/>
              <a:ext cx="864652" cy="864650"/>
              <a:chOff x="304800" y="673100"/>
              <a:chExt cx="4000500" cy="4000500"/>
            </a:xfrm>
            <a:effectLst>
              <a:outerShdw blurRad="444500" dist="254000" dir="8100000" algn="tr" rotWithShape="0">
                <a:prstClr val="black">
                  <a:alpha val="50000"/>
                </a:prstClr>
              </a:outerShdw>
            </a:effectLst>
          </p:grpSpPr>
          <p:sp>
            <p:nvSpPr>
              <p:cNvPr id="91" name="同心圆 9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92" name="椭圆 9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90" name="TextBox 89"/>
            <p:cNvSpPr txBox="1"/>
            <p:nvPr/>
          </p:nvSpPr>
          <p:spPr>
            <a:xfrm>
              <a:off x="4655802" y="1666727"/>
              <a:ext cx="586298" cy="369332"/>
            </a:xfrm>
            <a:prstGeom prst="rect">
              <a:avLst/>
            </a:prstGeom>
            <a:noFill/>
          </p:spPr>
          <p:txBody>
            <a:bodyPr wrap="square" lIns="0" tIns="0" rIns="0" bIns="0" rtlCol="0">
              <a:spAutoFit/>
            </a:bodyPr>
            <a:lstStyle/>
            <a:p>
              <a:pPr algn="ctr"/>
              <a:r>
                <a:rPr lang="en-US" altLang="zh-CN" sz="2400" b="1" dirty="0" smtClean="0">
                  <a:latin typeface="微软雅黑" pitchFamily="34" charset="-122"/>
                  <a:ea typeface="微软雅黑" pitchFamily="34" charset="-122"/>
                </a:rPr>
                <a:t>02</a:t>
              </a:r>
              <a:endParaRPr lang="zh-CN" altLang="en-US" sz="2400" b="1" dirty="0">
                <a:latin typeface="微软雅黑" pitchFamily="34" charset="-122"/>
                <a:ea typeface="微软雅黑" pitchFamily="34" charset="-122"/>
              </a:endParaRPr>
            </a:p>
          </p:txBody>
        </p:sp>
      </p:grpSp>
      <p:sp>
        <p:nvSpPr>
          <p:cNvPr id="93" name="TextBox 92"/>
          <p:cNvSpPr txBox="1"/>
          <p:nvPr/>
        </p:nvSpPr>
        <p:spPr>
          <a:xfrm>
            <a:off x="5076056" y="2906436"/>
            <a:ext cx="2614580" cy="533504"/>
          </a:xfrm>
          <a:prstGeom prst="rect">
            <a:avLst/>
          </a:prstGeom>
          <a:noFill/>
        </p:spPr>
        <p:txBody>
          <a:bodyPr wrap="square" lIns="86383" tIns="43192" rIns="86383" bIns="43192" rtlCol="0">
            <a:spAutoFit/>
          </a:bodyPr>
          <a:lstStyle/>
          <a:p>
            <a:r>
              <a:rPr lang="zh-CN" altLang="en-US" b="1" dirty="0">
                <a:solidFill>
                  <a:srgbClr val="007CD0"/>
                </a:solidFill>
                <a:latin typeface="微软雅黑" pitchFamily="34" charset="-122"/>
                <a:ea typeface="微软雅黑" panose="020B0503020204020204" pitchFamily="34" charset="-122"/>
              </a:rPr>
              <a:t>击添加目录标</a:t>
            </a:r>
            <a:r>
              <a:rPr lang="zh-CN" altLang="en-US" b="1" dirty="0" smtClean="0">
                <a:solidFill>
                  <a:srgbClr val="007CD0"/>
                </a:solidFill>
                <a:latin typeface="微软雅黑" pitchFamily="34" charset="-122"/>
                <a:ea typeface="微软雅黑" panose="020B0503020204020204" pitchFamily="34" charset="-122"/>
              </a:rPr>
              <a:t>题</a:t>
            </a:r>
            <a:endParaRPr lang="en-US" altLang="zh-CN" b="1" dirty="0" smtClean="0">
              <a:solidFill>
                <a:srgbClr val="007CD0"/>
              </a:solidFill>
              <a:latin typeface="微软雅黑" pitchFamily="34" charset="-122"/>
              <a:ea typeface="微软雅黑" panose="020B0503020204020204" pitchFamily="34" charset="-122"/>
            </a:endParaRPr>
          </a:p>
          <a:p>
            <a:r>
              <a:rPr lang="zh-CN" altLang="en-US" sz="1100" dirty="0" smtClean="0">
                <a:latin typeface="微软雅黑" pitchFamily="34" charset="-122"/>
                <a:ea typeface="微软雅黑" panose="020B0503020204020204" pitchFamily="34" charset="-122"/>
              </a:rPr>
              <a:t>单</a:t>
            </a:r>
            <a:r>
              <a:rPr lang="zh-CN" altLang="en-US" sz="1100" dirty="0">
                <a:latin typeface="微软雅黑" pitchFamily="34" charset="-122"/>
                <a:ea typeface="微软雅黑" panose="020B0503020204020204" pitchFamily="34" charset="-122"/>
              </a:rPr>
              <a:t>击此处添加文本单击此处添加文</a:t>
            </a:r>
            <a:r>
              <a:rPr lang="zh-CN" altLang="en-US" sz="1100" dirty="0" smtClean="0">
                <a:latin typeface="微软雅黑" pitchFamily="34" charset="-122"/>
                <a:ea typeface="微软雅黑" panose="020B0503020204020204" pitchFamily="34" charset="-122"/>
              </a:rPr>
              <a:t>本</a:t>
            </a:r>
            <a:endParaRPr lang="en-US" altLang="zh-CN" sz="1100" dirty="0">
              <a:latin typeface="微软雅黑" pitchFamily="34" charset="-122"/>
              <a:ea typeface="微软雅黑" panose="020B0503020204020204" pitchFamily="34" charset="-122"/>
            </a:endParaRPr>
          </a:p>
        </p:txBody>
      </p:sp>
      <p:grpSp>
        <p:nvGrpSpPr>
          <p:cNvPr id="94" name="组合 93"/>
          <p:cNvGrpSpPr/>
          <p:nvPr/>
        </p:nvGrpSpPr>
        <p:grpSpPr>
          <a:xfrm>
            <a:off x="3995936" y="2787220"/>
            <a:ext cx="864652" cy="864650"/>
            <a:chOff x="4788024" y="2734782"/>
            <a:chExt cx="864652" cy="864650"/>
          </a:xfrm>
        </p:grpSpPr>
        <p:grpSp>
          <p:nvGrpSpPr>
            <p:cNvPr id="95" name="组合 94"/>
            <p:cNvGrpSpPr/>
            <p:nvPr/>
          </p:nvGrpSpPr>
          <p:grpSpPr>
            <a:xfrm>
              <a:off x="4788024" y="2734782"/>
              <a:ext cx="864652" cy="864650"/>
              <a:chOff x="304800" y="673100"/>
              <a:chExt cx="4000500" cy="4000500"/>
            </a:xfrm>
            <a:effectLst>
              <a:outerShdw blurRad="444500" dist="254000" dir="8100000" algn="tr" rotWithShape="0">
                <a:prstClr val="black">
                  <a:alpha val="5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sp>
            <p:nvSpPr>
              <p:cNvPr id="98" name="椭圆 9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grpSp>
        <p:sp>
          <p:nvSpPr>
            <p:cNvPr id="96" name="TextBox 95"/>
            <p:cNvSpPr txBox="1"/>
            <p:nvPr/>
          </p:nvSpPr>
          <p:spPr>
            <a:xfrm>
              <a:off x="4928075" y="2982441"/>
              <a:ext cx="586298" cy="369332"/>
            </a:xfrm>
            <a:prstGeom prst="rect">
              <a:avLst/>
            </a:prstGeom>
            <a:noFill/>
          </p:spPr>
          <p:txBody>
            <a:bodyPr wrap="square" lIns="0" tIns="0" rIns="0" bIns="0" rtlCol="0">
              <a:spAutoFit/>
            </a:bodyPr>
            <a:lstStyle/>
            <a:p>
              <a:pPr algn="ctr"/>
              <a:r>
                <a:rPr lang="en-US" altLang="zh-CN" sz="2400" b="1" dirty="0" smtClean="0">
                  <a:solidFill>
                    <a:srgbClr val="007CD0"/>
                  </a:solidFill>
                  <a:latin typeface="微软雅黑" pitchFamily="34" charset="-122"/>
                  <a:ea typeface="微软雅黑" pitchFamily="34" charset="-122"/>
                </a:rPr>
                <a:t>03</a:t>
              </a:r>
              <a:endParaRPr lang="zh-CN" altLang="en-US" sz="2400" b="1" dirty="0">
                <a:solidFill>
                  <a:srgbClr val="007CD0"/>
                </a:solidFill>
                <a:latin typeface="微软雅黑" pitchFamily="34" charset="-122"/>
                <a:ea typeface="微软雅黑" pitchFamily="34" charset="-122"/>
              </a:endParaRPr>
            </a:p>
          </p:txBody>
        </p:sp>
      </p:grpSp>
      <p:sp>
        <p:nvSpPr>
          <p:cNvPr id="37" name="下箭头 36"/>
          <p:cNvSpPr/>
          <p:nvPr/>
        </p:nvSpPr>
        <p:spPr>
          <a:xfrm rot="16200000">
            <a:off x="3292371" y="2964696"/>
            <a:ext cx="432081" cy="509694"/>
          </a:xfrm>
          <a:prstGeom prst="downArrow">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Tree>
    <p:extLst>
      <p:ext uri="{BB962C8B-B14F-4D97-AF65-F5344CB8AC3E}">
        <p14:creationId xmlns:p14="http://schemas.microsoft.com/office/powerpoint/2010/main" val="547328880"/>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 fill="hold"/>
                                        <p:tgtEl>
                                          <p:spTgt spid="40"/>
                                        </p:tgtEl>
                                        <p:attrNameLst>
                                          <p:attrName>ppt_w</p:attrName>
                                        </p:attrNameLst>
                                      </p:cBhvr>
                                      <p:tavLst>
                                        <p:tav tm="0">
                                          <p:val>
                                            <p:fltVal val="0"/>
                                          </p:val>
                                        </p:tav>
                                        <p:tav tm="100000">
                                          <p:val>
                                            <p:strVal val="#ppt_w"/>
                                          </p:val>
                                        </p:tav>
                                      </p:tavLst>
                                    </p:anim>
                                    <p:anim calcmode="lin" valueType="num">
                                      <p:cBhvr>
                                        <p:cTn id="8" dur="100" fill="hold"/>
                                        <p:tgtEl>
                                          <p:spTgt spid="40"/>
                                        </p:tgtEl>
                                        <p:attrNameLst>
                                          <p:attrName>ppt_h</p:attrName>
                                        </p:attrNameLst>
                                      </p:cBhvr>
                                      <p:tavLst>
                                        <p:tav tm="0">
                                          <p:val>
                                            <p:fltVal val="0"/>
                                          </p:val>
                                        </p:tav>
                                        <p:tav tm="100000">
                                          <p:val>
                                            <p:strVal val="#ppt_h"/>
                                          </p:val>
                                        </p:tav>
                                      </p:tavLst>
                                    </p:anim>
                                    <p:animEffect transition="in" filter="fade">
                                      <p:cBhvr>
                                        <p:cTn id="9" dur="100"/>
                                        <p:tgtEl>
                                          <p:spTgt spid="40"/>
                                        </p:tgtEl>
                                      </p:cBhvr>
                                    </p:animEffect>
                                  </p:childTnLst>
                                </p:cTn>
                              </p:par>
                              <p:par>
                                <p:cTn id="10" presetID="6" presetClass="emph" presetSubtype="0" fill="hold" nodeType="withEffect">
                                  <p:stCondLst>
                                    <p:cond delay="100"/>
                                  </p:stCondLst>
                                  <p:childTnLst>
                                    <p:animScale>
                                      <p:cBhvr>
                                        <p:cTn id="11" dur="100" fill="hold"/>
                                        <p:tgtEl>
                                          <p:spTgt spid="40"/>
                                        </p:tgtEl>
                                      </p:cBhvr>
                                      <p:by x="110000" y="110000"/>
                                    </p:animScale>
                                  </p:childTnLst>
                                </p:cTn>
                              </p:par>
                              <p:par>
                                <p:cTn id="12" presetID="6" presetClass="emph" presetSubtype="0" fill="hold" nodeType="withEffect">
                                  <p:stCondLst>
                                    <p:cond delay="200"/>
                                  </p:stCondLst>
                                  <p:childTnLst>
                                    <p:animScale>
                                      <p:cBhvr>
                                        <p:cTn id="13" dur="200" fill="hold"/>
                                        <p:tgtEl>
                                          <p:spTgt spid="40"/>
                                        </p:tgtEl>
                                      </p:cBhvr>
                                      <p:by x="90000" y="90000"/>
                                    </p:animScale>
                                  </p:childTnLst>
                                </p:cTn>
                              </p:par>
                              <p:par>
                                <p:cTn id="14" presetID="6" presetClass="emph" presetSubtype="0" fill="hold" nodeType="withEffect">
                                  <p:stCondLst>
                                    <p:cond delay="400"/>
                                  </p:stCondLst>
                                  <p:childTnLst>
                                    <p:animScale>
                                      <p:cBhvr>
                                        <p:cTn id="15" dur="100" fill="hold"/>
                                        <p:tgtEl>
                                          <p:spTgt spid="40"/>
                                        </p:tgtEl>
                                      </p:cBhvr>
                                      <p:by x="105000" y="105000"/>
                                    </p:animScale>
                                  </p:childTnLst>
                                </p:cTn>
                              </p:par>
                              <p:par>
                                <p:cTn id="16" presetID="6" presetClass="emph" presetSubtype="0" fill="hold" nodeType="withEffect">
                                  <p:stCondLst>
                                    <p:cond delay="500"/>
                                  </p:stCondLst>
                                  <p:childTnLst>
                                    <p:animScale>
                                      <p:cBhvr>
                                        <p:cTn id="17" dur="200" fill="hold"/>
                                        <p:tgtEl>
                                          <p:spTgt spid="40"/>
                                        </p:tgtEl>
                                      </p:cBhvr>
                                      <p:by x="95000" y="95000"/>
                                    </p:animScale>
                                  </p:childTnLst>
                                </p:cTn>
                              </p:par>
                            </p:childTnLst>
                          </p:cTn>
                        </p:par>
                        <p:par>
                          <p:cTn id="18" fill="hold">
                            <p:stCondLst>
                              <p:cond delay="700"/>
                            </p:stCondLst>
                            <p:childTnLst>
                              <p:par>
                                <p:cTn id="19" presetID="53" presetClass="entr" presetSubtype="16" fill="hold" nodeType="afterEffect">
                                  <p:stCondLst>
                                    <p:cond delay="0"/>
                                  </p:stCondLst>
                                  <p:childTnLst>
                                    <p:set>
                                      <p:cBhvr>
                                        <p:cTn id="20" dur="1" fill="hold">
                                          <p:stCondLst>
                                            <p:cond delay="0"/>
                                          </p:stCondLst>
                                        </p:cTn>
                                        <p:tgtEl>
                                          <p:spTgt spid="77"/>
                                        </p:tgtEl>
                                        <p:attrNameLst>
                                          <p:attrName>style.visibility</p:attrName>
                                        </p:attrNameLst>
                                      </p:cBhvr>
                                      <p:to>
                                        <p:strVal val="visible"/>
                                      </p:to>
                                    </p:set>
                                    <p:anim calcmode="lin" valueType="num">
                                      <p:cBhvr>
                                        <p:cTn id="21" dur="100" fill="hold"/>
                                        <p:tgtEl>
                                          <p:spTgt spid="77"/>
                                        </p:tgtEl>
                                        <p:attrNameLst>
                                          <p:attrName>ppt_w</p:attrName>
                                        </p:attrNameLst>
                                      </p:cBhvr>
                                      <p:tavLst>
                                        <p:tav tm="0">
                                          <p:val>
                                            <p:fltVal val="0"/>
                                          </p:val>
                                        </p:tav>
                                        <p:tav tm="100000">
                                          <p:val>
                                            <p:strVal val="#ppt_w"/>
                                          </p:val>
                                        </p:tav>
                                      </p:tavLst>
                                    </p:anim>
                                    <p:anim calcmode="lin" valueType="num">
                                      <p:cBhvr>
                                        <p:cTn id="22" dur="100" fill="hold"/>
                                        <p:tgtEl>
                                          <p:spTgt spid="77"/>
                                        </p:tgtEl>
                                        <p:attrNameLst>
                                          <p:attrName>ppt_h</p:attrName>
                                        </p:attrNameLst>
                                      </p:cBhvr>
                                      <p:tavLst>
                                        <p:tav tm="0">
                                          <p:val>
                                            <p:fltVal val="0"/>
                                          </p:val>
                                        </p:tav>
                                        <p:tav tm="100000">
                                          <p:val>
                                            <p:strVal val="#ppt_h"/>
                                          </p:val>
                                        </p:tav>
                                      </p:tavLst>
                                    </p:anim>
                                    <p:animEffect transition="in" filter="fade">
                                      <p:cBhvr>
                                        <p:cTn id="23" dur="100"/>
                                        <p:tgtEl>
                                          <p:spTgt spid="77"/>
                                        </p:tgtEl>
                                      </p:cBhvr>
                                    </p:animEffect>
                                  </p:childTnLst>
                                </p:cTn>
                              </p:par>
                              <p:par>
                                <p:cTn id="24" presetID="6" presetClass="emph" presetSubtype="0" fill="hold" nodeType="withEffect">
                                  <p:stCondLst>
                                    <p:cond delay="100"/>
                                  </p:stCondLst>
                                  <p:childTnLst>
                                    <p:animScale>
                                      <p:cBhvr>
                                        <p:cTn id="25" dur="100" fill="hold"/>
                                        <p:tgtEl>
                                          <p:spTgt spid="77"/>
                                        </p:tgtEl>
                                      </p:cBhvr>
                                      <p:by x="110000" y="110000"/>
                                    </p:animScale>
                                  </p:childTnLst>
                                </p:cTn>
                              </p:par>
                              <p:par>
                                <p:cTn id="26" presetID="6" presetClass="emph" presetSubtype="0" fill="hold" nodeType="withEffect">
                                  <p:stCondLst>
                                    <p:cond delay="200"/>
                                  </p:stCondLst>
                                  <p:childTnLst>
                                    <p:animScale>
                                      <p:cBhvr>
                                        <p:cTn id="27" dur="200" fill="hold"/>
                                        <p:tgtEl>
                                          <p:spTgt spid="77"/>
                                        </p:tgtEl>
                                      </p:cBhvr>
                                      <p:by x="90000" y="90000"/>
                                    </p:animScale>
                                  </p:childTnLst>
                                </p:cTn>
                              </p:par>
                              <p:par>
                                <p:cTn id="28" presetID="6" presetClass="emph" presetSubtype="0" fill="hold" nodeType="withEffect">
                                  <p:stCondLst>
                                    <p:cond delay="400"/>
                                  </p:stCondLst>
                                  <p:childTnLst>
                                    <p:animScale>
                                      <p:cBhvr>
                                        <p:cTn id="29" dur="100" fill="hold"/>
                                        <p:tgtEl>
                                          <p:spTgt spid="77"/>
                                        </p:tgtEl>
                                      </p:cBhvr>
                                      <p:by x="105000" y="105000"/>
                                    </p:animScale>
                                  </p:childTnLst>
                                </p:cTn>
                              </p:par>
                              <p:par>
                                <p:cTn id="30" presetID="6" presetClass="emph" presetSubtype="0" fill="hold" nodeType="withEffect">
                                  <p:stCondLst>
                                    <p:cond delay="500"/>
                                  </p:stCondLst>
                                  <p:childTnLst>
                                    <p:animScale>
                                      <p:cBhvr>
                                        <p:cTn id="31" dur="200" fill="hold"/>
                                        <p:tgtEl>
                                          <p:spTgt spid="77"/>
                                        </p:tgtEl>
                                      </p:cBhvr>
                                      <p:by x="95000" y="95000"/>
                                    </p:animScale>
                                  </p:childTnLst>
                                </p:cTn>
                              </p:par>
                            </p:childTnLst>
                          </p:cTn>
                        </p:par>
                        <p:par>
                          <p:cTn id="32" fill="hold">
                            <p:stCondLst>
                              <p:cond delay="1400"/>
                            </p:stCondLst>
                            <p:childTnLst>
                              <p:par>
                                <p:cTn id="33" presetID="22" presetClass="entr" presetSubtype="8" fill="hold" grpId="0" nodeType="after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wipe(left)">
                                      <p:cBhvr>
                                        <p:cTn id="35" dur="500"/>
                                        <p:tgtEl>
                                          <p:spTgt spid="75"/>
                                        </p:tgtEl>
                                      </p:cBhvr>
                                    </p:animEffect>
                                  </p:childTnLst>
                                </p:cTn>
                              </p:par>
                            </p:childTnLst>
                          </p:cTn>
                        </p:par>
                        <p:par>
                          <p:cTn id="36" fill="hold">
                            <p:stCondLst>
                              <p:cond delay="1900"/>
                            </p:stCondLst>
                            <p:childTnLst>
                              <p:par>
                                <p:cTn id="37" presetID="53" presetClass="entr" presetSubtype="16" fill="hold" nodeType="afterEffect">
                                  <p:stCondLst>
                                    <p:cond delay="0"/>
                                  </p:stCondLst>
                                  <p:childTnLst>
                                    <p:set>
                                      <p:cBhvr>
                                        <p:cTn id="38" dur="1" fill="hold">
                                          <p:stCondLst>
                                            <p:cond delay="0"/>
                                          </p:stCondLst>
                                        </p:cTn>
                                        <p:tgtEl>
                                          <p:spTgt spid="88"/>
                                        </p:tgtEl>
                                        <p:attrNameLst>
                                          <p:attrName>style.visibility</p:attrName>
                                        </p:attrNameLst>
                                      </p:cBhvr>
                                      <p:to>
                                        <p:strVal val="visible"/>
                                      </p:to>
                                    </p:set>
                                    <p:anim calcmode="lin" valueType="num">
                                      <p:cBhvr>
                                        <p:cTn id="39" dur="100" fill="hold"/>
                                        <p:tgtEl>
                                          <p:spTgt spid="88"/>
                                        </p:tgtEl>
                                        <p:attrNameLst>
                                          <p:attrName>ppt_w</p:attrName>
                                        </p:attrNameLst>
                                      </p:cBhvr>
                                      <p:tavLst>
                                        <p:tav tm="0">
                                          <p:val>
                                            <p:fltVal val="0"/>
                                          </p:val>
                                        </p:tav>
                                        <p:tav tm="100000">
                                          <p:val>
                                            <p:strVal val="#ppt_w"/>
                                          </p:val>
                                        </p:tav>
                                      </p:tavLst>
                                    </p:anim>
                                    <p:anim calcmode="lin" valueType="num">
                                      <p:cBhvr>
                                        <p:cTn id="40" dur="100" fill="hold"/>
                                        <p:tgtEl>
                                          <p:spTgt spid="88"/>
                                        </p:tgtEl>
                                        <p:attrNameLst>
                                          <p:attrName>ppt_h</p:attrName>
                                        </p:attrNameLst>
                                      </p:cBhvr>
                                      <p:tavLst>
                                        <p:tav tm="0">
                                          <p:val>
                                            <p:fltVal val="0"/>
                                          </p:val>
                                        </p:tav>
                                        <p:tav tm="100000">
                                          <p:val>
                                            <p:strVal val="#ppt_h"/>
                                          </p:val>
                                        </p:tav>
                                      </p:tavLst>
                                    </p:anim>
                                    <p:animEffect transition="in" filter="fade">
                                      <p:cBhvr>
                                        <p:cTn id="41" dur="100"/>
                                        <p:tgtEl>
                                          <p:spTgt spid="88"/>
                                        </p:tgtEl>
                                      </p:cBhvr>
                                    </p:animEffect>
                                  </p:childTnLst>
                                </p:cTn>
                              </p:par>
                              <p:par>
                                <p:cTn id="42" presetID="6" presetClass="emph" presetSubtype="0" fill="hold" nodeType="withEffect">
                                  <p:stCondLst>
                                    <p:cond delay="100"/>
                                  </p:stCondLst>
                                  <p:childTnLst>
                                    <p:animScale>
                                      <p:cBhvr>
                                        <p:cTn id="43" dur="100" fill="hold"/>
                                        <p:tgtEl>
                                          <p:spTgt spid="88"/>
                                        </p:tgtEl>
                                      </p:cBhvr>
                                      <p:by x="110000" y="110000"/>
                                    </p:animScale>
                                  </p:childTnLst>
                                </p:cTn>
                              </p:par>
                              <p:par>
                                <p:cTn id="44" presetID="6" presetClass="emph" presetSubtype="0" fill="hold" nodeType="withEffect">
                                  <p:stCondLst>
                                    <p:cond delay="200"/>
                                  </p:stCondLst>
                                  <p:childTnLst>
                                    <p:animScale>
                                      <p:cBhvr>
                                        <p:cTn id="45" dur="200" fill="hold"/>
                                        <p:tgtEl>
                                          <p:spTgt spid="88"/>
                                        </p:tgtEl>
                                      </p:cBhvr>
                                      <p:by x="90000" y="90000"/>
                                    </p:animScale>
                                  </p:childTnLst>
                                </p:cTn>
                              </p:par>
                              <p:par>
                                <p:cTn id="46" presetID="6" presetClass="emph" presetSubtype="0" fill="hold" nodeType="withEffect">
                                  <p:stCondLst>
                                    <p:cond delay="400"/>
                                  </p:stCondLst>
                                  <p:childTnLst>
                                    <p:animScale>
                                      <p:cBhvr>
                                        <p:cTn id="47" dur="100" fill="hold"/>
                                        <p:tgtEl>
                                          <p:spTgt spid="88"/>
                                        </p:tgtEl>
                                      </p:cBhvr>
                                      <p:by x="105000" y="105000"/>
                                    </p:animScale>
                                  </p:childTnLst>
                                </p:cTn>
                              </p:par>
                              <p:par>
                                <p:cTn id="48" presetID="6" presetClass="emph" presetSubtype="0" fill="hold" nodeType="withEffect">
                                  <p:stCondLst>
                                    <p:cond delay="500"/>
                                  </p:stCondLst>
                                  <p:childTnLst>
                                    <p:animScale>
                                      <p:cBhvr>
                                        <p:cTn id="49" dur="200" fill="hold"/>
                                        <p:tgtEl>
                                          <p:spTgt spid="88"/>
                                        </p:tgtEl>
                                      </p:cBhvr>
                                      <p:by x="95000" y="95000"/>
                                    </p:animScale>
                                  </p:childTnLst>
                                </p:cTn>
                              </p:par>
                            </p:childTnLst>
                          </p:cTn>
                        </p:par>
                        <p:par>
                          <p:cTn id="50" fill="hold">
                            <p:stCondLst>
                              <p:cond delay="2600"/>
                            </p:stCondLst>
                            <p:childTnLst>
                              <p:par>
                                <p:cTn id="51" presetID="22" presetClass="entr" presetSubtype="8" fill="hold" grpId="0" nodeType="afterEffect">
                                  <p:stCondLst>
                                    <p:cond delay="0"/>
                                  </p:stCondLst>
                                  <p:childTnLst>
                                    <p:set>
                                      <p:cBhvr>
                                        <p:cTn id="52" dur="1" fill="hold">
                                          <p:stCondLst>
                                            <p:cond delay="0"/>
                                          </p:stCondLst>
                                        </p:cTn>
                                        <p:tgtEl>
                                          <p:spTgt spid="87"/>
                                        </p:tgtEl>
                                        <p:attrNameLst>
                                          <p:attrName>style.visibility</p:attrName>
                                        </p:attrNameLst>
                                      </p:cBhvr>
                                      <p:to>
                                        <p:strVal val="visible"/>
                                      </p:to>
                                    </p:set>
                                    <p:animEffect transition="in" filter="wipe(left)">
                                      <p:cBhvr>
                                        <p:cTn id="53" dur="500"/>
                                        <p:tgtEl>
                                          <p:spTgt spid="87"/>
                                        </p:tgtEl>
                                      </p:cBhvr>
                                    </p:animEffect>
                                  </p:childTnLst>
                                </p:cTn>
                              </p:par>
                            </p:childTnLst>
                          </p:cTn>
                        </p:par>
                        <p:par>
                          <p:cTn id="54" fill="hold">
                            <p:stCondLst>
                              <p:cond delay="3100"/>
                            </p:stCondLst>
                            <p:childTnLst>
                              <p:par>
                                <p:cTn id="55" presetID="53" presetClass="entr" presetSubtype="16" fill="hold" nodeType="afterEffect">
                                  <p:stCondLst>
                                    <p:cond delay="0"/>
                                  </p:stCondLst>
                                  <p:childTnLst>
                                    <p:set>
                                      <p:cBhvr>
                                        <p:cTn id="56" dur="1" fill="hold">
                                          <p:stCondLst>
                                            <p:cond delay="0"/>
                                          </p:stCondLst>
                                        </p:cTn>
                                        <p:tgtEl>
                                          <p:spTgt spid="94"/>
                                        </p:tgtEl>
                                        <p:attrNameLst>
                                          <p:attrName>style.visibility</p:attrName>
                                        </p:attrNameLst>
                                      </p:cBhvr>
                                      <p:to>
                                        <p:strVal val="visible"/>
                                      </p:to>
                                    </p:set>
                                    <p:anim calcmode="lin" valueType="num">
                                      <p:cBhvr>
                                        <p:cTn id="57" dur="100" fill="hold"/>
                                        <p:tgtEl>
                                          <p:spTgt spid="94"/>
                                        </p:tgtEl>
                                        <p:attrNameLst>
                                          <p:attrName>ppt_w</p:attrName>
                                        </p:attrNameLst>
                                      </p:cBhvr>
                                      <p:tavLst>
                                        <p:tav tm="0">
                                          <p:val>
                                            <p:fltVal val="0"/>
                                          </p:val>
                                        </p:tav>
                                        <p:tav tm="100000">
                                          <p:val>
                                            <p:strVal val="#ppt_w"/>
                                          </p:val>
                                        </p:tav>
                                      </p:tavLst>
                                    </p:anim>
                                    <p:anim calcmode="lin" valueType="num">
                                      <p:cBhvr>
                                        <p:cTn id="58" dur="100" fill="hold"/>
                                        <p:tgtEl>
                                          <p:spTgt spid="94"/>
                                        </p:tgtEl>
                                        <p:attrNameLst>
                                          <p:attrName>ppt_h</p:attrName>
                                        </p:attrNameLst>
                                      </p:cBhvr>
                                      <p:tavLst>
                                        <p:tav tm="0">
                                          <p:val>
                                            <p:fltVal val="0"/>
                                          </p:val>
                                        </p:tav>
                                        <p:tav tm="100000">
                                          <p:val>
                                            <p:strVal val="#ppt_h"/>
                                          </p:val>
                                        </p:tav>
                                      </p:tavLst>
                                    </p:anim>
                                    <p:animEffect transition="in" filter="fade">
                                      <p:cBhvr>
                                        <p:cTn id="59" dur="100"/>
                                        <p:tgtEl>
                                          <p:spTgt spid="94"/>
                                        </p:tgtEl>
                                      </p:cBhvr>
                                    </p:animEffect>
                                  </p:childTnLst>
                                </p:cTn>
                              </p:par>
                              <p:par>
                                <p:cTn id="60" presetID="6" presetClass="emph" presetSubtype="0" fill="hold" nodeType="withEffect">
                                  <p:stCondLst>
                                    <p:cond delay="100"/>
                                  </p:stCondLst>
                                  <p:childTnLst>
                                    <p:animScale>
                                      <p:cBhvr>
                                        <p:cTn id="61" dur="100" fill="hold"/>
                                        <p:tgtEl>
                                          <p:spTgt spid="94"/>
                                        </p:tgtEl>
                                      </p:cBhvr>
                                      <p:by x="110000" y="110000"/>
                                    </p:animScale>
                                  </p:childTnLst>
                                </p:cTn>
                              </p:par>
                              <p:par>
                                <p:cTn id="62" presetID="6" presetClass="emph" presetSubtype="0" fill="hold" nodeType="withEffect">
                                  <p:stCondLst>
                                    <p:cond delay="200"/>
                                  </p:stCondLst>
                                  <p:childTnLst>
                                    <p:animScale>
                                      <p:cBhvr>
                                        <p:cTn id="63" dur="200" fill="hold"/>
                                        <p:tgtEl>
                                          <p:spTgt spid="94"/>
                                        </p:tgtEl>
                                      </p:cBhvr>
                                      <p:by x="90000" y="90000"/>
                                    </p:animScale>
                                  </p:childTnLst>
                                </p:cTn>
                              </p:par>
                              <p:par>
                                <p:cTn id="64" presetID="6" presetClass="emph" presetSubtype="0" fill="hold" nodeType="withEffect">
                                  <p:stCondLst>
                                    <p:cond delay="400"/>
                                  </p:stCondLst>
                                  <p:childTnLst>
                                    <p:animScale>
                                      <p:cBhvr>
                                        <p:cTn id="65" dur="100" fill="hold"/>
                                        <p:tgtEl>
                                          <p:spTgt spid="94"/>
                                        </p:tgtEl>
                                      </p:cBhvr>
                                      <p:by x="105000" y="105000"/>
                                    </p:animScale>
                                  </p:childTnLst>
                                </p:cTn>
                              </p:par>
                              <p:par>
                                <p:cTn id="66" presetID="6" presetClass="emph" presetSubtype="0" fill="hold" nodeType="withEffect">
                                  <p:stCondLst>
                                    <p:cond delay="500"/>
                                  </p:stCondLst>
                                  <p:childTnLst>
                                    <p:animScale>
                                      <p:cBhvr>
                                        <p:cTn id="67" dur="200" fill="hold"/>
                                        <p:tgtEl>
                                          <p:spTgt spid="94"/>
                                        </p:tgtEl>
                                      </p:cBhvr>
                                      <p:by x="95000" y="95000"/>
                                    </p:animScale>
                                  </p:childTnLst>
                                </p:cTn>
                              </p:par>
                            </p:childTnLst>
                          </p:cTn>
                        </p:par>
                        <p:par>
                          <p:cTn id="68" fill="hold">
                            <p:stCondLst>
                              <p:cond delay="3800"/>
                            </p:stCondLst>
                            <p:childTnLst>
                              <p:par>
                                <p:cTn id="69" presetID="22" presetClass="entr" presetSubtype="8" fill="hold" grpId="0" nodeType="afterEffect">
                                  <p:stCondLst>
                                    <p:cond delay="0"/>
                                  </p:stCondLst>
                                  <p:childTnLst>
                                    <p:set>
                                      <p:cBhvr>
                                        <p:cTn id="70" dur="1" fill="hold">
                                          <p:stCondLst>
                                            <p:cond delay="0"/>
                                          </p:stCondLst>
                                        </p:cTn>
                                        <p:tgtEl>
                                          <p:spTgt spid="93"/>
                                        </p:tgtEl>
                                        <p:attrNameLst>
                                          <p:attrName>style.visibility</p:attrName>
                                        </p:attrNameLst>
                                      </p:cBhvr>
                                      <p:to>
                                        <p:strVal val="visible"/>
                                      </p:to>
                                    </p:set>
                                    <p:animEffect transition="in" filter="wipe(left)">
                                      <p:cBhvr>
                                        <p:cTn id="71" dur="500"/>
                                        <p:tgtEl>
                                          <p:spTgt spid="93"/>
                                        </p:tgtEl>
                                      </p:cBhvr>
                                    </p:animEffect>
                                  </p:childTnLst>
                                </p:cTn>
                              </p:par>
                            </p:childTnLst>
                          </p:cTn>
                        </p:par>
                        <p:par>
                          <p:cTn id="72" fill="hold">
                            <p:stCondLst>
                              <p:cond delay="4300"/>
                            </p:stCondLst>
                            <p:childTnLst>
                              <p:par>
                                <p:cTn id="73" presetID="53" presetClass="entr" presetSubtype="16" fill="hold" nodeType="afterEffect">
                                  <p:stCondLst>
                                    <p:cond delay="0"/>
                                  </p:stCondLst>
                                  <p:childTnLst>
                                    <p:set>
                                      <p:cBhvr>
                                        <p:cTn id="74" dur="1" fill="hold">
                                          <p:stCondLst>
                                            <p:cond delay="0"/>
                                          </p:stCondLst>
                                        </p:cTn>
                                        <p:tgtEl>
                                          <p:spTgt spid="82"/>
                                        </p:tgtEl>
                                        <p:attrNameLst>
                                          <p:attrName>style.visibility</p:attrName>
                                        </p:attrNameLst>
                                      </p:cBhvr>
                                      <p:to>
                                        <p:strVal val="visible"/>
                                      </p:to>
                                    </p:set>
                                    <p:anim calcmode="lin" valueType="num">
                                      <p:cBhvr>
                                        <p:cTn id="75" dur="100" fill="hold"/>
                                        <p:tgtEl>
                                          <p:spTgt spid="82"/>
                                        </p:tgtEl>
                                        <p:attrNameLst>
                                          <p:attrName>ppt_w</p:attrName>
                                        </p:attrNameLst>
                                      </p:cBhvr>
                                      <p:tavLst>
                                        <p:tav tm="0">
                                          <p:val>
                                            <p:fltVal val="0"/>
                                          </p:val>
                                        </p:tav>
                                        <p:tav tm="100000">
                                          <p:val>
                                            <p:strVal val="#ppt_w"/>
                                          </p:val>
                                        </p:tav>
                                      </p:tavLst>
                                    </p:anim>
                                    <p:anim calcmode="lin" valueType="num">
                                      <p:cBhvr>
                                        <p:cTn id="76" dur="100" fill="hold"/>
                                        <p:tgtEl>
                                          <p:spTgt spid="82"/>
                                        </p:tgtEl>
                                        <p:attrNameLst>
                                          <p:attrName>ppt_h</p:attrName>
                                        </p:attrNameLst>
                                      </p:cBhvr>
                                      <p:tavLst>
                                        <p:tav tm="0">
                                          <p:val>
                                            <p:fltVal val="0"/>
                                          </p:val>
                                        </p:tav>
                                        <p:tav tm="100000">
                                          <p:val>
                                            <p:strVal val="#ppt_h"/>
                                          </p:val>
                                        </p:tav>
                                      </p:tavLst>
                                    </p:anim>
                                    <p:animEffect transition="in" filter="fade">
                                      <p:cBhvr>
                                        <p:cTn id="77" dur="100"/>
                                        <p:tgtEl>
                                          <p:spTgt spid="82"/>
                                        </p:tgtEl>
                                      </p:cBhvr>
                                    </p:animEffect>
                                  </p:childTnLst>
                                </p:cTn>
                              </p:par>
                              <p:par>
                                <p:cTn id="78" presetID="6" presetClass="emph" presetSubtype="0" fill="hold" nodeType="withEffect">
                                  <p:stCondLst>
                                    <p:cond delay="100"/>
                                  </p:stCondLst>
                                  <p:childTnLst>
                                    <p:animScale>
                                      <p:cBhvr>
                                        <p:cTn id="79" dur="100" fill="hold"/>
                                        <p:tgtEl>
                                          <p:spTgt spid="82"/>
                                        </p:tgtEl>
                                      </p:cBhvr>
                                      <p:by x="110000" y="110000"/>
                                    </p:animScale>
                                  </p:childTnLst>
                                </p:cTn>
                              </p:par>
                              <p:par>
                                <p:cTn id="80" presetID="6" presetClass="emph" presetSubtype="0" fill="hold" nodeType="withEffect">
                                  <p:stCondLst>
                                    <p:cond delay="200"/>
                                  </p:stCondLst>
                                  <p:childTnLst>
                                    <p:animScale>
                                      <p:cBhvr>
                                        <p:cTn id="81" dur="200" fill="hold"/>
                                        <p:tgtEl>
                                          <p:spTgt spid="82"/>
                                        </p:tgtEl>
                                      </p:cBhvr>
                                      <p:by x="90000" y="90000"/>
                                    </p:animScale>
                                  </p:childTnLst>
                                </p:cTn>
                              </p:par>
                              <p:par>
                                <p:cTn id="82" presetID="6" presetClass="emph" presetSubtype="0" fill="hold" nodeType="withEffect">
                                  <p:stCondLst>
                                    <p:cond delay="400"/>
                                  </p:stCondLst>
                                  <p:childTnLst>
                                    <p:animScale>
                                      <p:cBhvr>
                                        <p:cTn id="83" dur="100" fill="hold"/>
                                        <p:tgtEl>
                                          <p:spTgt spid="82"/>
                                        </p:tgtEl>
                                      </p:cBhvr>
                                      <p:by x="105000" y="105000"/>
                                    </p:animScale>
                                  </p:childTnLst>
                                </p:cTn>
                              </p:par>
                              <p:par>
                                <p:cTn id="84" presetID="6" presetClass="emph" presetSubtype="0" fill="hold" nodeType="withEffect">
                                  <p:stCondLst>
                                    <p:cond delay="500"/>
                                  </p:stCondLst>
                                  <p:childTnLst>
                                    <p:animScale>
                                      <p:cBhvr>
                                        <p:cTn id="85" dur="200" fill="hold"/>
                                        <p:tgtEl>
                                          <p:spTgt spid="82"/>
                                        </p:tgtEl>
                                      </p:cBhvr>
                                      <p:by x="95000" y="95000"/>
                                    </p:animScale>
                                  </p:childTnLst>
                                </p:cTn>
                              </p:par>
                            </p:childTnLst>
                          </p:cTn>
                        </p:par>
                        <p:par>
                          <p:cTn id="86" fill="hold">
                            <p:stCondLst>
                              <p:cond delay="5000"/>
                            </p:stCondLst>
                            <p:childTnLst>
                              <p:par>
                                <p:cTn id="87" presetID="22" presetClass="entr" presetSubtype="8" fill="hold" grpId="0" nodeType="afterEffect">
                                  <p:stCondLst>
                                    <p:cond delay="0"/>
                                  </p:stCondLst>
                                  <p:childTnLst>
                                    <p:set>
                                      <p:cBhvr>
                                        <p:cTn id="88" dur="1" fill="hold">
                                          <p:stCondLst>
                                            <p:cond delay="0"/>
                                          </p:stCondLst>
                                        </p:cTn>
                                        <p:tgtEl>
                                          <p:spTgt spid="76"/>
                                        </p:tgtEl>
                                        <p:attrNameLst>
                                          <p:attrName>style.visibility</p:attrName>
                                        </p:attrNameLst>
                                      </p:cBhvr>
                                      <p:to>
                                        <p:strVal val="visible"/>
                                      </p:to>
                                    </p:set>
                                    <p:animEffect transition="in" filter="wipe(left)">
                                      <p:cBhvr>
                                        <p:cTn id="89" dur="500"/>
                                        <p:tgtEl>
                                          <p:spTgt spid="76"/>
                                        </p:tgtEl>
                                      </p:cBhvr>
                                    </p:animEffect>
                                  </p:childTnLst>
                                </p:cTn>
                              </p:par>
                            </p:childTnLst>
                          </p:cTn>
                        </p:par>
                        <p:par>
                          <p:cTn id="90" fill="hold">
                            <p:stCondLst>
                              <p:cond delay="5500"/>
                            </p:stCondLst>
                            <p:childTnLst>
                              <p:par>
                                <p:cTn id="91" presetID="2" presetClass="entr" presetSubtype="8" fill="hold" grpId="0" nodeType="afterEffect">
                                  <p:stCondLst>
                                    <p:cond delay="0"/>
                                  </p:stCondLst>
                                  <p:childTnLst>
                                    <p:set>
                                      <p:cBhvr>
                                        <p:cTn id="92" dur="1" fill="hold">
                                          <p:stCondLst>
                                            <p:cond delay="0"/>
                                          </p:stCondLst>
                                        </p:cTn>
                                        <p:tgtEl>
                                          <p:spTgt spid="37"/>
                                        </p:tgtEl>
                                        <p:attrNameLst>
                                          <p:attrName>style.visibility</p:attrName>
                                        </p:attrNameLst>
                                      </p:cBhvr>
                                      <p:to>
                                        <p:strVal val="visible"/>
                                      </p:to>
                                    </p:set>
                                    <p:anim calcmode="lin" valueType="num">
                                      <p:cBhvr additive="base">
                                        <p:cTn id="93" dur="500" fill="hold"/>
                                        <p:tgtEl>
                                          <p:spTgt spid="37"/>
                                        </p:tgtEl>
                                        <p:attrNameLst>
                                          <p:attrName>ppt_x</p:attrName>
                                        </p:attrNameLst>
                                      </p:cBhvr>
                                      <p:tavLst>
                                        <p:tav tm="0">
                                          <p:val>
                                            <p:strVal val="0-#ppt_w/2"/>
                                          </p:val>
                                        </p:tav>
                                        <p:tav tm="100000">
                                          <p:val>
                                            <p:strVal val="#ppt_x"/>
                                          </p:val>
                                        </p:tav>
                                      </p:tavLst>
                                    </p:anim>
                                    <p:anim calcmode="lin" valueType="num">
                                      <p:cBhvr additive="base">
                                        <p:cTn id="94" dur="500" fill="hold"/>
                                        <p:tgtEl>
                                          <p:spTgt spid="37"/>
                                        </p:tgtEl>
                                        <p:attrNameLst>
                                          <p:attrName>ppt_y</p:attrName>
                                        </p:attrNameLst>
                                      </p:cBhvr>
                                      <p:tavLst>
                                        <p:tav tm="0">
                                          <p:val>
                                            <p:strVal val="#ppt_y"/>
                                          </p:val>
                                        </p:tav>
                                        <p:tav tm="100000">
                                          <p:val>
                                            <p:strVal val="#ppt_y"/>
                                          </p:val>
                                        </p:tav>
                                      </p:tavLst>
                                    </p:anim>
                                  </p:childTnLst>
                                </p:cTn>
                              </p:par>
                            </p:childTnLst>
                          </p:cTn>
                        </p:par>
                        <p:par>
                          <p:cTn id="95" fill="hold">
                            <p:stCondLst>
                              <p:cond delay="6000"/>
                            </p:stCondLst>
                            <p:childTnLst>
                              <p:par>
                                <p:cTn id="96" presetID="26" presetClass="emph" presetSubtype="0" fill="hold" nodeType="afterEffect">
                                  <p:stCondLst>
                                    <p:cond delay="0"/>
                                  </p:stCondLst>
                                  <p:childTnLst>
                                    <p:animEffect transition="out" filter="fade">
                                      <p:cBhvr>
                                        <p:cTn id="97" dur="500" tmFilter="0, 0; .2, .5; .8, .5; 1, 0"/>
                                        <p:tgtEl>
                                          <p:spTgt spid="94"/>
                                        </p:tgtEl>
                                      </p:cBhvr>
                                    </p:animEffect>
                                    <p:animScale>
                                      <p:cBhvr>
                                        <p:cTn id="98" dur="250" autoRev="1" fill="hold"/>
                                        <p:tgtEl>
                                          <p:spTgt spid="94"/>
                                        </p:tgtEl>
                                      </p:cBhvr>
                                      <p:by x="105000" y="105000"/>
                                    </p:animScale>
                                  </p:childTnLst>
                                </p:cTn>
                              </p:par>
                              <p:par>
                                <p:cTn id="99" presetID="26" presetClass="emph" presetSubtype="0" fill="hold" grpId="1" nodeType="withEffect">
                                  <p:stCondLst>
                                    <p:cond delay="0"/>
                                  </p:stCondLst>
                                  <p:childTnLst>
                                    <p:animEffect transition="out" filter="fade">
                                      <p:cBhvr>
                                        <p:cTn id="100" dur="500" tmFilter="0, 0; .2, .5; .8, .5; 1, 0"/>
                                        <p:tgtEl>
                                          <p:spTgt spid="93"/>
                                        </p:tgtEl>
                                      </p:cBhvr>
                                    </p:animEffect>
                                    <p:animScale>
                                      <p:cBhvr>
                                        <p:cTn id="101" dur="250" autoRev="1" fill="hold"/>
                                        <p:tgtEl>
                                          <p:spTgt spid="9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6" grpId="0"/>
      <p:bldP spid="87" grpId="0"/>
      <p:bldP spid="93" grpId="0"/>
      <p:bldP spid="93" grpId="1"/>
      <p:bldP spid="3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Box 9"/>
          <p:cNvSpPr txBox="1"/>
          <p:nvPr/>
        </p:nvSpPr>
        <p:spPr>
          <a:xfrm>
            <a:off x="827584" y="3570864"/>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smtClean="0">
                <a:solidFill>
                  <a:schemeClr val="tx1">
                    <a:lumMod val="75000"/>
                    <a:lumOff val="25000"/>
                  </a:schemeClr>
                </a:solidFill>
              </a:rPr>
              <a:t>点击输入简要文字内容，文字内容需概括精炼，不用多余的文字修饰，言简意赅的说明分项内容</a:t>
            </a:r>
            <a:r>
              <a:rPr lang="en-US" altLang="zh-CN" dirty="0" smtClean="0">
                <a:solidFill>
                  <a:schemeClr val="tx1">
                    <a:lumMod val="75000"/>
                    <a:lumOff val="25000"/>
                  </a:schemeClr>
                </a:solidFill>
              </a:rPr>
              <a:t>……</a:t>
            </a:r>
            <a:endParaRPr lang="en-US" altLang="zh-CN" dirty="0">
              <a:solidFill>
                <a:schemeClr val="tx1">
                  <a:lumMod val="75000"/>
                  <a:lumOff val="25000"/>
                </a:schemeClr>
              </a:solidFill>
            </a:endParaRPr>
          </a:p>
        </p:txBody>
      </p:sp>
      <p:sp>
        <p:nvSpPr>
          <p:cNvPr id="14" name="燕尾形箭头 13"/>
          <p:cNvSpPr/>
          <p:nvPr/>
        </p:nvSpPr>
        <p:spPr>
          <a:xfrm>
            <a:off x="467544" y="2567561"/>
            <a:ext cx="8208912" cy="228600"/>
          </a:xfrm>
          <a:prstGeom prst="notchedRightArrow">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15" name="组合 14"/>
          <p:cNvGrpSpPr/>
          <p:nvPr/>
        </p:nvGrpSpPr>
        <p:grpSpPr>
          <a:xfrm>
            <a:off x="843904" y="1989667"/>
            <a:ext cx="1330631" cy="1330631"/>
            <a:chOff x="1278794" y="3334906"/>
            <a:chExt cx="914014" cy="914014"/>
          </a:xfrm>
        </p:grpSpPr>
        <p:grpSp>
          <p:nvGrpSpPr>
            <p:cNvPr id="16" name="组合 15"/>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17" name="TextBox 16"/>
            <p:cNvSpPr txBox="1"/>
            <p:nvPr/>
          </p:nvSpPr>
          <p:spPr>
            <a:xfrm>
              <a:off x="1442373" y="3742514"/>
              <a:ext cx="584909" cy="221983"/>
            </a:xfrm>
            <a:prstGeom prst="rect">
              <a:avLst/>
            </a:prstGeom>
            <a:noFill/>
          </p:spPr>
          <p:txBody>
            <a:bodyPr wrap="none" rtlCol="0">
              <a:spAutoFit/>
            </a:bodyPr>
            <a:lstStyle/>
            <a:p>
              <a:pPr algn="ctr"/>
              <a:r>
                <a:rPr lang="en-US" altLang="zh-CN" sz="1500" b="1" dirty="0" smtClean="0">
                  <a:latin typeface="微软雅黑" pitchFamily="34" charset="-122"/>
                  <a:ea typeface="微软雅黑" pitchFamily="34" charset="-122"/>
                </a:rPr>
                <a:t>2014</a:t>
              </a:r>
              <a:r>
                <a:rPr lang="zh-CN" altLang="en-US" sz="1500" b="1" dirty="0" smtClean="0">
                  <a:latin typeface="微软雅黑" pitchFamily="34" charset="-122"/>
                  <a:ea typeface="微软雅黑" pitchFamily="34" charset="-122"/>
                </a:rPr>
                <a:t>年</a:t>
              </a:r>
              <a:endParaRPr lang="zh-CN" altLang="en-US" sz="1500" b="1" dirty="0">
                <a:latin typeface="微软雅黑" pitchFamily="34" charset="-122"/>
                <a:ea typeface="微软雅黑" pitchFamily="34" charset="-122"/>
              </a:endParaRPr>
            </a:p>
          </p:txBody>
        </p:sp>
      </p:grpSp>
      <p:sp>
        <p:nvSpPr>
          <p:cNvPr id="35" name="椭圆 34"/>
          <p:cNvSpPr/>
          <p:nvPr/>
        </p:nvSpPr>
        <p:spPr>
          <a:xfrm>
            <a:off x="824277" y="1631457"/>
            <a:ext cx="645364" cy="645364"/>
          </a:xfrm>
          <a:prstGeom prst="ellipse">
            <a:avLst/>
          </a:prstGeom>
          <a:solidFill>
            <a:srgbClr val="007CD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39" name="Freeform 34"/>
          <p:cNvSpPr>
            <a:spLocks noEditPoints="1"/>
          </p:cNvSpPr>
          <p:nvPr/>
        </p:nvSpPr>
        <p:spPr bwMode="auto">
          <a:xfrm>
            <a:off x="1000830" y="1782348"/>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43" name="TextBox 42"/>
          <p:cNvSpPr txBox="1"/>
          <p:nvPr/>
        </p:nvSpPr>
        <p:spPr>
          <a:xfrm>
            <a:off x="2658591" y="3592636"/>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grpSp>
        <p:nvGrpSpPr>
          <p:cNvPr id="44" name="组合 43"/>
          <p:cNvGrpSpPr/>
          <p:nvPr/>
        </p:nvGrpSpPr>
        <p:grpSpPr>
          <a:xfrm>
            <a:off x="2674911" y="2011439"/>
            <a:ext cx="1330631" cy="1330631"/>
            <a:chOff x="1278794" y="3334906"/>
            <a:chExt cx="914014" cy="914014"/>
          </a:xfrm>
        </p:grpSpPr>
        <p:grpSp>
          <p:nvGrpSpPr>
            <p:cNvPr id="45" name="组合 44"/>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48" name="椭圆 4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46" name="TextBox 45"/>
            <p:cNvSpPr txBox="1"/>
            <p:nvPr/>
          </p:nvSpPr>
          <p:spPr>
            <a:xfrm>
              <a:off x="1442373" y="3742514"/>
              <a:ext cx="584909" cy="221983"/>
            </a:xfrm>
            <a:prstGeom prst="rect">
              <a:avLst/>
            </a:prstGeom>
            <a:noFill/>
          </p:spPr>
          <p:txBody>
            <a:bodyPr wrap="none" rtlCol="0">
              <a:spAutoFit/>
            </a:bodyPr>
            <a:lstStyle/>
            <a:p>
              <a:pPr algn="ctr"/>
              <a:r>
                <a:rPr lang="en-US" altLang="zh-CN" sz="1500" b="1" dirty="0" smtClean="0">
                  <a:latin typeface="微软雅黑" pitchFamily="34" charset="-122"/>
                  <a:ea typeface="微软雅黑" pitchFamily="34" charset="-122"/>
                </a:rPr>
                <a:t>2015</a:t>
              </a:r>
              <a:r>
                <a:rPr lang="zh-CN" altLang="en-US" sz="1500" b="1" dirty="0" smtClean="0">
                  <a:latin typeface="微软雅黑" pitchFamily="34" charset="-122"/>
                  <a:ea typeface="微软雅黑" pitchFamily="34" charset="-122"/>
                </a:rPr>
                <a:t>年</a:t>
              </a:r>
              <a:endParaRPr lang="zh-CN" altLang="en-US" sz="1500" b="1" dirty="0">
                <a:latin typeface="微软雅黑" pitchFamily="34" charset="-122"/>
                <a:ea typeface="微软雅黑" pitchFamily="34" charset="-122"/>
              </a:endParaRPr>
            </a:p>
          </p:txBody>
        </p:sp>
      </p:grpSp>
      <p:sp>
        <p:nvSpPr>
          <p:cNvPr id="49" name="椭圆 48"/>
          <p:cNvSpPr/>
          <p:nvPr/>
        </p:nvSpPr>
        <p:spPr>
          <a:xfrm>
            <a:off x="2655284" y="1653229"/>
            <a:ext cx="645364" cy="645364"/>
          </a:xfrm>
          <a:prstGeom prst="ellipse">
            <a:avLst/>
          </a:prstGeom>
          <a:solidFill>
            <a:srgbClr val="007CD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51" name="KSO_Shape"/>
          <p:cNvSpPr>
            <a:spLocks/>
          </p:cNvSpPr>
          <p:nvPr/>
        </p:nvSpPr>
        <p:spPr bwMode="auto">
          <a:xfrm>
            <a:off x="2785134" y="1801398"/>
            <a:ext cx="403595" cy="34305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sp>
        <p:nvSpPr>
          <p:cNvPr id="55" name="TextBox 54"/>
          <p:cNvSpPr txBox="1"/>
          <p:nvPr/>
        </p:nvSpPr>
        <p:spPr>
          <a:xfrm>
            <a:off x="4509027" y="3577664"/>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grpSp>
        <p:nvGrpSpPr>
          <p:cNvPr id="56" name="组合 55"/>
          <p:cNvGrpSpPr/>
          <p:nvPr/>
        </p:nvGrpSpPr>
        <p:grpSpPr>
          <a:xfrm>
            <a:off x="4525347" y="1996467"/>
            <a:ext cx="1330631" cy="1330631"/>
            <a:chOff x="1278794" y="3334906"/>
            <a:chExt cx="914014" cy="914014"/>
          </a:xfrm>
        </p:grpSpPr>
        <p:grpSp>
          <p:nvGrpSpPr>
            <p:cNvPr id="57" name="组合 56"/>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60" name="椭圆 5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58" name="TextBox 57"/>
            <p:cNvSpPr txBox="1"/>
            <p:nvPr/>
          </p:nvSpPr>
          <p:spPr>
            <a:xfrm>
              <a:off x="1442373" y="3742514"/>
              <a:ext cx="584909" cy="221983"/>
            </a:xfrm>
            <a:prstGeom prst="rect">
              <a:avLst/>
            </a:prstGeom>
            <a:noFill/>
          </p:spPr>
          <p:txBody>
            <a:bodyPr wrap="none" rtlCol="0">
              <a:spAutoFit/>
            </a:bodyPr>
            <a:lstStyle/>
            <a:p>
              <a:pPr algn="ctr"/>
              <a:r>
                <a:rPr lang="en-US" altLang="zh-CN" sz="1500" b="1" dirty="0" smtClean="0">
                  <a:latin typeface="微软雅黑" pitchFamily="34" charset="-122"/>
                  <a:ea typeface="微软雅黑" pitchFamily="34" charset="-122"/>
                </a:rPr>
                <a:t>2016</a:t>
              </a:r>
              <a:r>
                <a:rPr lang="zh-CN" altLang="en-US" sz="1500" b="1" dirty="0" smtClean="0">
                  <a:latin typeface="微软雅黑" pitchFamily="34" charset="-122"/>
                  <a:ea typeface="微软雅黑" pitchFamily="34" charset="-122"/>
                </a:rPr>
                <a:t>年</a:t>
              </a:r>
              <a:endParaRPr lang="zh-CN" altLang="en-US" sz="1500" b="1" dirty="0">
                <a:latin typeface="微软雅黑" pitchFamily="34" charset="-122"/>
                <a:ea typeface="微软雅黑" pitchFamily="34" charset="-122"/>
              </a:endParaRPr>
            </a:p>
          </p:txBody>
        </p:sp>
      </p:grpSp>
      <p:sp>
        <p:nvSpPr>
          <p:cNvPr id="61" name="椭圆 60"/>
          <p:cNvSpPr/>
          <p:nvPr/>
        </p:nvSpPr>
        <p:spPr>
          <a:xfrm>
            <a:off x="4505720" y="1638257"/>
            <a:ext cx="645364" cy="645364"/>
          </a:xfrm>
          <a:prstGeom prst="ellipse">
            <a:avLst/>
          </a:prstGeom>
          <a:solidFill>
            <a:srgbClr val="007CD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63" name="KSO_Shape"/>
          <p:cNvSpPr>
            <a:spLocks/>
          </p:cNvSpPr>
          <p:nvPr/>
        </p:nvSpPr>
        <p:spPr bwMode="auto">
          <a:xfrm>
            <a:off x="4626052" y="1763298"/>
            <a:ext cx="420754" cy="416546"/>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sp>
        <p:nvSpPr>
          <p:cNvPr id="64" name="TextBox 63"/>
          <p:cNvSpPr txBox="1"/>
          <p:nvPr/>
        </p:nvSpPr>
        <p:spPr>
          <a:xfrm>
            <a:off x="6352771" y="3577664"/>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grpSp>
        <p:nvGrpSpPr>
          <p:cNvPr id="65" name="组合 64"/>
          <p:cNvGrpSpPr/>
          <p:nvPr/>
        </p:nvGrpSpPr>
        <p:grpSpPr>
          <a:xfrm>
            <a:off x="6369091" y="1996467"/>
            <a:ext cx="1330631" cy="1330631"/>
            <a:chOff x="1278794" y="3334906"/>
            <a:chExt cx="914014" cy="914014"/>
          </a:xfrm>
        </p:grpSpPr>
        <p:grpSp>
          <p:nvGrpSpPr>
            <p:cNvPr id="66" name="组合 65"/>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69" name="椭圆 6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67" name="TextBox 66"/>
            <p:cNvSpPr txBox="1"/>
            <p:nvPr/>
          </p:nvSpPr>
          <p:spPr>
            <a:xfrm>
              <a:off x="1442373" y="3742514"/>
              <a:ext cx="584909" cy="221983"/>
            </a:xfrm>
            <a:prstGeom prst="rect">
              <a:avLst/>
            </a:prstGeom>
            <a:noFill/>
          </p:spPr>
          <p:txBody>
            <a:bodyPr wrap="none" rtlCol="0">
              <a:spAutoFit/>
            </a:bodyPr>
            <a:lstStyle/>
            <a:p>
              <a:pPr algn="ctr"/>
              <a:r>
                <a:rPr lang="en-US" altLang="zh-CN" sz="1500" b="1" dirty="0" smtClean="0">
                  <a:latin typeface="微软雅黑" pitchFamily="34" charset="-122"/>
                  <a:ea typeface="微软雅黑" pitchFamily="34" charset="-122"/>
                </a:rPr>
                <a:t>2019</a:t>
              </a:r>
              <a:r>
                <a:rPr lang="zh-CN" altLang="en-US" sz="1500" b="1" dirty="0" smtClean="0">
                  <a:latin typeface="微软雅黑" pitchFamily="34" charset="-122"/>
                  <a:ea typeface="微软雅黑" pitchFamily="34" charset="-122"/>
                </a:rPr>
                <a:t>年</a:t>
              </a:r>
              <a:endParaRPr lang="zh-CN" altLang="en-US" sz="1500" b="1" dirty="0">
                <a:latin typeface="微软雅黑" pitchFamily="34" charset="-122"/>
                <a:ea typeface="微软雅黑" pitchFamily="34" charset="-122"/>
              </a:endParaRPr>
            </a:p>
          </p:txBody>
        </p:sp>
      </p:grpSp>
      <p:sp>
        <p:nvSpPr>
          <p:cNvPr id="70" name="椭圆 69"/>
          <p:cNvSpPr/>
          <p:nvPr/>
        </p:nvSpPr>
        <p:spPr>
          <a:xfrm>
            <a:off x="6349464" y="1638257"/>
            <a:ext cx="645364" cy="645364"/>
          </a:xfrm>
          <a:prstGeom prst="ellipse">
            <a:avLst/>
          </a:prstGeom>
          <a:solidFill>
            <a:srgbClr val="007CD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40" name="KSO_Shape"/>
          <p:cNvSpPr>
            <a:spLocks/>
          </p:cNvSpPr>
          <p:nvPr/>
        </p:nvSpPr>
        <p:spPr bwMode="auto">
          <a:xfrm>
            <a:off x="6479938" y="1781273"/>
            <a:ext cx="363149" cy="31291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sp>
        <p:nvSpPr>
          <p:cNvPr id="72" name="TextBox 71"/>
          <p:cNvSpPr txBox="1"/>
          <p:nvPr/>
        </p:nvSpPr>
        <p:spPr>
          <a:xfrm>
            <a:off x="755576" y="987574"/>
            <a:ext cx="4395508" cy="364227"/>
          </a:xfrm>
          <a:prstGeom prst="rect">
            <a:avLst/>
          </a:prstGeom>
          <a:noFill/>
        </p:spPr>
        <p:txBody>
          <a:bodyPr wrap="square" lIns="86383" tIns="43192" rIns="86383" bIns="43192" rtlCol="0">
            <a:spAutoFit/>
          </a:bodyPr>
          <a:lstStyle/>
          <a:p>
            <a:r>
              <a:rPr lang="zh-CN" altLang="en-US" b="1" dirty="0">
                <a:solidFill>
                  <a:srgbClr val="007CD0"/>
                </a:solidFill>
                <a:latin typeface="微软雅黑" pitchFamily="34" charset="-122"/>
                <a:ea typeface="微软雅黑" panose="020B0503020204020204" pitchFamily="34" charset="-122"/>
              </a:rPr>
              <a:t>发</a:t>
            </a:r>
            <a:r>
              <a:rPr lang="zh-CN" altLang="en-US" b="1" dirty="0" smtClean="0">
                <a:solidFill>
                  <a:srgbClr val="007CD0"/>
                </a:solidFill>
                <a:latin typeface="微软雅黑" pitchFamily="34" charset="-122"/>
                <a:ea typeface="微软雅黑" panose="020B0503020204020204" pitchFamily="34" charset="-122"/>
              </a:rPr>
              <a:t>展历程  </a:t>
            </a:r>
            <a:r>
              <a:rPr lang="zh-CN" altLang="en-US" sz="1100" dirty="0" smtClean="0">
                <a:latin typeface="微软雅黑" pitchFamily="34" charset="-122"/>
                <a:ea typeface="微软雅黑" panose="020B0503020204020204" pitchFamily="34" charset="-122"/>
              </a:rPr>
              <a:t>单</a:t>
            </a:r>
            <a:r>
              <a:rPr lang="zh-CN" altLang="en-US" sz="1100" dirty="0">
                <a:latin typeface="微软雅黑" pitchFamily="34" charset="-122"/>
                <a:ea typeface="微软雅黑" panose="020B0503020204020204" pitchFamily="34" charset="-122"/>
              </a:rPr>
              <a:t>击此处添加文本单击此处添加文</a:t>
            </a:r>
            <a:r>
              <a:rPr lang="zh-CN" altLang="en-US" sz="1100" dirty="0" smtClean="0">
                <a:latin typeface="微软雅黑" pitchFamily="34" charset="-122"/>
                <a:ea typeface="微软雅黑" panose="020B0503020204020204" pitchFamily="34" charset="-122"/>
              </a:rPr>
              <a:t>本</a:t>
            </a:r>
            <a:endParaRPr lang="en-US" altLang="zh-CN" sz="1100" dirty="0">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880131576"/>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22" presetClass="entr" presetSubtype="8" fill="hold" grpId="0" nodeType="after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wipe(left)">
                                          <p:cBhvr>
                                            <p:cTn id="23" dur="500"/>
                                            <p:tgtEl>
                                              <p:spTgt spid="72"/>
                                            </p:tgtEl>
                                          </p:cBhvr>
                                        </p:animEffect>
                                      </p:childTnLst>
                                    </p:cTn>
                                  </p:par>
                                </p:childTnLst>
                              </p:cTn>
                            </p:par>
                            <p:par>
                              <p:cTn id="24" fill="hold">
                                <p:stCondLst>
                                  <p:cond delay="1860"/>
                                </p:stCondLst>
                                <p:childTnLst>
                                  <p:par>
                                    <p:cTn id="25" presetID="2" presetClass="entr" presetSubtype="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childTnLst>
                              </p:cTn>
                            </p:par>
                            <p:par>
                              <p:cTn id="29" fill="hold">
                                <p:stCondLst>
                                  <p:cond delay="2360"/>
                                </p:stCondLst>
                                <p:childTnLst>
                                  <p:par>
                                    <p:cTn id="30" presetID="2" presetClass="entr" presetSubtype="4" fill="hold" nodeType="afterEffect" p14:presetBounceEnd="44000">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14:bounceEnd="44000">
                                          <p:cBhvr additive="base">
                                            <p:cTn id="32" dur="500" fill="hold"/>
                                            <p:tgtEl>
                                              <p:spTgt spid="15"/>
                                            </p:tgtEl>
                                            <p:attrNameLst>
                                              <p:attrName>ppt_x</p:attrName>
                                            </p:attrNameLst>
                                          </p:cBhvr>
                                          <p:tavLst>
                                            <p:tav tm="0">
                                              <p:val>
                                                <p:strVal val="#ppt_x"/>
                                              </p:val>
                                            </p:tav>
                                            <p:tav tm="100000">
                                              <p:val>
                                                <p:strVal val="#ppt_x"/>
                                              </p:val>
                                            </p:tav>
                                          </p:tavLst>
                                        </p:anim>
                                        <p:anim calcmode="lin" valueType="num" p14:bounceEnd="44000">
                                          <p:cBhvr additive="base">
                                            <p:cTn id="33" dur="500" fill="hold"/>
                                            <p:tgtEl>
                                              <p:spTgt spid="15"/>
                                            </p:tgtEl>
                                            <p:attrNameLst>
                                              <p:attrName>ppt_y</p:attrName>
                                            </p:attrNameLst>
                                          </p:cBhvr>
                                          <p:tavLst>
                                            <p:tav tm="0">
                                              <p:val>
                                                <p:strVal val="1+#ppt_h/2"/>
                                              </p:val>
                                            </p:tav>
                                            <p:tav tm="100000">
                                              <p:val>
                                                <p:strVal val="#ppt_y"/>
                                              </p:val>
                                            </p:tav>
                                          </p:tavLst>
                                        </p:anim>
                                      </p:childTnLst>
                                    </p:cTn>
                                  </p:par>
                                </p:childTnLst>
                              </p:cTn>
                            </p:par>
                            <p:par>
                              <p:cTn id="34" fill="hold">
                                <p:stCondLst>
                                  <p:cond delay="2860"/>
                                </p:stCondLst>
                                <p:childTnLst>
                                  <p:par>
                                    <p:cTn id="35" presetID="2" presetClass="entr" presetSubtype="4" fill="hold" grpId="0" nodeType="afterEffect" p14:presetBounceEnd="44000">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14:bounceEnd="44000">
                                          <p:cBhvr additive="base">
                                            <p:cTn id="37" dur="500" fill="hold"/>
                                            <p:tgtEl>
                                              <p:spTgt spid="35"/>
                                            </p:tgtEl>
                                            <p:attrNameLst>
                                              <p:attrName>ppt_x</p:attrName>
                                            </p:attrNameLst>
                                          </p:cBhvr>
                                          <p:tavLst>
                                            <p:tav tm="0">
                                              <p:val>
                                                <p:strVal val="#ppt_x"/>
                                              </p:val>
                                            </p:tav>
                                            <p:tav tm="100000">
                                              <p:val>
                                                <p:strVal val="#ppt_x"/>
                                              </p:val>
                                            </p:tav>
                                          </p:tavLst>
                                        </p:anim>
                                        <p:anim calcmode="lin" valueType="num" p14:bounceEnd="44000">
                                          <p:cBhvr additive="base">
                                            <p:cTn id="38" dur="500" fill="hold"/>
                                            <p:tgtEl>
                                              <p:spTgt spid="35"/>
                                            </p:tgtEl>
                                            <p:attrNameLst>
                                              <p:attrName>ppt_y</p:attrName>
                                            </p:attrNameLst>
                                          </p:cBhvr>
                                          <p:tavLst>
                                            <p:tav tm="0">
                                              <p:val>
                                                <p:strVal val="1+#ppt_h/2"/>
                                              </p:val>
                                            </p:tav>
                                            <p:tav tm="100000">
                                              <p:val>
                                                <p:strVal val="#ppt_y"/>
                                              </p:val>
                                            </p:tav>
                                          </p:tavLst>
                                        </p:anim>
                                      </p:childTnLst>
                                    </p:cTn>
                                  </p:par>
                                  <p:par>
                                    <p:cTn id="39" presetID="31" presetClass="entr" presetSubtype="0" fill="hold" grpId="0" nodeType="withEffect">
                                      <p:stCondLst>
                                        <p:cond delay="400"/>
                                      </p:stCondLst>
                                      <p:childTnLst>
                                        <p:set>
                                          <p:cBhvr>
                                            <p:cTn id="40" dur="1" fill="hold">
                                              <p:stCondLst>
                                                <p:cond delay="0"/>
                                              </p:stCondLst>
                                            </p:cTn>
                                            <p:tgtEl>
                                              <p:spTgt spid="39"/>
                                            </p:tgtEl>
                                            <p:attrNameLst>
                                              <p:attrName>style.visibility</p:attrName>
                                            </p:attrNameLst>
                                          </p:cBhvr>
                                          <p:to>
                                            <p:strVal val="visible"/>
                                          </p:to>
                                        </p:set>
                                        <p:anim calcmode="lin" valueType="num">
                                          <p:cBhvr>
                                            <p:cTn id="41" dur="500" fill="hold"/>
                                            <p:tgtEl>
                                              <p:spTgt spid="39"/>
                                            </p:tgtEl>
                                            <p:attrNameLst>
                                              <p:attrName>ppt_w</p:attrName>
                                            </p:attrNameLst>
                                          </p:cBhvr>
                                          <p:tavLst>
                                            <p:tav tm="0">
                                              <p:val>
                                                <p:fltVal val="0"/>
                                              </p:val>
                                            </p:tav>
                                            <p:tav tm="100000">
                                              <p:val>
                                                <p:strVal val="#ppt_w"/>
                                              </p:val>
                                            </p:tav>
                                          </p:tavLst>
                                        </p:anim>
                                        <p:anim calcmode="lin" valueType="num">
                                          <p:cBhvr>
                                            <p:cTn id="42" dur="500" fill="hold"/>
                                            <p:tgtEl>
                                              <p:spTgt spid="39"/>
                                            </p:tgtEl>
                                            <p:attrNameLst>
                                              <p:attrName>ppt_h</p:attrName>
                                            </p:attrNameLst>
                                          </p:cBhvr>
                                          <p:tavLst>
                                            <p:tav tm="0">
                                              <p:val>
                                                <p:fltVal val="0"/>
                                              </p:val>
                                            </p:tav>
                                            <p:tav tm="100000">
                                              <p:val>
                                                <p:strVal val="#ppt_h"/>
                                              </p:val>
                                            </p:tav>
                                          </p:tavLst>
                                        </p:anim>
                                        <p:anim calcmode="lin" valueType="num">
                                          <p:cBhvr>
                                            <p:cTn id="43" dur="500" fill="hold"/>
                                            <p:tgtEl>
                                              <p:spTgt spid="39"/>
                                            </p:tgtEl>
                                            <p:attrNameLst>
                                              <p:attrName>style.rotation</p:attrName>
                                            </p:attrNameLst>
                                          </p:cBhvr>
                                          <p:tavLst>
                                            <p:tav tm="0">
                                              <p:val>
                                                <p:fltVal val="90"/>
                                              </p:val>
                                            </p:tav>
                                            <p:tav tm="100000">
                                              <p:val>
                                                <p:fltVal val="0"/>
                                              </p:val>
                                            </p:tav>
                                          </p:tavLst>
                                        </p:anim>
                                        <p:animEffect transition="in" filter="fade">
                                          <p:cBhvr>
                                            <p:cTn id="44" dur="500"/>
                                            <p:tgtEl>
                                              <p:spTgt spid="39"/>
                                            </p:tgtEl>
                                          </p:cBhvr>
                                        </p:animEffect>
                                      </p:childTnLst>
                                    </p:cTn>
                                  </p:par>
                                </p:childTnLst>
                              </p:cTn>
                            </p:par>
                            <p:par>
                              <p:cTn id="45" fill="hold">
                                <p:stCondLst>
                                  <p:cond delay="3760"/>
                                </p:stCondLst>
                                <p:childTnLst>
                                  <p:par>
                                    <p:cTn id="46" presetID="22" presetClass="entr" presetSubtype="2"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right)">
                                          <p:cBhvr>
                                            <p:cTn id="48" dur="500"/>
                                            <p:tgtEl>
                                              <p:spTgt spid="10"/>
                                            </p:tgtEl>
                                          </p:cBhvr>
                                        </p:animEffect>
                                      </p:childTnLst>
                                    </p:cTn>
                                  </p:par>
                                </p:childTnLst>
                              </p:cTn>
                            </p:par>
                            <p:par>
                              <p:cTn id="49" fill="hold">
                                <p:stCondLst>
                                  <p:cond delay="4260"/>
                                </p:stCondLst>
                                <p:childTnLst>
                                  <p:par>
                                    <p:cTn id="50" presetID="2" presetClass="entr" presetSubtype="4" fill="hold" nodeType="afterEffect" p14:presetBounceEnd="44000">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14:bounceEnd="44000">
                                          <p:cBhvr additive="base">
                                            <p:cTn id="52" dur="500" fill="hold"/>
                                            <p:tgtEl>
                                              <p:spTgt spid="44"/>
                                            </p:tgtEl>
                                            <p:attrNameLst>
                                              <p:attrName>ppt_x</p:attrName>
                                            </p:attrNameLst>
                                          </p:cBhvr>
                                          <p:tavLst>
                                            <p:tav tm="0">
                                              <p:val>
                                                <p:strVal val="#ppt_x"/>
                                              </p:val>
                                            </p:tav>
                                            <p:tav tm="100000">
                                              <p:val>
                                                <p:strVal val="#ppt_x"/>
                                              </p:val>
                                            </p:tav>
                                          </p:tavLst>
                                        </p:anim>
                                        <p:anim calcmode="lin" valueType="num" p14:bounceEnd="44000">
                                          <p:cBhvr additive="base">
                                            <p:cTn id="53" dur="500" fill="hold"/>
                                            <p:tgtEl>
                                              <p:spTgt spid="44"/>
                                            </p:tgtEl>
                                            <p:attrNameLst>
                                              <p:attrName>ppt_y</p:attrName>
                                            </p:attrNameLst>
                                          </p:cBhvr>
                                          <p:tavLst>
                                            <p:tav tm="0">
                                              <p:val>
                                                <p:strVal val="1+#ppt_h/2"/>
                                              </p:val>
                                            </p:tav>
                                            <p:tav tm="100000">
                                              <p:val>
                                                <p:strVal val="#ppt_y"/>
                                              </p:val>
                                            </p:tav>
                                          </p:tavLst>
                                        </p:anim>
                                      </p:childTnLst>
                                    </p:cTn>
                                  </p:par>
                                </p:childTnLst>
                              </p:cTn>
                            </p:par>
                            <p:par>
                              <p:cTn id="54" fill="hold">
                                <p:stCondLst>
                                  <p:cond delay="4760"/>
                                </p:stCondLst>
                                <p:childTnLst>
                                  <p:par>
                                    <p:cTn id="55" presetID="2" presetClass="entr" presetSubtype="4" fill="hold" grpId="0" nodeType="afterEffect" p14:presetBounceEnd="44000">
                                      <p:stCondLst>
                                        <p:cond delay="0"/>
                                      </p:stCondLst>
                                      <p:childTnLst>
                                        <p:set>
                                          <p:cBhvr>
                                            <p:cTn id="56" dur="1" fill="hold">
                                              <p:stCondLst>
                                                <p:cond delay="0"/>
                                              </p:stCondLst>
                                            </p:cTn>
                                            <p:tgtEl>
                                              <p:spTgt spid="49"/>
                                            </p:tgtEl>
                                            <p:attrNameLst>
                                              <p:attrName>style.visibility</p:attrName>
                                            </p:attrNameLst>
                                          </p:cBhvr>
                                          <p:to>
                                            <p:strVal val="visible"/>
                                          </p:to>
                                        </p:set>
                                        <p:anim calcmode="lin" valueType="num" p14:bounceEnd="44000">
                                          <p:cBhvr additive="base">
                                            <p:cTn id="57" dur="500" fill="hold"/>
                                            <p:tgtEl>
                                              <p:spTgt spid="49"/>
                                            </p:tgtEl>
                                            <p:attrNameLst>
                                              <p:attrName>ppt_x</p:attrName>
                                            </p:attrNameLst>
                                          </p:cBhvr>
                                          <p:tavLst>
                                            <p:tav tm="0">
                                              <p:val>
                                                <p:strVal val="#ppt_x"/>
                                              </p:val>
                                            </p:tav>
                                            <p:tav tm="100000">
                                              <p:val>
                                                <p:strVal val="#ppt_x"/>
                                              </p:val>
                                            </p:tav>
                                          </p:tavLst>
                                        </p:anim>
                                        <p:anim calcmode="lin" valueType="num" p14:bounceEnd="44000">
                                          <p:cBhvr additive="base">
                                            <p:cTn id="58" dur="500" fill="hold"/>
                                            <p:tgtEl>
                                              <p:spTgt spid="49"/>
                                            </p:tgtEl>
                                            <p:attrNameLst>
                                              <p:attrName>ppt_y</p:attrName>
                                            </p:attrNameLst>
                                          </p:cBhvr>
                                          <p:tavLst>
                                            <p:tav tm="0">
                                              <p:val>
                                                <p:strVal val="1+#ppt_h/2"/>
                                              </p:val>
                                            </p:tav>
                                            <p:tav tm="100000">
                                              <p:val>
                                                <p:strVal val="#ppt_y"/>
                                              </p:val>
                                            </p:tav>
                                          </p:tavLst>
                                        </p:anim>
                                      </p:childTnLst>
                                    </p:cTn>
                                  </p:par>
                                  <p:par>
                                    <p:cTn id="59" presetID="31" presetClass="entr" presetSubtype="0" fill="hold" grpId="0" nodeType="withEffect">
                                      <p:stCondLst>
                                        <p:cond delay="400"/>
                                      </p:stCondLst>
                                      <p:childTnLst>
                                        <p:set>
                                          <p:cBhvr>
                                            <p:cTn id="60" dur="1" fill="hold">
                                              <p:stCondLst>
                                                <p:cond delay="0"/>
                                              </p:stCondLst>
                                            </p:cTn>
                                            <p:tgtEl>
                                              <p:spTgt spid="51"/>
                                            </p:tgtEl>
                                            <p:attrNameLst>
                                              <p:attrName>style.visibility</p:attrName>
                                            </p:attrNameLst>
                                          </p:cBhvr>
                                          <p:to>
                                            <p:strVal val="visible"/>
                                          </p:to>
                                        </p:set>
                                        <p:anim calcmode="lin" valueType="num">
                                          <p:cBhvr>
                                            <p:cTn id="61" dur="500" fill="hold"/>
                                            <p:tgtEl>
                                              <p:spTgt spid="51"/>
                                            </p:tgtEl>
                                            <p:attrNameLst>
                                              <p:attrName>ppt_w</p:attrName>
                                            </p:attrNameLst>
                                          </p:cBhvr>
                                          <p:tavLst>
                                            <p:tav tm="0">
                                              <p:val>
                                                <p:fltVal val="0"/>
                                              </p:val>
                                            </p:tav>
                                            <p:tav tm="100000">
                                              <p:val>
                                                <p:strVal val="#ppt_w"/>
                                              </p:val>
                                            </p:tav>
                                          </p:tavLst>
                                        </p:anim>
                                        <p:anim calcmode="lin" valueType="num">
                                          <p:cBhvr>
                                            <p:cTn id="62" dur="500" fill="hold"/>
                                            <p:tgtEl>
                                              <p:spTgt spid="51"/>
                                            </p:tgtEl>
                                            <p:attrNameLst>
                                              <p:attrName>ppt_h</p:attrName>
                                            </p:attrNameLst>
                                          </p:cBhvr>
                                          <p:tavLst>
                                            <p:tav tm="0">
                                              <p:val>
                                                <p:fltVal val="0"/>
                                              </p:val>
                                            </p:tav>
                                            <p:tav tm="100000">
                                              <p:val>
                                                <p:strVal val="#ppt_h"/>
                                              </p:val>
                                            </p:tav>
                                          </p:tavLst>
                                        </p:anim>
                                        <p:anim calcmode="lin" valueType="num">
                                          <p:cBhvr>
                                            <p:cTn id="63" dur="500" fill="hold"/>
                                            <p:tgtEl>
                                              <p:spTgt spid="51"/>
                                            </p:tgtEl>
                                            <p:attrNameLst>
                                              <p:attrName>style.rotation</p:attrName>
                                            </p:attrNameLst>
                                          </p:cBhvr>
                                          <p:tavLst>
                                            <p:tav tm="0">
                                              <p:val>
                                                <p:fltVal val="90"/>
                                              </p:val>
                                            </p:tav>
                                            <p:tav tm="100000">
                                              <p:val>
                                                <p:fltVal val="0"/>
                                              </p:val>
                                            </p:tav>
                                          </p:tavLst>
                                        </p:anim>
                                        <p:animEffect transition="in" filter="fade">
                                          <p:cBhvr>
                                            <p:cTn id="64" dur="500"/>
                                            <p:tgtEl>
                                              <p:spTgt spid="51"/>
                                            </p:tgtEl>
                                          </p:cBhvr>
                                        </p:animEffect>
                                      </p:childTnLst>
                                    </p:cTn>
                                  </p:par>
                                </p:childTnLst>
                              </p:cTn>
                            </p:par>
                            <p:par>
                              <p:cTn id="65" fill="hold">
                                <p:stCondLst>
                                  <p:cond delay="5660"/>
                                </p:stCondLst>
                                <p:childTnLst>
                                  <p:par>
                                    <p:cTn id="66" presetID="22" presetClass="entr" presetSubtype="2" fill="hold" grpId="0" nodeType="after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wipe(right)">
                                          <p:cBhvr>
                                            <p:cTn id="68" dur="500"/>
                                            <p:tgtEl>
                                              <p:spTgt spid="43"/>
                                            </p:tgtEl>
                                          </p:cBhvr>
                                        </p:animEffect>
                                      </p:childTnLst>
                                    </p:cTn>
                                  </p:par>
                                </p:childTnLst>
                              </p:cTn>
                            </p:par>
                            <p:par>
                              <p:cTn id="69" fill="hold">
                                <p:stCondLst>
                                  <p:cond delay="6160"/>
                                </p:stCondLst>
                                <p:childTnLst>
                                  <p:par>
                                    <p:cTn id="70" presetID="2" presetClass="entr" presetSubtype="4" fill="hold" nodeType="afterEffect" p14:presetBounceEnd="44000">
                                      <p:stCondLst>
                                        <p:cond delay="0"/>
                                      </p:stCondLst>
                                      <p:childTnLst>
                                        <p:set>
                                          <p:cBhvr>
                                            <p:cTn id="71" dur="1" fill="hold">
                                              <p:stCondLst>
                                                <p:cond delay="0"/>
                                              </p:stCondLst>
                                            </p:cTn>
                                            <p:tgtEl>
                                              <p:spTgt spid="56"/>
                                            </p:tgtEl>
                                            <p:attrNameLst>
                                              <p:attrName>style.visibility</p:attrName>
                                            </p:attrNameLst>
                                          </p:cBhvr>
                                          <p:to>
                                            <p:strVal val="visible"/>
                                          </p:to>
                                        </p:set>
                                        <p:anim calcmode="lin" valueType="num" p14:bounceEnd="44000">
                                          <p:cBhvr additive="base">
                                            <p:cTn id="72" dur="500" fill="hold"/>
                                            <p:tgtEl>
                                              <p:spTgt spid="56"/>
                                            </p:tgtEl>
                                            <p:attrNameLst>
                                              <p:attrName>ppt_x</p:attrName>
                                            </p:attrNameLst>
                                          </p:cBhvr>
                                          <p:tavLst>
                                            <p:tav tm="0">
                                              <p:val>
                                                <p:strVal val="#ppt_x"/>
                                              </p:val>
                                            </p:tav>
                                            <p:tav tm="100000">
                                              <p:val>
                                                <p:strVal val="#ppt_x"/>
                                              </p:val>
                                            </p:tav>
                                          </p:tavLst>
                                        </p:anim>
                                        <p:anim calcmode="lin" valueType="num" p14:bounceEnd="44000">
                                          <p:cBhvr additive="base">
                                            <p:cTn id="73" dur="500" fill="hold"/>
                                            <p:tgtEl>
                                              <p:spTgt spid="56"/>
                                            </p:tgtEl>
                                            <p:attrNameLst>
                                              <p:attrName>ppt_y</p:attrName>
                                            </p:attrNameLst>
                                          </p:cBhvr>
                                          <p:tavLst>
                                            <p:tav tm="0">
                                              <p:val>
                                                <p:strVal val="1+#ppt_h/2"/>
                                              </p:val>
                                            </p:tav>
                                            <p:tav tm="100000">
                                              <p:val>
                                                <p:strVal val="#ppt_y"/>
                                              </p:val>
                                            </p:tav>
                                          </p:tavLst>
                                        </p:anim>
                                      </p:childTnLst>
                                    </p:cTn>
                                  </p:par>
                                </p:childTnLst>
                              </p:cTn>
                            </p:par>
                            <p:par>
                              <p:cTn id="74" fill="hold">
                                <p:stCondLst>
                                  <p:cond delay="6660"/>
                                </p:stCondLst>
                                <p:childTnLst>
                                  <p:par>
                                    <p:cTn id="75" presetID="2" presetClass="entr" presetSubtype="4" fill="hold" grpId="0" nodeType="afterEffect" p14:presetBounceEnd="44000">
                                      <p:stCondLst>
                                        <p:cond delay="0"/>
                                      </p:stCondLst>
                                      <p:childTnLst>
                                        <p:set>
                                          <p:cBhvr>
                                            <p:cTn id="76" dur="1" fill="hold">
                                              <p:stCondLst>
                                                <p:cond delay="0"/>
                                              </p:stCondLst>
                                            </p:cTn>
                                            <p:tgtEl>
                                              <p:spTgt spid="61"/>
                                            </p:tgtEl>
                                            <p:attrNameLst>
                                              <p:attrName>style.visibility</p:attrName>
                                            </p:attrNameLst>
                                          </p:cBhvr>
                                          <p:to>
                                            <p:strVal val="visible"/>
                                          </p:to>
                                        </p:set>
                                        <p:anim calcmode="lin" valueType="num" p14:bounceEnd="44000">
                                          <p:cBhvr additive="base">
                                            <p:cTn id="77" dur="500" fill="hold"/>
                                            <p:tgtEl>
                                              <p:spTgt spid="61"/>
                                            </p:tgtEl>
                                            <p:attrNameLst>
                                              <p:attrName>ppt_x</p:attrName>
                                            </p:attrNameLst>
                                          </p:cBhvr>
                                          <p:tavLst>
                                            <p:tav tm="0">
                                              <p:val>
                                                <p:strVal val="#ppt_x"/>
                                              </p:val>
                                            </p:tav>
                                            <p:tav tm="100000">
                                              <p:val>
                                                <p:strVal val="#ppt_x"/>
                                              </p:val>
                                            </p:tav>
                                          </p:tavLst>
                                        </p:anim>
                                        <p:anim calcmode="lin" valueType="num" p14:bounceEnd="44000">
                                          <p:cBhvr additive="base">
                                            <p:cTn id="78" dur="500" fill="hold"/>
                                            <p:tgtEl>
                                              <p:spTgt spid="61"/>
                                            </p:tgtEl>
                                            <p:attrNameLst>
                                              <p:attrName>ppt_y</p:attrName>
                                            </p:attrNameLst>
                                          </p:cBhvr>
                                          <p:tavLst>
                                            <p:tav tm="0">
                                              <p:val>
                                                <p:strVal val="1+#ppt_h/2"/>
                                              </p:val>
                                            </p:tav>
                                            <p:tav tm="100000">
                                              <p:val>
                                                <p:strVal val="#ppt_y"/>
                                              </p:val>
                                            </p:tav>
                                          </p:tavLst>
                                        </p:anim>
                                      </p:childTnLst>
                                    </p:cTn>
                                  </p:par>
                                  <p:par>
                                    <p:cTn id="79" presetID="31" presetClass="entr" presetSubtype="0" fill="hold" grpId="0" nodeType="withEffect">
                                      <p:stCondLst>
                                        <p:cond delay="400"/>
                                      </p:stCondLst>
                                      <p:childTnLst>
                                        <p:set>
                                          <p:cBhvr>
                                            <p:cTn id="80" dur="1" fill="hold">
                                              <p:stCondLst>
                                                <p:cond delay="0"/>
                                              </p:stCondLst>
                                            </p:cTn>
                                            <p:tgtEl>
                                              <p:spTgt spid="63"/>
                                            </p:tgtEl>
                                            <p:attrNameLst>
                                              <p:attrName>style.visibility</p:attrName>
                                            </p:attrNameLst>
                                          </p:cBhvr>
                                          <p:to>
                                            <p:strVal val="visible"/>
                                          </p:to>
                                        </p:set>
                                        <p:anim calcmode="lin" valueType="num">
                                          <p:cBhvr>
                                            <p:cTn id="81" dur="500" fill="hold"/>
                                            <p:tgtEl>
                                              <p:spTgt spid="63"/>
                                            </p:tgtEl>
                                            <p:attrNameLst>
                                              <p:attrName>ppt_w</p:attrName>
                                            </p:attrNameLst>
                                          </p:cBhvr>
                                          <p:tavLst>
                                            <p:tav tm="0">
                                              <p:val>
                                                <p:fltVal val="0"/>
                                              </p:val>
                                            </p:tav>
                                            <p:tav tm="100000">
                                              <p:val>
                                                <p:strVal val="#ppt_w"/>
                                              </p:val>
                                            </p:tav>
                                          </p:tavLst>
                                        </p:anim>
                                        <p:anim calcmode="lin" valueType="num">
                                          <p:cBhvr>
                                            <p:cTn id="82" dur="500" fill="hold"/>
                                            <p:tgtEl>
                                              <p:spTgt spid="63"/>
                                            </p:tgtEl>
                                            <p:attrNameLst>
                                              <p:attrName>ppt_h</p:attrName>
                                            </p:attrNameLst>
                                          </p:cBhvr>
                                          <p:tavLst>
                                            <p:tav tm="0">
                                              <p:val>
                                                <p:fltVal val="0"/>
                                              </p:val>
                                            </p:tav>
                                            <p:tav tm="100000">
                                              <p:val>
                                                <p:strVal val="#ppt_h"/>
                                              </p:val>
                                            </p:tav>
                                          </p:tavLst>
                                        </p:anim>
                                        <p:anim calcmode="lin" valueType="num">
                                          <p:cBhvr>
                                            <p:cTn id="83" dur="500" fill="hold"/>
                                            <p:tgtEl>
                                              <p:spTgt spid="63"/>
                                            </p:tgtEl>
                                            <p:attrNameLst>
                                              <p:attrName>style.rotation</p:attrName>
                                            </p:attrNameLst>
                                          </p:cBhvr>
                                          <p:tavLst>
                                            <p:tav tm="0">
                                              <p:val>
                                                <p:fltVal val="90"/>
                                              </p:val>
                                            </p:tav>
                                            <p:tav tm="100000">
                                              <p:val>
                                                <p:fltVal val="0"/>
                                              </p:val>
                                            </p:tav>
                                          </p:tavLst>
                                        </p:anim>
                                        <p:animEffect transition="in" filter="fade">
                                          <p:cBhvr>
                                            <p:cTn id="84" dur="500"/>
                                            <p:tgtEl>
                                              <p:spTgt spid="63"/>
                                            </p:tgtEl>
                                          </p:cBhvr>
                                        </p:animEffect>
                                      </p:childTnLst>
                                    </p:cTn>
                                  </p:par>
                                </p:childTnLst>
                              </p:cTn>
                            </p:par>
                            <p:par>
                              <p:cTn id="85" fill="hold">
                                <p:stCondLst>
                                  <p:cond delay="7560"/>
                                </p:stCondLst>
                                <p:childTnLst>
                                  <p:par>
                                    <p:cTn id="86" presetID="22" presetClass="entr" presetSubtype="2" fill="hold" grpId="0" nodeType="afterEffect">
                                      <p:stCondLst>
                                        <p:cond delay="0"/>
                                      </p:stCondLst>
                                      <p:childTnLst>
                                        <p:set>
                                          <p:cBhvr>
                                            <p:cTn id="87" dur="1" fill="hold">
                                              <p:stCondLst>
                                                <p:cond delay="0"/>
                                              </p:stCondLst>
                                            </p:cTn>
                                            <p:tgtEl>
                                              <p:spTgt spid="55"/>
                                            </p:tgtEl>
                                            <p:attrNameLst>
                                              <p:attrName>style.visibility</p:attrName>
                                            </p:attrNameLst>
                                          </p:cBhvr>
                                          <p:to>
                                            <p:strVal val="visible"/>
                                          </p:to>
                                        </p:set>
                                        <p:animEffect transition="in" filter="wipe(right)">
                                          <p:cBhvr>
                                            <p:cTn id="88" dur="500"/>
                                            <p:tgtEl>
                                              <p:spTgt spid="55"/>
                                            </p:tgtEl>
                                          </p:cBhvr>
                                        </p:animEffect>
                                      </p:childTnLst>
                                    </p:cTn>
                                  </p:par>
                                </p:childTnLst>
                              </p:cTn>
                            </p:par>
                            <p:par>
                              <p:cTn id="89" fill="hold">
                                <p:stCondLst>
                                  <p:cond delay="8060"/>
                                </p:stCondLst>
                                <p:childTnLst>
                                  <p:par>
                                    <p:cTn id="90" presetID="2" presetClass="entr" presetSubtype="4" fill="hold" nodeType="afterEffect" p14:presetBounceEnd="44000">
                                      <p:stCondLst>
                                        <p:cond delay="0"/>
                                      </p:stCondLst>
                                      <p:childTnLst>
                                        <p:set>
                                          <p:cBhvr>
                                            <p:cTn id="91" dur="1" fill="hold">
                                              <p:stCondLst>
                                                <p:cond delay="0"/>
                                              </p:stCondLst>
                                            </p:cTn>
                                            <p:tgtEl>
                                              <p:spTgt spid="65"/>
                                            </p:tgtEl>
                                            <p:attrNameLst>
                                              <p:attrName>style.visibility</p:attrName>
                                            </p:attrNameLst>
                                          </p:cBhvr>
                                          <p:to>
                                            <p:strVal val="visible"/>
                                          </p:to>
                                        </p:set>
                                        <p:anim calcmode="lin" valueType="num" p14:bounceEnd="44000">
                                          <p:cBhvr additive="base">
                                            <p:cTn id="92" dur="500" fill="hold"/>
                                            <p:tgtEl>
                                              <p:spTgt spid="65"/>
                                            </p:tgtEl>
                                            <p:attrNameLst>
                                              <p:attrName>ppt_x</p:attrName>
                                            </p:attrNameLst>
                                          </p:cBhvr>
                                          <p:tavLst>
                                            <p:tav tm="0">
                                              <p:val>
                                                <p:strVal val="#ppt_x"/>
                                              </p:val>
                                            </p:tav>
                                            <p:tav tm="100000">
                                              <p:val>
                                                <p:strVal val="#ppt_x"/>
                                              </p:val>
                                            </p:tav>
                                          </p:tavLst>
                                        </p:anim>
                                        <p:anim calcmode="lin" valueType="num" p14:bounceEnd="44000">
                                          <p:cBhvr additive="base">
                                            <p:cTn id="93" dur="500" fill="hold"/>
                                            <p:tgtEl>
                                              <p:spTgt spid="65"/>
                                            </p:tgtEl>
                                            <p:attrNameLst>
                                              <p:attrName>ppt_y</p:attrName>
                                            </p:attrNameLst>
                                          </p:cBhvr>
                                          <p:tavLst>
                                            <p:tav tm="0">
                                              <p:val>
                                                <p:strVal val="1+#ppt_h/2"/>
                                              </p:val>
                                            </p:tav>
                                            <p:tav tm="100000">
                                              <p:val>
                                                <p:strVal val="#ppt_y"/>
                                              </p:val>
                                            </p:tav>
                                          </p:tavLst>
                                        </p:anim>
                                      </p:childTnLst>
                                    </p:cTn>
                                  </p:par>
                                </p:childTnLst>
                              </p:cTn>
                            </p:par>
                            <p:par>
                              <p:cTn id="94" fill="hold">
                                <p:stCondLst>
                                  <p:cond delay="8560"/>
                                </p:stCondLst>
                                <p:childTnLst>
                                  <p:par>
                                    <p:cTn id="95" presetID="2" presetClass="entr" presetSubtype="4" fill="hold" grpId="0" nodeType="afterEffect" p14:presetBounceEnd="44000">
                                      <p:stCondLst>
                                        <p:cond delay="0"/>
                                      </p:stCondLst>
                                      <p:childTnLst>
                                        <p:set>
                                          <p:cBhvr>
                                            <p:cTn id="96" dur="1" fill="hold">
                                              <p:stCondLst>
                                                <p:cond delay="0"/>
                                              </p:stCondLst>
                                            </p:cTn>
                                            <p:tgtEl>
                                              <p:spTgt spid="70"/>
                                            </p:tgtEl>
                                            <p:attrNameLst>
                                              <p:attrName>style.visibility</p:attrName>
                                            </p:attrNameLst>
                                          </p:cBhvr>
                                          <p:to>
                                            <p:strVal val="visible"/>
                                          </p:to>
                                        </p:set>
                                        <p:anim calcmode="lin" valueType="num" p14:bounceEnd="44000">
                                          <p:cBhvr additive="base">
                                            <p:cTn id="97" dur="500" fill="hold"/>
                                            <p:tgtEl>
                                              <p:spTgt spid="70"/>
                                            </p:tgtEl>
                                            <p:attrNameLst>
                                              <p:attrName>ppt_x</p:attrName>
                                            </p:attrNameLst>
                                          </p:cBhvr>
                                          <p:tavLst>
                                            <p:tav tm="0">
                                              <p:val>
                                                <p:strVal val="#ppt_x"/>
                                              </p:val>
                                            </p:tav>
                                            <p:tav tm="100000">
                                              <p:val>
                                                <p:strVal val="#ppt_x"/>
                                              </p:val>
                                            </p:tav>
                                          </p:tavLst>
                                        </p:anim>
                                        <p:anim calcmode="lin" valueType="num" p14:bounceEnd="44000">
                                          <p:cBhvr additive="base">
                                            <p:cTn id="98" dur="500" fill="hold"/>
                                            <p:tgtEl>
                                              <p:spTgt spid="70"/>
                                            </p:tgtEl>
                                            <p:attrNameLst>
                                              <p:attrName>ppt_y</p:attrName>
                                            </p:attrNameLst>
                                          </p:cBhvr>
                                          <p:tavLst>
                                            <p:tav tm="0">
                                              <p:val>
                                                <p:strVal val="1+#ppt_h/2"/>
                                              </p:val>
                                            </p:tav>
                                            <p:tav tm="100000">
                                              <p:val>
                                                <p:strVal val="#ppt_y"/>
                                              </p:val>
                                            </p:tav>
                                          </p:tavLst>
                                        </p:anim>
                                      </p:childTnLst>
                                    </p:cTn>
                                  </p:par>
                                  <p:par>
                                    <p:cTn id="99" presetID="31" presetClass="entr" presetSubtype="0" fill="hold" grpId="0" nodeType="withEffect">
                                      <p:stCondLst>
                                        <p:cond delay="400"/>
                                      </p:stCondLst>
                                      <p:childTnLst>
                                        <p:set>
                                          <p:cBhvr>
                                            <p:cTn id="100" dur="1" fill="hold">
                                              <p:stCondLst>
                                                <p:cond delay="0"/>
                                              </p:stCondLst>
                                            </p:cTn>
                                            <p:tgtEl>
                                              <p:spTgt spid="40"/>
                                            </p:tgtEl>
                                            <p:attrNameLst>
                                              <p:attrName>style.visibility</p:attrName>
                                            </p:attrNameLst>
                                          </p:cBhvr>
                                          <p:to>
                                            <p:strVal val="visible"/>
                                          </p:to>
                                        </p:set>
                                        <p:anim calcmode="lin" valueType="num">
                                          <p:cBhvr>
                                            <p:cTn id="101" dur="500" fill="hold"/>
                                            <p:tgtEl>
                                              <p:spTgt spid="40"/>
                                            </p:tgtEl>
                                            <p:attrNameLst>
                                              <p:attrName>ppt_w</p:attrName>
                                            </p:attrNameLst>
                                          </p:cBhvr>
                                          <p:tavLst>
                                            <p:tav tm="0">
                                              <p:val>
                                                <p:fltVal val="0"/>
                                              </p:val>
                                            </p:tav>
                                            <p:tav tm="100000">
                                              <p:val>
                                                <p:strVal val="#ppt_w"/>
                                              </p:val>
                                            </p:tav>
                                          </p:tavLst>
                                        </p:anim>
                                        <p:anim calcmode="lin" valueType="num">
                                          <p:cBhvr>
                                            <p:cTn id="102" dur="500" fill="hold"/>
                                            <p:tgtEl>
                                              <p:spTgt spid="40"/>
                                            </p:tgtEl>
                                            <p:attrNameLst>
                                              <p:attrName>ppt_h</p:attrName>
                                            </p:attrNameLst>
                                          </p:cBhvr>
                                          <p:tavLst>
                                            <p:tav tm="0">
                                              <p:val>
                                                <p:fltVal val="0"/>
                                              </p:val>
                                            </p:tav>
                                            <p:tav tm="100000">
                                              <p:val>
                                                <p:strVal val="#ppt_h"/>
                                              </p:val>
                                            </p:tav>
                                          </p:tavLst>
                                        </p:anim>
                                        <p:anim calcmode="lin" valueType="num">
                                          <p:cBhvr>
                                            <p:cTn id="103" dur="500" fill="hold"/>
                                            <p:tgtEl>
                                              <p:spTgt spid="40"/>
                                            </p:tgtEl>
                                            <p:attrNameLst>
                                              <p:attrName>style.rotation</p:attrName>
                                            </p:attrNameLst>
                                          </p:cBhvr>
                                          <p:tavLst>
                                            <p:tav tm="0">
                                              <p:val>
                                                <p:fltVal val="90"/>
                                              </p:val>
                                            </p:tav>
                                            <p:tav tm="100000">
                                              <p:val>
                                                <p:fltVal val="0"/>
                                              </p:val>
                                            </p:tav>
                                          </p:tavLst>
                                        </p:anim>
                                        <p:animEffect transition="in" filter="fade">
                                          <p:cBhvr>
                                            <p:cTn id="104" dur="500"/>
                                            <p:tgtEl>
                                              <p:spTgt spid="40"/>
                                            </p:tgtEl>
                                          </p:cBhvr>
                                        </p:animEffect>
                                      </p:childTnLst>
                                    </p:cTn>
                                  </p:par>
                                </p:childTnLst>
                              </p:cTn>
                            </p:par>
                            <p:par>
                              <p:cTn id="105" fill="hold">
                                <p:stCondLst>
                                  <p:cond delay="9460"/>
                                </p:stCondLst>
                                <p:childTnLst>
                                  <p:par>
                                    <p:cTn id="106" presetID="22" presetClass="entr" presetSubtype="2" fill="hold" grpId="0" nodeType="afterEffect">
                                      <p:stCondLst>
                                        <p:cond delay="0"/>
                                      </p:stCondLst>
                                      <p:childTnLst>
                                        <p:set>
                                          <p:cBhvr>
                                            <p:cTn id="107" dur="1" fill="hold">
                                              <p:stCondLst>
                                                <p:cond delay="0"/>
                                              </p:stCondLst>
                                            </p:cTn>
                                            <p:tgtEl>
                                              <p:spTgt spid="64"/>
                                            </p:tgtEl>
                                            <p:attrNameLst>
                                              <p:attrName>style.visibility</p:attrName>
                                            </p:attrNameLst>
                                          </p:cBhvr>
                                          <p:to>
                                            <p:strVal val="visible"/>
                                          </p:to>
                                        </p:set>
                                        <p:animEffect transition="in" filter="wipe(right)">
                                          <p:cBhvr>
                                            <p:cTn id="108"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10" grpId="0"/>
          <p:bldP spid="14" grpId="0" animBg="1"/>
          <p:bldP spid="35" grpId="0" animBg="1"/>
          <p:bldP spid="39" grpId="0" animBg="1"/>
          <p:bldP spid="43" grpId="0"/>
          <p:bldP spid="49" grpId="0" animBg="1"/>
          <p:bldP spid="51" grpId="0" animBg="1"/>
          <p:bldP spid="55" grpId="0"/>
          <p:bldP spid="61" grpId="0" animBg="1"/>
          <p:bldP spid="63" grpId="0" animBg="1"/>
          <p:bldP spid="64" grpId="0"/>
          <p:bldP spid="70" grpId="0" animBg="1"/>
          <p:bldP spid="40" grpId="0" animBg="1"/>
          <p:bldP spid="7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22" presetClass="entr" presetSubtype="8" fill="hold" grpId="0" nodeType="after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wipe(left)">
                                          <p:cBhvr>
                                            <p:cTn id="23" dur="500"/>
                                            <p:tgtEl>
                                              <p:spTgt spid="72"/>
                                            </p:tgtEl>
                                          </p:cBhvr>
                                        </p:animEffect>
                                      </p:childTnLst>
                                    </p:cTn>
                                  </p:par>
                                </p:childTnLst>
                              </p:cTn>
                            </p:par>
                            <p:par>
                              <p:cTn id="24" fill="hold">
                                <p:stCondLst>
                                  <p:cond delay="1860"/>
                                </p:stCondLst>
                                <p:childTnLst>
                                  <p:par>
                                    <p:cTn id="25" presetID="2" presetClass="entr" presetSubtype="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0-#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childTnLst>
                              </p:cTn>
                            </p:par>
                            <p:par>
                              <p:cTn id="29" fill="hold">
                                <p:stCondLst>
                                  <p:cond delay="2360"/>
                                </p:stCondLst>
                                <p:childTnLst>
                                  <p:par>
                                    <p:cTn id="30" presetID="2" presetClass="entr" presetSubtype="4"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1+#ppt_h/2"/>
                                              </p:val>
                                            </p:tav>
                                            <p:tav tm="100000">
                                              <p:val>
                                                <p:strVal val="#ppt_y"/>
                                              </p:val>
                                            </p:tav>
                                          </p:tavLst>
                                        </p:anim>
                                      </p:childTnLst>
                                    </p:cTn>
                                  </p:par>
                                </p:childTnLst>
                              </p:cTn>
                            </p:par>
                            <p:par>
                              <p:cTn id="34" fill="hold">
                                <p:stCondLst>
                                  <p:cond delay="2860"/>
                                </p:stCondLst>
                                <p:childTnLst>
                                  <p:par>
                                    <p:cTn id="35" presetID="2" presetClass="entr" presetSubtype="4"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fill="hold"/>
                                            <p:tgtEl>
                                              <p:spTgt spid="35"/>
                                            </p:tgtEl>
                                            <p:attrNameLst>
                                              <p:attrName>ppt_x</p:attrName>
                                            </p:attrNameLst>
                                          </p:cBhvr>
                                          <p:tavLst>
                                            <p:tav tm="0">
                                              <p:val>
                                                <p:strVal val="#ppt_x"/>
                                              </p:val>
                                            </p:tav>
                                            <p:tav tm="100000">
                                              <p:val>
                                                <p:strVal val="#ppt_x"/>
                                              </p:val>
                                            </p:tav>
                                          </p:tavLst>
                                        </p:anim>
                                        <p:anim calcmode="lin" valueType="num">
                                          <p:cBhvr additive="base">
                                            <p:cTn id="38" dur="500" fill="hold"/>
                                            <p:tgtEl>
                                              <p:spTgt spid="35"/>
                                            </p:tgtEl>
                                            <p:attrNameLst>
                                              <p:attrName>ppt_y</p:attrName>
                                            </p:attrNameLst>
                                          </p:cBhvr>
                                          <p:tavLst>
                                            <p:tav tm="0">
                                              <p:val>
                                                <p:strVal val="1+#ppt_h/2"/>
                                              </p:val>
                                            </p:tav>
                                            <p:tav tm="100000">
                                              <p:val>
                                                <p:strVal val="#ppt_y"/>
                                              </p:val>
                                            </p:tav>
                                          </p:tavLst>
                                        </p:anim>
                                      </p:childTnLst>
                                    </p:cTn>
                                  </p:par>
                                  <p:par>
                                    <p:cTn id="39" presetID="31" presetClass="entr" presetSubtype="0" fill="hold" grpId="0" nodeType="withEffect">
                                      <p:stCondLst>
                                        <p:cond delay="400"/>
                                      </p:stCondLst>
                                      <p:childTnLst>
                                        <p:set>
                                          <p:cBhvr>
                                            <p:cTn id="40" dur="1" fill="hold">
                                              <p:stCondLst>
                                                <p:cond delay="0"/>
                                              </p:stCondLst>
                                            </p:cTn>
                                            <p:tgtEl>
                                              <p:spTgt spid="39"/>
                                            </p:tgtEl>
                                            <p:attrNameLst>
                                              <p:attrName>style.visibility</p:attrName>
                                            </p:attrNameLst>
                                          </p:cBhvr>
                                          <p:to>
                                            <p:strVal val="visible"/>
                                          </p:to>
                                        </p:set>
                                        <p:anim calcmode="lin" valueType="num">
                                          <p:cBhvr>
                                            <p:cTn id="41" dur="500" fill="hold"/>
                                            <p:tgtEl>
                                              <p:spTgt spid="39"/>
                                            </p:tgtEl>
                                            <p:attrNameLst>
                                              <p:attrName>ppt_w</p:attrName>
                                            </p:attrNameLst>
                                          </p:cBhvr>
                                          <p:tavLst>
                                            <p:tav tm="0">
                                              <p:val>
                                                <p:fltVal val="0"/>
                                              </p:val>
                                            </p:tav>
                                            <p:tav tm="100000">
                                              <p:val>
                                                <p:strVal val="#ppt_w"/>
                                              </p:val>
                                            </p:tav>
                                          </p:tavLst>
                                        </p:anim>
                                        <p:anim calcmode="lin" valueType="num">
                                          <p:cBhvr>
                                            <p:cTn id="42" dur="500" fill="hold"/>
                                            <p:tgtEl>
                                              <p:spTgt spid="39"/>
                                            </p:tgtEl>
                                            <p:attrNameLst>
                                              <p:attrName>ppt_h</p:attrName>
                                            </p:attrNameLst>
                                          </p:cBhvr>
                                          <p:tavLst>
                                            <p:tav tm="0">
                                              <p:val>
                                                <p:fltVal val="0"/>
                                              </p:val>
                                            </p:tav>
                                            <p:tav tm="100000">
                                              <p:val>
                                                <p:strVal val="#ppt_h"/>
                                              </p:val>
                                            </p:tav>
                                          </p:tavLst>
                                        </p:anim>
                                        <p:anim calcmode="lin" valueType="num">
                                          <p:cBhvr>
                                            <p:cTn id="43" dur="500" fill="hold"/>
                                            <p:tgtEl>
                                              <p:spTgt spid="39"/>
                                            </p:tgtEl>
                                            <p:attrNameLst>
                                              <p:attrName>style.rotation</p:attrName>
                                            </p:attrNameLst>
                                          </p:cBhvr>
                                          <p:tavLst>
                                            <p:tav tm="0">
                                              <p:val>
                                                <p:fltVal val="90"/>
                                              </p:val>
                                            </p:tav>
                                            <p:tav tm="100000">
                                              <p:val>
                                                <p:fltVal val="0"/>
                                              </p:val>
                                            </p:tav>
                                          </p:tavLst>
                                        </p:anim>
                                        <p:animEffect transition="in" filter="fade">
                                          <p:cBhvr>
                                            <p:cTn id="44" dur="500"/>
                                            <p:tgtEl>
                                              <p:spTgt spid="39"/>
                                            </p:tgtEl>
                                          </p:cBhvr>
                                        </p:animEffect>
                                      </p:childTnLst>
                                    </p:cTn>
                                  </p:par>
                                </p:childTnLst>
                              </p:cTn>
                            </p:par>
                            <p:par>
                              <p:cTn id="45" fill="hold">
                                <p:stCondLst>
                                  <p:cond delay="3760"/>
                                </p:stCondLst>
                                <p:childTnLst>
                                  <p:par>
                                    <p:cTn id="46" presetID="22" presetClass="entr" presetSubtype="2"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right)">
                                          <p:cBhvr>
                                            <p:cTn id="48" dur="500"/>
                                            <p:tgtEl>
                                              <p:spTgt spid="10"/>
                                            </p:tgtEl>
                                          </p:cBhvr>
                                        </p:animEffect>
                                      </p:childTnLst>
                                    </p:cTn>
                                  </p:par>
                                </p:childTnLst>
                              </p:cTn>
                            </p:par>
                            <p:par>
                              <p:cTn id="49" fill="hold">
                                <p:stCondLst>
                                  <p:cond delay="4260"/>
                                </p:stCondLst>
                                <p:childTnLst>
                                  <p:par>
                                    <p:cTn id="50" presetID="2" presetClass="entr" presetSubtype="4" fill="hold" nodeType="after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additive="base">
                                            <p:cTn id="52" dur="500" fill="hold"/>
                                            <p:tgtEl>
                                              <p:spTgt spid="44"/>
                                            </p:tgtEl>
                                            <p:attrNameLst>
                                              <p:attrName>ppt_x</p:attrName>
                                            </p:attrNameLst>
                                          </p:cBhvr>
                                          <p:tavLst>
                                            <p:tav tm="0">
                                              <p:val>
                                                <p:strVal val="#ppt_x"/>
                                              </p:val>
                                            </p:tav>
                                            <p:tav tm="100000">
                                              <p:val>
                                                <p:strVal val="#ppt_x"/>
                                              </p:val>
                                            </p:tav>
                                          </p:tavLst>
                                        </p:anim>
                                        <p:anim calcmode="lin" valueType="num">
                                          <p:cBhvr additive="base">
                                            <p:cTn id="53" dur="500" fill="hold"/>
                                            <p:tgtEl>
                                              <p:spTgt spid="44"/>
                                            </p:tgtEl>
                                            <p:attrNameLst>
                                              <p:attrName>ppt_y</p:attrName>
                                            </p:attrNameLst>
                                          </p:cBhvr>
                                          <p:tavLst>
                                            <p:tav tm="0">
                                              <p:val>
                                                <p:strVal val="1+#ppt_h/2"/>
                                              </p:val>
                                            </p:tav>
                                            <p:tav tm="100000">
                                              <p:val>
                                                <p:strVal val="#ppt_y"/>
                                              </p:val>
                                            </p:tav>
                                          </p:tavLst>
                                        </p:anim>
                                      </p:childTnLst>
                                    </p:cTn>
                                  </p:par>
                                </p:childTnLst>
                              </p:cTn>
                            </p:par>
                            <p:par>
                              <p:cTn id="54" fill="hold">
                                <p:stCondLst>
                                  <p:cond delay="4760"/>
                                </p:stCondLst>
                                <p:childTnLst>
                                  <p:par>
                                    <p:cTn id="55" presetID="2" presetClass="entr" presetSubtype="4"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 calcmode="lin" valueType="num">
                                          <p:cBhvr additive="base">
                                            <p:cTn id="57" dur="500" fill="hold"/>
                                            <p:tgtEl>
                                              <p:spTgt spid="49"/>
                                            </p:tgtEl>
                                            <p:attrNameLst>
                                              <p:attrName>ppt_x</p:attrName>
                                            </p:attrNameLst>
                                          </p:cBhvr>
                                          <p:tavLst>
                                            <p:tav tm="0">
                                              <p:val>
                                                <p:strVal val="#ppt_x"/>
                                              </p:val>
                                            </p:tav>
                                            <p:tav tm="100000">
                                              <p:val>
                                                <p:strVal val="#ppt_x"/>
                                              </p:val>
                                            </p:tav>
                                          </p:tavLst>
                                        </p:anim>
                                        <p:anim calcmode="lin" valueType="num">
                                          <p:cBhvr additive="base">
                                            <p:cTn id="58" dur="500" fill="hold"/>
                                            <p:tgtEl>
                                              <p:spTgt spid="49"/>
                                            </p:tgtEl>
                                            <p:attrNameLst>
                                              <p:attrName>ppt_y</p:attrName>
                                            </p:attrNameLst>
                                          </p:cBhvr>
                                          <p:tavLst>
                                            <p:tav tm="0">
                                              <p:val>
                                                <p:strVal val="1+#ppt_h/2"/>
                                              </p:val>
                                            </p:tav>
                                            <p:tav tm="100000">
                                              <p:val>
                                                <p:strVal val="#ppt_y"/>
                                              </p:val>
                                            </p:tav>
                                          </p:tavLst>
                                        </p:anim>
                                      </p:childTnLst>
                                    </p:cTn>
                                  </p:par>
                                  <p:par>
                                    <p:cTn id="59" presetID="31" presetClass="entr" presetSubtype="0" fill="hold" grpId="0" nodeType="withEffect">
                                      <p:stCondLst>
                                        <p:cond delay="400"/>
                                      </p:stCondLst>
                                      <p:childTnLst>
                                        <p:set>
                                          <p:cBhvr>
                                            <p:cTn id="60" dur="1" fill="hold">
                                              <p:stCondLst>
                                                <p:cond delay="0"/>
                                              </p:stCondLst>
                                            </p:cTn>
                                            <p:tgtEl>
                                              <p:spTgt spid="51"/>
                                            </p:tgtEl>
                                            <p:attrNameLst>
                                              <p:attrName>style.visibility</p:attrName>
                                            </p:attrNameLst>
                                          </p:cBhvr>
                                          <p:to>
                                            <p:strVal val="visible"/>
                                          </p:to>
                                        </p:set>
                                        <p:anim calcmode="lin" valueType="num">
                                          <p:cBhvr>
                                            <p:cTn id="61" dur="500" fill="hold"/>
                                            <p:tgtEl>
                                              <p:spTgt spid="51"/>
                                            </p:tgtEl>
                                            <p:attrNameLst>
                                              <p:attrName>ppt_w</p:attrName>
                                            </p:attrNameLst>
                                          </p:cBhvr>
                                          <p:tavLst>
                                            <p:tav tm="0">
                                              <p:val>
                                                <p:fltVal val="0"/>
                                              </p:val>
                                            </p:tav>
                                            <p:tav tm="100000">
                                              <p:val>
                                                <p:strVal val="#ppt_w"/>
                                              </p:val>
                                            </p:tav>
                                          </p:tavLst>
                                        </p:anim>
                                        <p:anim calcmode="lin" valueType="num">
                                          <p:cBhvr>
                                            <p:cTn id="62" dur="500" fill="hold"/>
                                            <p:tgtEl>
                                              <p:spTgt spid="51"/>
                                            </p:tgtEl>
                                            <p:attrNameLst>
                                              <p:attrName>ppt_h</p:attrName>
                                            </p:attrNameLst>
                                          </p:cBhvr>
                                          <p:tavLst>
                                            <p:tav tm="0">
                                              <p:val>
                                                <p:fltVal val="0"/>
                                              </p:val>
                                            </p:tav>
                                            <p:tav tm="100000">
                                              <p:val>
                                                <p:strVal val="#ppt_h"/>
                                              </p:val>
                                            </p:tav>
                                          </p:tavLst>
                                        </p:anim>
                                        <p:anim calcmode="lin" valueType="num">
                                          <p:cBhvr>
                                            <p:cTn id="63" dur="500" fill="hold"/>
                                            <p:tgtEl>
                                              <p:spTgt spid="51"/>
                                            </p:tgtEl>
                                            <p:attrNameLst>
                                              <p:attrName>style.rotation</p:attrName>
                                            </p:attrNameLst>
                                          </p:cBhvr>
                                          <p:tavLst>
                                            <p:tav tm="0">
                                              <p:val>
                                                <p:fltVal val="90"/>
                                              </p:val>
                                            </p:tav>
                                            <p:tav tm="100000">
                                              <p:val>
                                                <p:fltVal val="0"/>
                                              </p:val>
                                            </p:tav>
                                          </p:tavLst>
                                        </p:anim>
                                        <p:animEffect transition="in" filter="fade">
                                          <p:cBhvr>
                                            <p:cTn id="64" dur="500"/>
                                            <p:tgtEl>
                                              <p:spTgt spid="51"/>
                                            </p:tgtEl>
                                          </p:cBhvr>
                                        </p:animEffect>
                                      </p:childTnLst>
                                    </p:cTn>
                                  </p:par>
                                </p:childTnLst>
                              </p:cTn>
                            </p:par>
                            <p:par>
                              <p:cTn id="65" fill="hold">
                                <p:stCondLst>
                                  <p:cond delay="5660"/>
                                </p:stCondLst>
                                <p:childTnLst>
                                  <p:par>
                                    <p:cTn id="66" presetID="22" presetClass="entr" presetSubtype="2" fill="hold" grpId="0" nodeType="after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wipe(right)">
                                          <p:cBhvr>
                                            <p:cTn id="68" dur="500"/>
                                            <p:tgtEl>
                                              <p:spTgt spid="43"/>
                                            </p:tgtEl>
                                          </p:cBhvr>
                                        </p:animEffect>
                                      </p:childTnLst>
                                    </p:cTn>
                                  </p:par>
                                </p:childTnLst>
                              </p:cTn>
                            </p:par>
                            <p:par>
                              <p:cTn id="69" fill="hold">
                                <p:stCondLst>
                                  <p:cond delay="6160"/>
                                </p:stCondLst>
                                <p:childTnLst>
                                  <p:par>
                                    <p:cTn id="70" presetID="2" presetClass="entr" presetSubtype="4" fill="hold" nodeType="afterEffect">
                                      <p:stCondLst>
                                        <p:cond delay="0"/>
                                      </p:stCondLst>
                                      <p:childTnLst>
                                        <p:set>
                                          <p:cBhvr>
                                            <p:cTn id="71" dur="1" fill="hold">
                                              <p:stCondLst>
                                                <p:cond delay="0"/>
                                              </p:stCondLst>
                                            </p:cTn>
                                            <p:tgtEl>
                                              <p:spTgt spid="56"/>
                                            </p:tgtEl>
                                            <p:attrNameLst>
                                              <p:attrName>style.visibility</p:attrName>
                                            </p:attrNameLst>
                                          </p:cBhvr>
                                          <p:to>
                                            <p:strVal val="visible"/>
                                          </p:to>
                                        </p:set>
                                        <p:anim calcmode="lin" valueType="num">
                                          <p:cBhvr additive="base">
                                            <p:cTn id="72" dur="500" fill="hold"/>
                                            <p:tgtEl>
                                              <p:spTgt spid="56"/>
                                            </p:tgtEl>
                                            <p:attrNameLst>
                                              <p:attrName>ppt_x</p:attrName>
                                            </p:attrNameLst>
                                          </p:cBhvr>
                                          <p:tavLst>
                                            <p:tav tm="0">
                                              <p:val>
                                                <p:strVal val="#ppt_x"/>
                                              </p:val>
                                            </p:tav>
                                            <p:tav tm="100000">
                                              <p:val>
                                                <p:strVal val="#ppt_x"/>
                                              </p:val>
                                            </p:tav>
                                          </p:tavLst>
                                        </p:anim>
                                        <p:anim calcmode="lin" valueType="num">
                                          <p:cBhvr additive="base">
                                            <p:cTn id="73" dur="500" fill="hold"/>
                                            <p:tgtEl>
                                              <p:spTgt spid="56"/>
                                            </p:tgtEl>
                                            <p:attrNameLst>
                                              <p:attrName>ppt_y</p:attrName>
                                            </p:attrNameLst>
                                          </p:cBhvr>
                                          <p:tavLst>
                                            <p:tav tm="0">
                                              <p:val>
                                                <p:strVal val="1+#ppt_h/2"/>
                                              </p:val>
                                            </p:tav>
                                            <p:tav tm="100000">
                                              <p:val>
                                                <p:strVal val="#ppt_y"/>
                                              </p:val>
                                            </p:tav>
                                          </p:tavLst>
                                        </p:anim>
                                      </p:childTnLst>
                                    </p:cTn>
                                  </p:par>
                                </p:childTnLst>
                              </p:cTn>
                            </p:par>
                            <p:par>
                              <p:cTn id="74" fill="hold">
                                <p:stCondLst>
                                  <p:cond delay="6660"/>
                                </p:stCondLst>
                                <p:childTnLst>
                                  <p:par>
                                    <p:cTn id="75" presetID="2" presetClass="entr" presetSubtype="4" fill="hold" grpId="0" nodeType="afterEffect">
                                      <p:stCondLst>
                                        <p:cond delay="0"/>
                                      </p:stCondLst>
                                      <p:childTnLst>
                                        <p:set>
                                          <p:cBhvr>
                                            <p:cTn id="76" dur="1" fill="hold">
                                              <p:stCondLst>
                                                <p:cond delay="0"/>
                                              </p:stCondLst>
                                            </p:cTn>
                                            <p:tgtEl>
                                              <p:spTgt spid="61"/>
                                            </p:tgtEl>
                                            <p:attrNameLst>
                                              <p:attrName>style.visibility</p:attrName>
                                            </p:attrNameLst>
                                          </p:cBhvr>
                                          <p:to>
                                            <p:strVal val="visible"/>
                                          </p:to>
                                        </p:set>
                                        <p:anim calcmode="lin" valueType="num">
                                          <p:cBhvr additive="base">
                                            <p:cTn id="77" dur="500" fill="hold"/>
                                            <p:tgtEl>
                                              <p:spTgt spid="61"/>
                                            </p:tgtEl>
                                            <p:attrNameLst>
                                              <p:attrName>ppt_x</p:attrName>
                                            </p:attrNameLst>
                                          </p:cBhvr>
                                          <p:tavLst>
                                            <p:tav tm="0">
                                              <p:val>
                                                <p:strVal val="#ppt_x"/>
                                              </p:val>
                                            </p:tav>
                                            <p:tav tm="100000">
                                              <p:val>
                                                <p:strVal val="#ppt_x"/>
                                              </p:val>
                                            </p:tav>
                                          </p:tavLst>
                                        </p:anim>
                                        <p:anim calcmode="lin" valueType="num">
                                          <p:cBhvr additive="base">
                                            <p:cTn id="78" dur="500" fill="hold"/>
                                            <p:tgtEl>
                                              <p:spTgt spid="61"/>
                                            </p:tgtEl>
                                            <p:attrNameLst>
                                              <p:attrName>ppt_y</p:attrName>
                                            </p:attrNameLst>
                                          </p:cBhvr>
                                          <p:tavLst>
                                            <p:tav tm="0">
                                              <p:val>
                                                <p:strVal val="1+#ppt_h/2"/>
                                              </p:val>
                                            </p:tav>
                                            <p:tav tm="100000">
                                              <p:val>
                                                <p:strVal val="#ppt_y"/>
                                              </p:val>
                                            </p:tav>
                                          </p:tavLst>
                                        </p:anim>
                                      </p:childTnLst>
                                    </p:cTn>
                                  </p:par>
                                  <p:par>
                                    <p:cTn id="79" presetID="31" presetClass="entr" presetSubtype="0" fill="hold" grpId="0" nodeType="withEffect">
                                      <p:stCondLst>
                                        <p:cond delay="400"/>
                                      </p:stCondLst>
                                      <p:childTnLst>
                                        <p:set>
                                          <p:cBhvr>
                                            <p:cTn id="80" dur="1" fill="hold">
                                              <p:stCondLst>
                                                <p:cond delay="0"/>
                                              </p:stCondLst>
                                            </p:cTn>
                                            <p:tgtEl>
                                              <p:spTgt spid="63"/>
                                            </p:tgtEl>
                                            <p:attrNameLst>
                                              <p:attrName>style.visibility</p:attrName>
                                            </p:attrNameLst>
                                          </p:cBhvr>
                                          <p:to>
                                            <p:strVal val="visible"/>
                                          </p:to>
                                        </p:set>
                                        <p:anim calcmode="lin" valueType="num">
                                          <p:cBhvr>
                                            <p:cTn id="81" dur="500" fill="hold"/>
                                            <p:tgtEl>
                                              <p:spTgt spid="63"/>
                                            </p:tgtEl>
                                            <p:attrNameLst>
                                              <p:attrName>ppt_w</p:attrName>
                                            </p:attrNameLst>
                                          </p:cBhvr>
                                          <p:tavLst>
                                            <p:tav tm="0">
                                              <p:val>
                                                <p:fltVal val="0"/>
                                              </p:val>
                                            </p:tav>
                                            <p:tav tm="100000">
                                              <p:val>
                                                <p:strVal val="#ppt_w"/>
                                              </p:val>
                                            </p:tav>
                                          </p:tavLst>
                                        </p:anim>
                                        <p:anim calcmode="lin" valueType="num">
                                          <p:cBhvr>
                                            <p:cTn id="82" dur="500" fill="hold"/>
                                            <p:tgtEl>
                                              <p:spTgt spid="63"/>
                                            </p:tgtEl>
                                            <p:attrNameLst>
                                              <p:attrName>ppt_h</p:attrName>
                                            </p:attrNameLst>
                                          </p:cBhvr>
                                          <p:tavLst>
                                            <p:tav tm="0">
                                              <p:val>
                                                <p:fltVal val="0"/>
                                              </p:val>
                                            </p:tav>
                                            <p:tav tm="100000">
                                              <p:val>
                                                <p:strVal val="#ppt_h"/>
                                              </p:val>
                                            </p:tav>
                                          </p:tavLst>
                                        </p:anim>
                                        <p:anim calcmode="lin" valueType="num">
                                          <p:cBhvr>
                                            <p:cTn id="83" dur="500" fill="hold"/>
                                            <p:tgtEl>
                                              <p:spTgt spid="63"/>
                                            </p:tgtEl>
                                            <p:attrNameLst>
                                              <p:attrName>style.rotation</p:attrName>
                                            </p:attrNameLst>
                                          </p:cBhvr>
                                          <p:tavLst>
                                            <p:tav tm="0">
                                              <p:val>
                                                <p:fltVal val="90"/>
                                              </p:val>
                                            </p:tav>
                                            <p:tav tm="100000">
                                              <p:val>
                                                <p:fltVal val="0"/>
                                              </p:val>
                                            </p:tav>
                                          </p:tavLst>
                                        </p:anim>
                                        <p:animEffect transition="in" filter="fade">
                                          <p:cBhvr>
                                            <p:cTn id="84" dur="500"/>
                                            <p:tgtEl>
                                              <p:spTgt spid="63"/>
                                            </p:tgtEl>
                                          </p:cBhvr>
                                        </p:animEffect>
                                      </p:childTnLst>
                                    </p:cTn>
                                  </p:par>
                                </p:childTnLst>
                              </p:cTn>
                            </p:par>
                            <p:par>
                              <p:cTn id="85" fill="hold">
                                <p:stCondLst>
                                  <p:cond delay="7560"/>
                                </p:stCondLst>
                                <p:childTnLst>
                                  <p:par>
                                    <p:cTn id="86" presetID="22" presetClass="entr" presetSubtype="2" fill="hold" grpId="0" nodeType="afterEffect">
                                      <p:stCondLst>
                                        <p:cond delay="0"/>
                                      </p:stCondLst>
                                      <p:childTnLst>
                                        <p:set>
                                          <p:cBhvr>
                                            <p:cTn id="87" dur="1" fill="hold">
                                              <p:stCondLst>
                                                <p:cond delay="0"/>
                                              </p:stCondLst>
                                            </p:cTn>
                                            <p:tgtEl>
                                              <p:spTgt spid="55"/>
                                            </p:tgtEl>
                                            <p:attrNameLst>
                                              <p:attrName>style.visibility</p:attrName>
                                            </p:attrNameLst>
                                          </p:cBhvr>
                                          <p:to>
                                            <p:strVal val="visible"/>
                                          </p:to>
                                        </p:set>
                                        <p:animEffect transition="in" filter="wipe(right)">
                                          <p:cBhvr>
                                            <p:cTn id="88" dur="500"/>
                                            <p:tgtEl>
                                              <p:spTgt spid="55"/>
                                            </p:tgtEl>
                                          </p:cBhvr>
                                        </p:animEffect>
                                      </p:childTnLst>
                                    </p:cTn>
                                  </p:par>
                                </p:childTnLst>
                              </p:cTn>
                            </p:par>
                            <p:par>
                              <p:cTn id="89" fill="hold">
                                <p:stCondLst>
                                  <p:cond delay="8060"/>
                                </p:stCondLst>
                                <p:childTnLst>
                                  <p:par>
                                    <p:cTn id="90" presetID="2" presetClass="entr" presetSubtype="4" fill="hold" nodeType="afterEffect">
                                      <p:stCondLst>
                                        <p:cond delay="0"/>
                                      </p:stCondLst>
                                      <p:childTnLst>
                                        <p:set>
                                          <p:cBhvr>
                                            <p:cTn id="91" dur="1" fill="hold">
                                              <p:stCondLst>
                                                <p:cond delay="0"/>
                                              </p:stCondLst>
                                            </p:cTn>
                                            <p:tgtEl>
                                              <p:spTgt spid="65"/>
                                            </p:tgtEl>
                                            <p:attrNameLst>
                                              <p:attrName>style.visibility</p:attrName>
                                            </p:attrNameLst>
                                          </p:cBhvr>
                                          <p:to>
                                            <p:strVal val="visible"/>
                                          </p:to>
                                        </p:set>
                                        <p:anim calcmode="lin" valueType="num">
                                          <p:cBhvr additive="base">
                                            <p:cTn id="92" dur="500" fill="hold"/>
                                            <p:tgtEl>
                                              <p:spTgt spid="65"/>
                                            </p:tgtEl>
                                            <p:attrNameLst>
                                              <p:attrName>ppt_x</p:attrName>
                                            </p:attrNameLst>
                                          </p:cBhvr>
                                          <p:tavLst>
                                            <p:tav tm="0">
                                              <p:val>
                                                <p:strVal val="#ppt_x"/>
                                              </p:val>
                                            </p:tav>
                                            <p:tav tm="100000">
                                              <p:val>
                                                <p:strVal val="#ppt_x"/>
                                              </p:val>
                                            </p:tav>
                                          </p:tavLst>
                                        </p:anim>
                                        <p:anim calcmode="lin" valueType="num">
                                          <p:cBhvr additive="base">
                                            <p:cTn id="93" dur="500" fill="hold"/>
                                            <p:tgtEl>
                                              <p:spTgt spid="65"/>
                                            </p:tgtEl>
                                            <p:attrNameLst>
                                              <p:attrName>ppt_y</p:attrName>
                                            </p:attrNameLst>
                                          </p:cBhvr>
                                          <p:tavLst>
                                            <p:tav tm="0">
                                              <p:val>
                                                <p:strVal val="1+#ppt_h/2"/>
                                              </p:val>
                                            </p:tav>
                                            <p:tav tm="100000">
                                              <p:val>
                                                <p:strVal val="#ppt_y"/>
                                              </p:val>
                                            </p:tav>
                                          </p:tavLst>
                                        </p:anim>
                                      </p:childTnLst>
                                    </p:cTn>
                                  </p:par>
                                </p:childTnLst>
                              </p:cTn>
                            </p:par>
                            <p:par>
                              <p:cTn id="94" fill="hold">
                                <p:stCondLst>
                                  <p:cond delay="8560"/>
                                </p:stCondLst>
                                <p:childTnLst>
                                  <p:par>
                                    <p:cTn id="95" presetID="2" presetClass="entr" presetSubtype="4" fill="hold" grpId="0" nodeType="afterEffect">
                                      <p:stCondLst>
                                        <p:cond delay="0"/>
                                      </p:stCondLst>
                                      <p:childTnLst>
                                        <p:set>
                                          <p:cBhvr>
                                            <p:cTn id="96" dur="1" fill="hold">
                                              <p:stCondLst>
                                                <p:cond delay="0"/>
                                              </p:stCondLst>
                                            </p:cTn>
                                            <p:tgtEl>
                                              <p:spTgt spid="70"/>
                                            </p:tgtEl>
                                            <p:attrNameLst>
                                              <p:attrName>style.visibility</p:attrName>
                                            </p:attrNameLst>
                                          </p:cBhvr>
                                          <p:to>
                                            <p:strVal val="visible"/>
                                          </p:to>
                                        </p:set>
                                        <p:anim calcmode="lin" valueType="num">
                                          <p:cBhvr additive="base">
                                            <p:cTn id="97" dur="500" fill="hold"/>
                                            <p:tgtEl>
                                              <p:spTgt spid="70"/>
                                            </p:tgtEl>
                                            <p:attrNameLst>
                                              <p:attrName>ppt_x</p:attrName>
                                            </p:attrNameLst>
                                          </p:cBhvr>
                                          <p:tavLst>
                                            <p:tav tm="0">
                                              <p:val>
                                                <p:strVal val="#ppt_x"/>
                                              </p:val>
                                            </p:tav>
                                            <p:tav tm="100000">
                                              <p:val>
                                                <p:strVal val="#ppt_x"/>
                                              </p:val>
                                            </p:tav>
                                          </p:tavLst>
                                        </p:anim>
                                        <p:anim calcmode="lin" valueType="num">
                                          <p:cBhvr additive="base">
                                            <p:cTn id="98" dur="500" fill="hold"/>
                                            <p:tgtEl>
                                              <p:spTgt spid="70"/>
                                            </p:tgtEl>
                                            <p:attrNameLst>
                                              <p:attrName>ppt_y</p:attrName>
                                            </p:attrNameLst>
                                          </p:cBhvr>
                                          <p:tavLst>
                                            <p:tav tm="0">
                                              <p:val>
                                                <p:strVal val="1+#ppt_h/2"/>
                                              </p:val>
                                            </p:tav>
                                            <p:tav tm="100000">
                                              <p:val>
                                                <p:strVal val="#ppt_y"/>
                                              </p:val>
                                            </p:tav>
                                          </p:tavLst>
                                        </p:anim>
                                      </p:childTnLst>
                                    </p:cTn>
                                  </p:par>
                                  <p:par>
                                    <p:cTn id="99" presetID="31" presetClass="entr" presetSubtype="0" fill="hold" grpId="0" nodeType="withEffect">
                                      <p:stCondLst>
                                        <p:cond delay="400"/>
                                      </p:stCondLst>
                                      <p:childTnLst>
                                        <p:set>
                                          <p:cBhvr>
                                            <p:cTn id="100" dur="1" fill="hold">
                                              <p:stCondLst>
                                                <p:cond delay="0"/>
                                              </p:stCondLst>
                                            </p:cTn>
                                            <p:tgtEl>
                                              <p:spTgt spid="40"/>
                                            </p:tgtEl>
                                            <p:attrNameLst>
                                              <p:attrName>style.visibility</p:attrName>
                                            </p:attrNameLst>
                                          </p:cBhvr>
                                          <p:to>
                                            <p:strVal val="visible"/>
                                          </p:to>
                                        </p:set>
                                        <p:anim calcmode="lin" valueType="num">
                                          <p:cBhvr>
                                            <p:cTn id="101" dur="500" fill="hold"/>
                                            <p:tgtEl>
                                              <p:spTgt spid="40"/>
                                            </p:tgtEl>
                                            <p:attrNameLst>
                                              <p:attrName>ppt_w</p:attrName>
                                            </p:attrNameLst>
                                          </p:cBhvr>
                                          <p:tavLst>
                                            <p:tav tm="0">
                                              <p:val>
                                                <p:fltVal val="0"/>
                                              </p:val>
                                            </p:tav>
                                            <p:tav tm="100000">
                                              <p:val>
                                                <p:strVal val="#ppt_w"/>
                                              </p:val>
                                            </p:tav>
                                          </p:tavLst>
                                        </p:anim>
                                        <p:anim calcmode="lin" valueType="num">
                                          <p:cBhvr>
                                            <p:cTn id="102" dur="500" fill="hold"/>
                                            <p:tgtEl>
                                              <p:spTgt spid="40"/>
                                            </p:tgtEl>
                                            <p:attrNameLst>
                                              <p:attrName>ppt_h</p:attrName>
                                            </p:attrNameLst>
                                          </p:cBhvr>
                                          <p:tavLst>
                                            <p:tav tm="0">
                                              <p:val>
                                                <p:fltVal val="0"/>
                                              </p:val>
                                            </p:tav>
                                            <p:tav tm="100000">
                                              <p:val>
                                                <p:strVal val="#ppt_h"/>
                                              </p:val>
                                            </p:tav>
                                          </p:tavLst>
                                        </p:anim>
                                        <p:anim calcmode="lin" valueType="num">
                                          <p:cBhvr>
                                            <p:cTn id="103" dur="500" fill="hold"/>
                                            <p:tgtEl>
                                              <p:spTgt spid="40"/>
                                            </p:tgtEl>
                                            <p:attrNameLst>
                                              <p:attrName>style.rotation</p:attrName>
                                            </p:attrNameLst>
                                          </p:cBhvr>
                                          <p:tavLst>
                                            <p:tav tm="0">
                                              <p:val>
                                                <p:fltVal val="90"/>
                                              </p:val>
                                            </p:tav>
                                            <p:tav tm="100000">
                                              <p:val>
                                                <p:fltVal val="0"/>
                                              </p:val>
                                            </p:tav>
                                          </p:tavLst>
                                        </p:anim>
                                        <p:animEffect transition="in" filter="fade">
                                          <p:cBhvr>
                                            <p:cTn id="104" dur="500"/>
                                            <p:tgtEl>
                                              <p:spTgt spid="40"/>
                                            </p:tgtEl>
                                          </p:cBhvr>
                                        </p:animEffect>
                                      </p:childTnLst>
                                    </p:cTn>
                                  </p:par>
                                </p:childTnLst>
                              </p:cTn>
                            </p:par>
                            <p:par>
                              <p:cTn id="105" fill="hold">
                                <p:stCondLst>
                                  <p:cond delay="9460"/>
                                </p:stCondLst>
                                <p:childTnLst>
                                  <p:par>
                                    <p:cTn id="106" presetID="22" presetClass="entr" presetSubtype="2" fill="hold" grpId="0" nodeType="afterEffect">
                                      <p:stCondLst>
                                        <p:cond delay="0"/>
                                      </p:stCondLst>
                                      <p:childTnLst>
                                        <p:set>
                                          <p:cBhvr>
                                            <p:cTn id="107" dur="1" fill="hold">
                                              <p:stCondLst>
                                                <p:cond delay="0"/>
                                              </p:stCondLst>
                                            </p:cTn>
                                            <p:tgtEl>
                                              <p:spTgt spid="64"/>
                                            </p:tgtEl>
                                            <p:attrNameLst>
                                              <p:attrName>style.visibility</p:attrName>
                                            </p:attrNameLst>
                                          </p:cBhvr>
                                          <p:to>
                                            <p:strVal val="visible"/>
                                          </p:to>
                                        </p:set>
                                        <p:animEffect transition="in" filter="wipe(right)">
                                          <p:cBhvr>
                                            <p:cTn id="108"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10" grpId="0"/>
          <p:bldP spid="14" grpId="0" animBg="1"/>
          <p:bldP spid="35" grpId="0" animBg="1"/>
          <p:bldP spid="39" grpId="0" animBg="1"/>
          <p:bldP spid="43" grpId="0"/>
          <p:bldP spid="49" grpId="0" animBg="1"/>
          <p:bldP spid="51" grpId="0" animBg="1"/>
          <p:bldP spid="55" grpId="0"/>
          <p:bldP spid="61" grpId="0" animBg="1"/>
          <p:bldP spid="63" grpId="0" animBg="1"/>
          <p:bldP spid="64" grpId="0"/>
          <p:bldP spid="70" grpId="0" animBg="1"/>
          <p:bldP spid="40" grpId="0" animBg="1"/>
          <p:bldP spid="72"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Straight Arrow Connector 25"/>
          <p:cNvCxnSpPr/>
          <p:nvPr/>
        </p:nvCxnSpPr>
        <p:spPr bwMode="auto">
          <a:xfrm>
            <a:off x="4912672" y="1310372"/>
            <a:ext cx="1766888"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6" name="组合 5"/>
          <p:cNvGrpSpPr>
            <a:grpSpLocks/>
          </p:cNvGrpSpPr>
          <p:nvPr/>
        </p:nvGrpSpPr>
        <p:grpSpPr bwMode="auto">
          <a:xfrm>
            <a:off x="5461335" y="3285478"/>
            <a:ext cx="1127107" cy="607317"/>
            <a:chOff x="7906533" y="4840050"/>
            <a:chExt cx="1125966" cy="606826"/>
          </a:xfrm>
        </p:grpSpPr>
        <p:cxnSp>
          <p:nvCxnSpPr>
            <p:cNvPr id="7" name="Straight Arrow Connector 42"/>
            <p:cNvCxnSpPr/>
            <p:nvPr/>
          </p:nvCxnSpPr>
          <p:spPr>
            <a:xfrm>
              <a:off x="8636025" y="5446875"/>
              <a:ext cx="396474"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45"/>
            <p:cNvCxnSpPr/>
            <p:nvPr/>
          </p:nvCxnSpPr>
          <p:spPr>
            <a:xfrm flipH="1" flipV="1">
              <a:off x="7906533" y="4840050"/>
              <a:ext cx="729493" cy="60682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9" name="组合 8"/>
          <p:cNvGrpSpPr>
            <a:grpSpLocks/>
          </p:cNvGrpSpPr>
          <p:nvPr/>
        </p:nvGrpSpPr>
        <p:grpSpPr bwMode="auto">
          <a:xfrm>
            <a:off x="5548468" y="2146134"/>
            <a:ext cx="1129509" cy="558411"/>
            <a:chOff x="7902901" y="3124000"/>
            <a:chExt cx="1129418" cy="558855"/>
          </a:xfrm>
        </p:grpSpPr>
        <p:cxnSp>
          <p:nvCxnSpPr>
            <p:cNvPr id="10" name="Straight Arrow Connector 38"/>
            <p:cNvCxnSpPr/>
            <p:nvPr/>
          </p:nvCxnSpPr>
          <p:spPr>
            <a:xfrm>
              <a:off x="8460865" y="3124000"/>
              <a:ext cx="571454" cy="558855"/>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41"/>
            <p:cNvCxnSpPr/>
            <p:nvPr/>
          </p:nvCxnSpPr>
          <p:spPr>
            <a:xfrm flipH="1" flipV="1">
              <a:off x="7902901" y="3124000"/>
              <a:ext cx="557964" cy="2"/>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2" name="组合 11"/>
          <p:cNvGrpSpPr>
            <a:grpSpLocks/>
          </p:cNvGrpSpPr>
          <p:nvPr/>
        </p:nvGrpSpPr>
        <p:grpSpPr bwMode="auto">
          <a:xfrm>
            <a:off x="2448036" y="1356143"/>
            <a:ext cx="1300163" cy="271463"/>
            <a:chOff x="3181205" y="2010025"/>
            <a:chExt cx="1299921" cy="271166"/>
          </a:xfrm>
        </p:grpSpPr>
        <p:cxnSp>
          <p:nvCxnSpPr>
            <p:cNvPr id="13" name="Straight Arrow Connector 70"/>
            <p:cNvCxnSpPr/>
            <p:nvPr/>
          </p:nvCxnSpPr>
          <p:spPr>
            <a:xfrm flipH="1">
              <a:off x="3181205" y="2010025"/>
              <a:ext cx="780905"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72"/>
            <p:cNvCxnSpPr/>
            <p:nvPr/>
          </p:nvCxnSpPr>
          <p:spPr>
            <a:xfrm>
              <a:off x="3962110" y="2010025"/>
              <a:ext cx="519016" cy="27116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5" name="组合 14"/>
          <p:cNvGrpSpPr>
            <a:grpSpLocks/>
          </p:cNvGrpSpPr>
          <p:nvPr/>
        </p:nvGrpSpPr>
        <p:grpSpPr bwMode="auto">
          <a:xfrm>
            <a:off x="2528500" y="3186104"/>
            <a:ext cx="960141" cy="833683"/>
            <a:chOff x="3243437" y="4210024"/>
            <a:chExt cx="960324" cy="834506"/>
          </a:xfrm>
        </p:grpSpPr>
        <p:cxnSp>
          <p:nvCxnSpPr>
            <p:cNvPr id="16" name="Straight Arrow Connector 57"/>
            <p:cNvCxnSpPr/>
            <p:nvPr/>
          </p:nvCxnSpPr>
          <p:spPr>
            <a:xfrm flipH="1">
              <a:off x="3243437" y="5044530"/>
              <a:ext cx="564561"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60"/>
            <p:cNvCxnSpPr/>
            <p:nvPr/>
          </p:nvCxnSpPr>
          <p:spPr>
            <a:xfrm flipH="1">
              <a:off x="3816345" y="4210024"/>
              <a:ext cx="387416" cy="83450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8" name="组合 17"/>
          <p:cNvGrpSpPr>
            <a:grpSpLocks/>
          </p:cNvGrpSpPr>
          <p:nvPr/>
        </p:nvGrpSpPr>
        <p:grpSpPr bwMode="auto">
          <a:xfrm>
            <a:off x="2564739" y="2688179"/>
            <a:ext cx="1871862" cy="325928"/>
            <a:chOff x="3279710" y="3713495"/>
            <a:chExt cx="1872464" cy="325928"/>
          </a:xfrm>
        </p:grpSpPr>
        <p:cxnSp>
          <p:nvCxnSpPr>
            <p:cNvPr id="19" name="Straight Arrow Connector 62"/>
            <p:cNvCxnSpPr/>
            <p:nvPr/>
          </p:nvCxnSpPr>
          <p:spPr>
            <a:xfrm flipH="1">
              <a:off x="3279710" y="3713495"/>
              <a:ext cx="1412285" cy="4452"/>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64"/>
            <p:cNvCxnSpPr/>
            <p:nvPr/>
          </p:nvCxnSpPr>
          <p:spPr>
            <a:xfrm flipH="1" flipV="1">
              <a:off x="4690107" y="3717947"/>
              <a:ext cx="462067" cy="32147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sp>
        <p:nvSpPr>
          <p:cNvPr id="21" name="TextBox 59"/>
          <p:cNvSpPr txBox="1">
            <a:spLocks noChangeArrowheads="1"/>
          </p:cNvSpPr>
          <p:nvPr/>
        </p:nvSpPr>
        <p:spPr bwMode="auto">
          <a:xfrm flipH="1">
            <a:off x="497936" y="1199803"/>
            <a:ext cx="1786358"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32" fontAlgn="auto">
              <a:spcBef>
                <a:spcPts val="0"/>
              </a:spcBef>
              <a:spcAft>
                <a:spcPts val="0"/>
              </a:spcAft>
              <a:defRPr/>
            </a:pPr>
            <a:r>
              <a:rPr lang="zh-CN" altLang="en-US" sz="1500" dirty="0" smtClean="0">
                <a:latin typeface="微软雅黑" pitchFamily="34" charset="-122"/>
                <a:ea typeface="微软雅黑" pitchFamily="34" charset="-122"/>
              </a:rPr>
              <a:t>核心产品一</a:t>
            </a:r>
            <a:endParaRPr lang="en-US" altLang="ko-KR" sz="1500" dirty="0">
              <a:latin typeface="微软雅黑" pitchFamily="34" charset="-122"/>
              <a:ea typeface="微软雅黑" pitchFamily="34" charset="-122"/>
            </a:endParaRPr>
          </a:p>
        </p:txBody>
      </p:sp>
      <p:sp>
        <p:nvSpPr>
          <p:cNvPr id="22" name="矩形 17"/>
          <p:cNvSpPr>
            <a:spLocks noChangeArrowheads="1"/>
          </p:cNvSpPr>
          <p:nvPr/>
        </p:nvSpPr>
        <p:spPr bwMode="auto">
          <a:xfrm>
            <a:off x="467544" y="1781275"/>
            <a:ext cx="1822450" cy="640873"/>
          </a:xfrm>
          <a:prstGeom prst="rect">
            <a:avLst/>
          </a:prstGeom>
          <a:noFill/>
          <a:ln>
            <a:noFill/>
          </a:ln>
          <a:extLst/>
        </p:spPr>
        <p:txBody>
          <a:bodyPr lIns="91431" tIns="45716" rIns="91431" bIns="45716">
            <a:spAutoFit/>
          </a:bodyPr>
          <a:lstStyle/>
          <a:p>
            <a:pPr algn="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latin typeface="微软雅黑" pitchFamily="34" charset="-122"/>
              <a:ea typeface="微软雅黑" pitchFamily="34" charset="-122"/>
            </a:endParaRPr>
          </a:p>
        </p:txBody>
      </p:sp>
      <p:sp>
        <p:nvSpPr>
          <p:cNvPr id="23" name="TextBox 59"/>
          <p:cNvSpPr txBox="1">
            <a:spLocks noChangeArrowheads="1"/>
          </p:cNvSpPr>
          <p:nvPr/>
        </p:nvSpPr>
        <p:spPr bwMode="auto">
          <a:xfrm flipH="1">
            <a:off x="497936" y="2524284"/>
            <a:ext cx="1822450"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32" fontAlgn="auto">
              <a:spcBef>
                <a:spcPts val="0"/>
              </a:spcBef>
              <a:spcAft>
                <a:spcPts val="0"/>
              </a:spcAft>
              <a:defRPr/>
            </a:pPr>
            <a:r>
              <a:rPr lang="zh-CN" altLang="en-US" sz="1500" dirty="0">
                <a:latin typeface="微软雅黑" pitchFamily="34" charset="-122"/>
                <a:ea typeface="微软雅黑" pitchFamily="34" charset="-122"/>
              </a:rPr>
              <a:t>核心</a:t>
            </a:r>
            <a:r>
              <a:rPr lang="zh-CN" altLang="en-US" sz="1500" dirty="0" smtClean="0">
                <a:latin typeface="微软雅黑" pitchFamily="34" charset="-122"/>
                <a:ea typeface="微软雅黑" pitchFamily="34" charset="-122"/>
              </a:rPr>
              <a:t>产品二</a:t>
            </a:r>
            <a:endParaRPr lang="en-US" altLang="ko-KR" sz="1500" dirty="0">
              <a:latin typeface="微软雅黑" pitchFamily="34" charset="-122"/>
              <a:ea typeface="微软雅黑" pitchFamily="34" charset="-122"/>
            </a:endParaRPr>
          </a:p>
        </p:txBody>
      </p:sp>
      <p:sp>
        <p:nvSpPr>
          <p:cNvPr id="24" name="矩形 17"/>
          <p:cNvSpPr>
            <a:spLocks noChangeArrowheads="1"/>
          </p:cNvSpPr>
          <p:nvPr/>
        </p:nvSpPr>
        <p:spPr bwMode="auto">
          <a:xfrm>
            <a:off x="474419" y="3066687"/>
            <a:ext cx="1822450" cy="650939"/>
          </a:xfrm>
          <a:prstGeom prst="rect">
            <a:avLst/>
          </a:prstGeom>
          <a:noFill/>
          <a:ln>
            <a:noFill/>
          </a:ln>
          <a:extLst/>
        </p:spPr>
        <p:txBody>
          <a:bodyPr lIns="91431" tIns="45716" rIns="91431" bIns="45716">
            <a:spAutoFit/>
          </a:bodyPr>
          <a:lstStyle/>
          <a:p>
            <a:pPr algn="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latin typeface="微软雅黑" pitchFamily="34" charset="-122"/>
              <a:ea typeface="微软雅黑" pitchFamily="34" charset="-122"/>
            </a:endParaRPr>
          </a:p>
        </p:txBody>
      </p:sp>
      <p:sp>
        <p:nvSpPr>
          <p:cNvPr id="25" name="TextBox 59"/>
          <p:cNvSpPr txBox="1">
            <a:spLocks noChangeArrowheads="1"/>
          </p:cNvSpPr>
          <p:nvPr/>
        </p:nvSpPr>
        <p:spPr bwMode="auto">
          <a:xfrm flipH="1">
            <a:off x="497936" y="3880356"/>
            <a:ext cx="1792058"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32" fontAlgn="auto">
              <a:spcBef>
                <a:spcPts val="0"/>
              </a:spcBef>
              <a:spcAft>
                <a:spcPts val="0"/>
              </a:spcAft>
              <a:defRPr/>
            </a:pPr>
            <a:r>
              <a:rPr lang="zh-CN" altLang="en-US" sz="1500" dirty="0">
                <a:latin typeface="微软雅黑" pitchFamily="34" charset="-122"/>
                <a:ea typeface="微软雅黑" pitchFamily="34" charset="-122"/>
              </a:rPr>
              <a:t>核心</a:t>
            </a:r>
            <a:r>
              <a:rPr lang="zh-CN" altLang="en-US" sz="1500" dirty="0" smtClean="0">
                <a:latin typeface="微软雅黑" pitchFamily="34" charset="-122"/>
                <a:ea typeface="微软雅黑" pitchFamily="34" charset="-122"/>
              </a:rPr>
              <a:t>产品三</a:t>
            </a:r>
            <a:endParaRPr lang="en-US" altLang="ko-KR" sz="1500" dirty="0">
              <a:latin typeface="微软雅黑" pitchFamily="34" charset="-122"/>
              <a:ea typeface="微软雅黑" pitchFamily="34" charset="-122"/>
            </a:endParaRPr>
          </a:p>
        </p:txBody>
      </p:sp>
      <p:sp>
        <p:nvSpPr>
          <p:cNvPr id="26" name="矩形 17"/>
          <p:cNvSpPr>
            <a:spLocks noChangeArrowheads="1"/>
          </p:cNvSpPr>
          <p:nvPr/>
        </p:nvSpPr>
        <p:spPr bwMode="auto">
          <a:xfrm>
            <a:off x="497936" y="4207251"/>
            <a:ext cx="1822450" cy="650939"/>
          </a:xfrm>
          <a:prstGeom prst="rect">
            <a:avLst/>
          </a:prstGeom>
          <a:noFill/>
          <a:ln>
            <a:noFill/>
          </a:ln>
          <a:extLst/>
        </p:spPr>
        <p:txBody>
          <a:bodyPr lIns="91431" tIns="45716" rIns="91431" bIns="45716">
            <a:spAutoFit/>
          </a:bodyPr>
          <a:lstStyle/>
          <a:p>
            <a:pPr algn="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在此录入上述图表的描述说明，在此录入图表的描述说明。</a:t>
            </a:r>
            <a:endParaRPr lang="zh-CN" altLang="en-US" sz="1100" dirty="0">
              <a:latin typeface="微软雅黑" pitchFamily="34" charset="-122"/>
              <a:ea typeface="微软雅黑" pitchFamily="34" charset="-122"/>
            </a:endParaRPr>
          </a:p>
        </p:txBody>
      </p:sp>
      <p:sp>
        <p:nvSpPr>
          <p:cNvPr id="27" name="TextBox 59"/>
          <p:cNvSpPr txBox="1">
            <a:spLocks noChangeArrowheads="1"/>
          </p:cNvSpPr>
          <p:nvPr/>
        </p:nvSpPr>
        <p:spPr bwMode="auto">
          <a:xfrm flipH="1">
            <a:off x="6913327" y="1118219"/>
            <a:ext cx="1599745"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32" fontAlgn="auto">
              <a:spcBef>
                <a:spcPts val="0"/>
              </a:spcBef>
              <a:spcAft>
                <a:spcPts val="0"/>
              </a:spcAft>
              <a:defRPr/>
            </a:pPr>
            <a:r>
              <a:rPr lang="zh-CN" altLang="en-US" sz="1500" dirty="0">
                <a:latin typeface="微软雅黑" pitchFamily="34" charset="-122"/>
                <a:ea typeface="微软雅黑" pitchFamily="34" charset="-122"/>
              </a:rPr>
              <a:t>附属</a:t>
            </a:r>
            <a:r>
              <a:rPr lang="zh-CN" altLang="en-US" sz="1500" dirty="0" smtClean="0">
                <a:latin typeface="微软雅黑" pitchFamily="34" charset="-122"/>
                <a:ea typeface="微软雅黑" pitchFamily="34" charset="-122"/>
              </a:rPr>
              <a:t>产品</a:t>
            </a:r>
            <a:r>
              <a:rPr lang="zh-CN" altLang="en-US" sz="1500" dirty="0">
                <a:latin typeface="微软雅黑" pitchFamily="34" charset="-122"/>
                <a:ea typeface="微软雅黑" pitchFamily="34" charset="-122"/>
              </a:rPr>
              <a:t>一</a:t>
            </a:r>
            <a:endParaRPr lang="en-US" altLang="ko-KR" sz="1500" dirty="0">
              <a:latin typeface="微软雅黑" pitchFamily="34" charset="-122"/>
              <a:ea typeface="微软雅黑" pitchFamily="34" charset="-122"/>
            </a:endParaRPr>
          </a:p>
        </p:txBody>
      </p:sp>
      <p:sp>
        <p:nvSpPr>
          <p:cNvPr id="28" name="矩形 17"/>
          <p:cNvSpPr>
            <a:spLocks noChangeArrowheads="1"/>
          </p:cNvSpPr>
          <p:nvPr/>
        </p:nvSpPr>
        <p:spPr bwMode="auto">
          <a:xfrm>
            <a:off x="6913328" y="1467521"/>
            <a:ext cx="1822450" cy="640873"/>
          </a:xfrm>
          <a:prstGeom prst="rect">
            <a:avLst/>
          </a:prstGeom>
          <a:noFill/>
          <a:ln>
            <a:noFill/>
          </a:ln>
          <a:extLst/>
        </p:spPr>
        <p:txBody>
          <a:bodyPr lIns="91431" tIns="45716" rIns="91431" bIns="45716">
            <a:spAutoFit/>
          </a:bodyPr>
          <a:lstStyle/>
          <a:p>
            <a:pP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latin typeface="微软雅黑" pitchFamily="34" charset="-122"/>
              <a:ea typeface="微软雅黑" pitchFamily="34" charset="-122"/>
            </a:endParaRPr>
          </a:p>
        </p:txBody>
      </p:sp>
      <p:sp>
        <p:nvSpPr>
          <p:cNvPr id="29" name="TextBox 59"/>
          <p:cNvSpPr txBox="1">
            <a:spLocks noChangeArrowheads="1"/>
          </p:cNvSpPr>
          <p:nvPr/>
        </p:nvSpPr>
        <p:spPr bwMode="auto">
          <a:xfrm flipH="1">
            <a:off x="6913326" y="2537687"/>
            <a:ext cx="1599747"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32" fontAlgn="auto">
              <a:spcBef>
                <a:spcPts val="0"/>
              </a:spcBef>
              <a:spcAft>
                <a:spcPts val="0"/>
              </a:spcAft>
              <a:defRPr/>
            </a:pPr>
            <a:r>
              <a:rPr lang="zh-CN" altLang="en-US" sz="1500" dirty="0">
                <a:latin typeface="微软雅黑" pitchFamily="34" charset="-122"/>
                <a:ea typeface="微软雅黑" pitchFamily="34" charset="-122"/>
              </a:rPr>
              <a:t>附属</a:t>
            </a:r>
            <a:r>
              <a:rPr lang="zh-CN" altLang="en-US" sz="1500" dirty="0" smtClean="0">
                <a:latin typeface="微软雅黑" pitchFamily="34" charset="-122"/>
                <a:ea typeface="微软雅黑" pitchFamily="34" charset="-122"/>
              </a:rPr>
              <a:t>产品二</a:t>
            </a:r>
            <a:endParaRPr lang="en-US" altLang="ko-KR" sz="1500" dirty="0">
              <a:latin typeface="微软雅黑" pitchFamily="34" charset="-122"/>
              <a:ea typeface="微软雅黑" pitchFamily="34" charset="-122"/>
            </a:endParaRPr>
          </a:p>
        </p:txBody>
      </p:sp>
      <p:sp>
        <p:nvSpPr>
          <p:cNvPr id="30" name="矩形 17"/>
          <p:cNvSpPr>
            <a:spLocks noChangeArrowheads="1"/>
          </p:cNvSpPr>
          <p:nvPr/>
        </p:nvSpPr>
        <p:spPr bwMode="auto">
          <a:xfrm>
            <a:off x="6913328" y="2859601"/>
            <a:ext cx="1822450" cy="640873"/>
          </a:xfrm>
          <a:prstGeom prst="rect">
            <a:avLst/>
          </a:prstGeom>
          <a:noFill/>
          <a:ln>
            <a:noFill/>
          </a:ln>
          <a:extLst/>
        </p:spPr>
        <p:txBody>
          <a:bodyPr lIns="91431" tIns="45716" rIns="91431" bIns="45716">
            <a:spAutoFit/>
          </a:bodyPr>
          <a:lstStyle/>
          <a:p>
            <a:pP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latin typeface="微软雅黑" pitchFamily="34" charset="-122"/>
              <a:ea typeface="微软雅黑" pitchFamily="34" charset="-122"/>
            </a:endParaRPr>
          </a:p>
        </p:txBody>
      </p:sp>
      <p:sp>
        <p:nvSpPr>
          <p:cNvPr id="31" name="TextBox 59"/>
          <p:cNvSpPr txBox="1">
            <a:spLocks noChangeArrowheads="1"/>
          </p:cNvSpPr>
          <p:nvPr/>
        </p:nvSpPr>
        <p:spPr bwMode="auto">
          <a:xfrm flipH="1">
            <a:off x="6913327" y="3734494"/>
            <a:ext cx="1599745"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32" fontAlgn="auto">
              <a:spcBef>
                <a:spcPts val="0"/>
              </a:spcBef>
              <a:spcAft>
                <a:spcPts val="0"/>
              </a:spcAft>
              <a:defRPr/>
            </a:pPr>
            <a:r>
              <a:rPr lang="zh-CN" altLang="en-US" sz="1500" dirty="0">
                <a:latin typeface="微软雅黑" pitchFamily="34" charset="-122"/>
                <a:ea typeface="微软雅黑" pitchFamily="34" charset="-122"/>
              </a:rPr>
              <a:t>附属</a:t>
            </a:r>
            <a:r>
              <a:rPr lang="zh-CN" altLang="en-US" sz="1500" dirty="0" smtClean="0">
                <a:latin typeface="微软雅黑" pitchFamily="34" charset="-122"/>
                <a:ea typeface="微软雅黑" pitchFamily="34" charset="-122"/>
              </a:rPr>
              <a:t>产品三</a:t>
            </a:r>
            <a:endParaRPr lang="en-US" altLang="ko-KR" sz="1500" dirty="0">
              <a:latin typeface="微软雅黑" pitchFamily="34" charset="-122"/>
              <a:ea typeface="微软雅黑" pitchFamily="34" charset="-122"/>
            </a:endParaRPr>
          </a:p>
        </p:txBody>
      </p:sp>
      <p:sp>
        <p:nvSpPr>
          <p:cNvPr id="32" name="矩形 17"/>
          <p:cNvSpPr>
            <a:spLocks noChangeArrowheads="1"/>
          </p:cNvSpPr>
          <p:nvPr/>
        </p:nvSpPr>
        <p:spPr bwMode="auto">
          <a:xfrm>
            <a:off x="6913328" y="4072542"/>
            <a:ext cx="1822450" cy="454668"/>
          </a:xfrm>
          <a:prstGeom prst="rect">
            <a:avLst/>
          </a:prstGeom>
          <a:noFill/>
          <a:ln>
            <a:noFill/>
          </a:ln>
          <a:extLst/>
        </p:spPr>
        <p:txBody>
          <a:bodyPr lIns="91431" tIns="45716" rIns="91431" bIns="45716">
            <a:spAutoFit/>
          </a:bodyPr>
          <a:lstStyle/>
          <a:p>
            <a:pP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a:t>
            </a:r>
            <a:endParaRPr lang="zh-CN" altLang="en-US" sz="1100" dirty="0">
              <a:latin typeface="微软雅黑" pitchFamily="34" charset="-122"/>
              <a:ea typeface="微软雅黑" pitchFamily="34" charset="-122"/>
            </a:endParaRPr>
          </a:p>
        </p:txBody>
      </p:sp>
      <p:grpSp>
        <p:nvGrpSpPr>
          <p:cNvPr id="34" name="组合 33"/>
          <p:cNvGrpSpPr/>
          <p:nvPr/>
        </p:nvGrpSpPr>
        <p:grpSpPr>
          <a:xfrm>
            <a:off x="4048578" y="2626084"/>
            <a:ext cx="776045" cy="776045"/>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椭圆 35"/>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5009057" y="1673938"/>
            <a:ext cx="904550" cy="904550"/>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3622770" y="1416815"/>
            <a:ext cx="1121219" cy="1121219"/>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椭圆 41"/>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4732484" y="987574"/>
            <a:ext cx="654934" cy="654934"/>
            <a:chOff x="304800" y="673100"/>
            <a:chExt cx="4000500" cy="4000500"/>
          </a:xfrm>
          <a:effectLst>
            <a:outerShdw blurRad="444500" dist="2540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椭圆 44"/>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5022393" y="2867265"/>
            <a:ext cx="836431" cy="836431"/>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3075116" y="2737518"/>
            <a:ext cx="817141" cy="817141"/>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椭圆 50"/>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椭圆 54"/>
          <p:cNvSpPr/>
          <p:nvPr/>
        </p:nvSpPr>
        <p:spPr>
          <a:xfrm>
            <a:off x="3527201" y="2177994"/>
            <a:ext cx="449369" cy="449369"/>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椭圆 55"/>
          <p:cNvSpPr/>
          <p:nvPr/>
        </p:nvSpPr>
        <p:spPr>
          <a:xfrm>
            <a:off x="3310827" y="1722993"/>
            <a:ext cx="137599" cy="137599"/>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椭圆 56"/>
          <p:cNvSpPr/>
          <p:nvPr/>
        </p:nvSpPr>
        <p:spPr>
          <a:xfrm>
            <a:off x="5737761" y="2644080"/>
            <a:ext cx="307718" cy="307718"/>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椭圆 57"/>
          <p:cNvSpPr/>
          <p:nvPr/>
        </p:nvSpPr>
        <p:spPr>
          <a:xfrm>
            <a:off x="4768423" y="2052809"/>
            <a:ext cx="269201" cy="269201"/>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椭圆 58"/>
          <p:cNvSpPr/>
          <p:nvPr/>
        </p:nvSpPr>
        <p:spPr>
          <a:xfrm>
            <a:off x="3629344" y="3618153"/>
            <a:ext cx="345339" cy="345339"/>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椭圆 59"/>
          <p:cNvSpPr/>
          <p:nvPr/>
        </p:nvSpPr>
        <p:spPr>
          <a:xfrm>
            <a:off x="4696650" y="3063911"/>
            <a:ext cx="211067" cy="211067"/>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椭圆 60"/>
          <p:cNvSpPr/>
          <p:nvPr/>
        </p:nvSpPr>
        <p:spPr>
          <a:xfrm>
            <a:off x="5560746" y="1569252"/>
            <a:ext cx="245925" cy="245925"/>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椭圆 61"/>
          <p:cNvSpPr/>
          <p:nvPr/>
        </p:nvSpPr>
        <p:spPr>
          <a:xfrm>
            <a:off x="2375825" y="1237646"/>
            <a:ext cx="258866" cy="258866"/>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椭圆 62"/>
          <p:cNvSpPr/>
          <p:nvPr/>
        </p:nvSpPr>
        <p:spPr>
          <a:xfrm>
            <a:off x="2368844" y="2554173"/>
            <a:ext cx="258866" cy="258866"/>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椭圆 63"/>
          <p:cNvSpPr/>
          <p:nvPr/>
        </p:nvSpPr>
        <p:spPr>
          <a:xfrm>
            <a:off x="2367876" y="3890357"/>
            <a:ext cx="258866" cy="258866"/>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5" name="椭圆 64"/>
          <p:cNvSpPr/>
          <p:nvPr/>
        </p:nvSpPr>
        <p:spPr>
          <a:xfrm>
            <a:off x="6551558" y="1199048"/>
            <a:ext cx="258866" cy="258866"/>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6" name="椭圆 65"/>
          <p:cNvSpPr/>
          <p:nvPr/>
        </p:nvSpPr>
        <p:spPr>
          <a:xfrm>
            <a:off x="6561198" y="2558746"/>
            <a:ext cx="258866" cy="258866"/>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椭圆 66"/>
          <p:cNvSpPr/>
          <p:nvPr/>
        </p:nvSpPr>
        <p:spPr>
          <a:xfrm>
            <a:off x="6551558" y="3760921"/>
            <a:ext cx="258866" cy="258866"/>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8" name="椭圆 67"/>
          <p:cNvSpPr/>
          <p:nvPr/>
        </p:nvSpPr>
        <p:spPr>
          <a:xfrm>
            <a:off x="5009057" y="2439613"/>
            <a:ext cx="98421" cy="98421"/>
          </a:xfrm>
          <a:prstGeom prst="ellipse">
            <a:avLst/>
          </a:prstGeom>
          <a:solidFill>
            <a:srgbClr val="007CD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016661073"/>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par>
                                <p:cTn id="20" presetID="53" presetClass="entr" presetSubtype="16" fill="hold" nodeType="withEffect">
                                  <p:stCondLst>
                                    <p:cond delay="700"/>
                                  </p:stCondLst>
                                  <p:childTnLst>
                                    <p:set>
                                      <p:cBhvr>
                                        <p:cTn id="21" dur="1" fill="hold">
                                          <p:stCondLst>
                                            <p:cond delay="0"/>
                                          </p:stCondLst>
                                        </p:cTn>
                                        <p:tgtEl>
                                          <p:spTgt spid="40"/>
                                        </p:tgtEl>
                                        <p:attrNameLst>
                                          <p:attrName>style.visibility</p:attrName>
                                        </p:attrNameLst>
                                      </p:cBhvr>
                                      <p:to>
                                        <p:strVal val="visible"/>
                                      </p:to>
                                    </p:set>
                                    <p:anim calcmode="lin" valueType="num">
                                      <p:cBhvr>
                                        <p:cTn id="22" dur="500" fill="hold"/>
                                        <p:tgtEl>
                                          <p:spTgt spid="40"/>
                                        </p:tgtEl>
                                        <p:attrNameLst>
                                          <p:attrName>ppt_w</p:attrName>
                                        </p:attrNameLst>
                                      </p:cBhvr>
                                      <p:tavLst>
                                        <p:tav tm="0">
                                          <p:val>
                                            <p:fltVal val="0"/>
                                          </p:val>
                                        </p:tav>
                                        <p:tav tm="100000">
                                          <p:val>
                                            <p:strVal val="#ppt_w"/>
                                          </p:val>
                                        </p:tav>
                                      </p:tavLst>
                                    </p:anim>
                                    <p:anim calcmode="lin" valueType="num">
                                      <p:cBhvr>
                                        <p:cTn id="23" dur="500" fill="hold"/>
                                        <p:tgtEl>
                                          <p:spTgt spid="40"/>
                                        </p:tgtEl>
                                        <p:attrNameLst>
                                          <p:attrName>ppt_h</p:attrName>
                                        </p:attrNameLst>
                                      </p:cBhvr>
                                      <p:tavLst>
                                        <p:tav tm="0">
                                          <p:val>
                                            <p:fltVal val="0"/>
                                          </p:val>
                                        </p:tav>
                                        <p:tav tm="100000">
                                          <p:val>
                                            <p:strVal val="#ppt_h"/>
                                          </p:val>
                                        </p:tav>
                                      </p:tavLst>
                                    </p:anim>
                                    <p:animEffect transition="in" filter="fade">
                                      <p:cBhvr>
                                        <p:cTn id="24" dur="500"/>
                                        <p:tgtEl>
                                          <p:spTgt spid="40"/>
                                        </p:tgtEl>
                                      </p:cBhvr>
                                    </p:animEffect>
                                  </p:childTnLst>
                                </p:cTn>
                              </p:par>
                              <p:par>
                                <p:cTn id="25" presetID="53" presetClass="entr" presetSubtype="16" fill="hold" nodeType="withEffect">
                                  <p:stCondLst>
                                    <p:cond delay="20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ppt_w</p:attrName>
                                        </p:attrNameLst>
                                      </p:cBhvr>
                                      <p:tavLst>
                                        <p:tav tm="0">
                                          <p:val>
                                            <p:fltVal val="0"/>
                                          </p:val>
                                        </p:tav>
                                        <p:tav tm="100000">
                                          <p:val>
                                            <p:strVal val="#ppt_w"/>
                                          </p:val>
                                        </p:tav>
                                      </p:tavLst>
                                    </p:anim>
                                    <p:anim calcmode="lin" valueType="num">
                                      <p:cBhvr>
                                        <p:cTn id="28" dur="500" fill="hold"/>
                                        <p:tgtEl>
                                          <p:spTgt spid="49"/>
                                        </p:tgtEl>
                                        <p:attrNameLst>
                                          <p:attrName>ppt_h</p:attrName>
                                        </p:attrNameLst>
                                      </p:cBhvr>
                                      <p:tavLst>
                                        <p:tav tm="0">
                                          <p:val>
                                            <p:fltVal val="0"/>
                                          </p:val>
                                        </p:tav>
                                        <p:tav tm="100000">
                                          <p:val>
                                            <p:strVal val="#ppt_h"/>
                                          </p:val>
                                        </p:tav>
                                      </p:tavLst>
                                    </p:anim>
                                    <p:animEffect transition="in" filter="fade">
                                      <p:cBhvr>
                                        <p:cTn id="29" dur="500"/>
                                        <p:tgtEl>
                                          <p:spTgt spid="49"/>
                                        </p:tgtEl>
                                      </p:cBhvr>
                                    </p:animEffect>
                                  </p:childTnLst>
                                </p:cTn>
                              </p:par>
                              <p:par>
                                <p:cTn id="30" presetID="53" presetClass="entr" presetSubtype="16" fill="hold" nodeType="withEffect">
                                  <p:stCondLst>
                                    <p:cond delay="500"/>
                                  </p:stCondLst>
                                  <p:childTnLst>
                                    <p:set>
                                      <p:cBhvr>
                                        <p:cTn id="31" dur="1" fill="hold">
                                          <p:stCondLst>
                                            <p:cond delay="0"/>
                                          </p:stCondLst>
                                        </p:cTn>
                                        <p:tgtEl>
                                          <p:spTgt spid="43"/>
                                        </p:tgtEl>
                                        <p:attrNameLst>
                                          <p:attrName>style.visibility</p:attrName>
                                        </p:attrNameLst>
                                      </p:cBhvr>
                                      <p:to>
                                        <p:strVal val="visible"/>
                                      </p:to>
                                    </p:set>
                                    <p:anim calcmode="lin" valueType="num">
                                      <p:cBhvr>
                                        <p:cTn id="32" dur="300" fill="hold"/>
                                        <p:tgtEl>
                                          <p:spTgt spid="43"/>
                                        </p:tgtEl>
                                        <p:attrNameLst>
                                          <p:attrName>ppt_w</p:attrName>
                                        </p:attrNameLst>
                                      </p:cBhvr>
                                      <p:tavLst>
                                        <p:tav tm="0">
                                          <p:val>
                                            <p:fltVal val="0"/>
                                          </p:val>
                                        </p:tav>
                                        <p:tav tm="100000">
                                          <p:val>
                                            <p:strVal val="#ppt_w"/>
                                          </p:val>
                                        </p:tav>
                                      </p:tavLst>
                                    </p:anim>
                                    <p:anim calcmode="lin" valueType="num">
                                      <p:cBhvr>
                                        <p:cTn id="33" dur="300" fill="hold"/>
                                        <p:tgtEl>
                                          <p:spTgt spid="43"/>
                                        </p:tgtEl>
                                        <p:attrNameLst>
                                          <p:attrName>ppt_h</p:attrName>
                                        </p:attrNameLst>
                                      </p:cBhvr>
                                      <p:tavLst>
                                        <p:tav tm="0">
                                          <p:val>
                                            <p:fltVal val="0"/>
                                          </p:val>
                                        </p:tav>
                                        <p:tav tm="100000">
                                          <p:val>
                                            <p:strVal val="#ppt_h"/>
                                          </p:val>
                                        </p:tav>
                                      </p:tavLst>
                                    </p:anim>
                                    <p:animEffect transition="in" filter="fade">
                                      <p:cBhvr>
                                        <p:cTn id="34" dur="300"/>
                                        <p:tgtEl>
                                          <p:spTgt spid="43"/>
                                        </p:tgtEl>
                                      </p:cBhvr>
                                    </p:animEffect>
                                  </p:childTnLst>
                                </p:cTn>
                              </p:par>
                              <p:par>
                                <p:cTn id="35" presetID="53" presetClass="entr" presetSubtype="16" fill="hold" nodeType="withEffect">
                                  <p:stCondLst>
                                    <p:cond delay="700"/>
                                  </p:stCondLst>
                                  <p:childTnLst>
                                    <p:set>
                                      <p:cBhvr>
                                        <p:cTn id="36" dur="1" fill="hold">
                                          <p:stCondLst>
                                            <p:cond delay="0"/>
                                          </p:stCondLst>
                                        </p:cTn>
                                        <p:tgtEl>
                                          <p:spTgt spid="37"/>
                                        </p:tgtEl>
                                        <p:attrNameLst>
                                          <p:attrName>style.visibility</p:attrName>
                                        </p:attrNameLst>
                                      </p:cBhvr>
                                      <p:to>
                                        <p:strVal val="visible"/>
                                      </p:to>
                                    </p:set>
                                    <p:anim calcmode="lin" valueType="num">
                                      <p:cBhvr>
                                        <p:cTn id="37" dur="500" fill="hold"/>
                                        <p:tgtEl>
                                          <p:spTgt spid="37"/>
                                        </p:tgtEl>
                                        <p:attrNameLst>
                                          <p:attrName>ppt_w</p:attrName>
                                        </p:attrNameLst>
                                      </p:cBhvr>
                                      <p:tavLst>
                                        <p:tav tm="0">
                                          <p:val>
                                            <p:fltVal val="0"/>
                                          </p:val>
                                        </p:tav>
                                        <p:tav tm="100000">
                                          <p:val>
                                            <p:strVal val="#ppt_w"/>
                                          </p:val>
                                        </p:tav>
                                      </p:tavLst>
                                    </p:anim>
                                    <p:anim calcmode="lin" valueType="num">
                                      <p:cBhvr>
                                        <p:cTn id="38" dur="500" fill="hold"/>
                                        <p:tgtEl>
                                          <p:spTgt spid="37"/>
                                        </p:tgtEl>
                                        <p:attrNameLst>
                                          <p:attrName>ppt_h</p:attrName>
                                        </p:attrNameLst>
                                      </p:cBhvr>
                                      <p:tavLst>
                                        <p:tav tm="0">
                                          <p:val>
                                            <p:fltVal val="0"/>
                                          </p:val>
                                        </p:tav>
                                        <p:tav tm="100000">
                                          <p:val>
                                            <p:strVal val="#ppt_h"/>
                                          </p:val>
                                        </p:tav>
                                      </p:tavLst>
                                    </p:anim>
                                    <p:animEffect transition="in" filter="fade">
                                      <p:cBhvr>
                                        <p:cTn id="39" dur="500"/>
                                        <p:tgtEl>
                                          <p:spTgt spid="37"/>
                                        </p:tgtEl>
                                      </p:cBhvr>
                                    </p:animEffect>
                                  </p:childTnLst>
                                </p:cTn>
                              </p:par>
                              <p:par>
                                <p:cTn id="40" presetID="53" presetClass="entr" presetSubtype="16" fill="hold" nodeType="withEffect">
                                  <p:stCondLst>
                                    <p:cond delay="60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Effect transition="in" filter="fade">
                                      <p:cBhvr>
                                        <p:cTn id="44" dur="500"/>
                                        <p:tgtEl>
                                          <p:spTgt spid="34"/>
                                        </p:tgtEl>
                                      </p:cBhvr>
                                    </p:animEffect>
                                  </p:childTnLst>
                                </p:cTn>
                              </p:par>
                              <p:par>
                                <p:cTn id="45" presetID="53" presetClass="entr" presetSubtype="16" fill="hold" nodeType="withEffect">
                                  <p:stCondLst>
                                    <p:cond delay="200"/>
                                  </p:stCondLst>
                                  <p:childTnLst>
                                    <p:set>
                                      <p:cBhvr>
                                        <p:cTn id="46" dur="1" fill="hold">
                                          <p:stCondLst>
                                            <p:cond delay="0"/>
                                          </p:stCondLst>
                                        </p:cTn>
                                        <p:tgtEl>
                                          <p:spTgt spid="46"/>
                                        </p:tgtEl>
                                        <p:attrNameLst>
                                          <p:attrName>style.visibility</p:attrName>
                                        </p:attrNameLst>
                                      </p:cBhvr>
                                      <p:to>
                                        <p:strVal val="visible"/>
                                      </p:to>
                                    </p:set>
                                    <p:anim calcmode="lin" valueType="num">
                                      <p:cBhvr>
                                        <p:cTn id="47" dur="800" fill="hold"/>
                                        <p:tgtEl>
                                          <p:spTgt spid="46"/>
                                        </p:tgtEl>
                                        <p:attrNameLst>
                                          <p:attrName>ppt_w</p:attrName>
                                        </p:attrNameLst>
                                      </p:cBhvr>
                                      <p:tavLst>
                                        <p:tav tm="0">
                                          <p:val>
                                            <p:fltVal val="0"/>
                                          </p:val>
                                        </p:tav>
                                        <p:tav tm="100000">
                                          <p:val>
                                            <p:strVal val="#ppt_w"/>
                                          </p:val>
                                        </p:tav>
                                      </p:tavLst>
                                    </p:anim>
                                    <p:anim calcmode="lin" valueType="num">
                                      <p:cBhvr>
                                        <p:cTn id="48" dur="800" fill="hold"/>
                                        <p:tgtEl>
                                          <p:spTgt spid="46"/>
                                        </p:tgtEl>
                                        <p:attrNameLst>
                                          <p:attrName>ppt_h</p:attrName>
                                        </p:attrNameLst>
                                      </p:cBhvr>
                                      <p:tavLst>
                                        <p:tav tm="0">
                                          <p:val>
                                            <p:fltVal val="0"/>
                                          </p:val>
                                        </p:tav>
                                        <p:tav tm="100000">
                                          <p:val>
                                            <p:strVal val="#ppt_h"/>
                                          </p:val>
                                        </p:tav>
                                      </p:tavLst>
                                    </p:anim>
                                    <p:animEffect transition="in" filter="fade">
                                      <p:cBhvr>
                                        <p:cTn id="49" dur="800"/>
                                        <p:tgtEl>
                                          <p:spTgt spid="46"/>
                                        </p:tgtEl>
                                      </p:cBhvr>
                                    </p:animEffect>
                                  </p:childTnLst>
                                </p:cTn>
                              </p:par>
                              <p:par>
                                <p:cTn id="50" presetID="53" presetClass="entr" presetSubtype="16" fill="hold" grpId="0" nodeType="withEffect">
                                  <p:stCondLst>
                                    <p:cond delay="800"/>
                                  </p:stCondLst>
                                  <p:childTnLst>
                                    <p:set>
                                      <p:cBhvr>
                                        <p:cTn id="51" dur="1" fill="hold">
                                          <p:stCondLst>
                                            <p:cond delay="0"/>
                                          </p:stCondLst>
                                        </p:cTn>
                                        <p:tgtEl>
                                          <p:spTgt spid="55"/>
                                        </p:tgtEl>
                                        <p:attrNameLst>
                                          <p:attrName>style.visibility</p:attrName>
                                        </p:attrNameLst>
                                      </p:cBhvr>
                                      <p:to>
                                        <p:strVal val="visible"/>
                                      </p:to>
                                    </p:set>
                                    <p:anim calcmode="lin" valueType="num">
                                      <p:cBhvr>
                                        <p:cTn id="52" dur="500" fill="hold"/>
                                        <p:tgtEl>
                                          <p:spTgt spid="55"/>
                                        </p:tgtEl>
                                        <p:attrNameLst>
                                          <p:attrName>ppt_w</p:attrName>
                                        </p:attrNameLst>
                                      </p:cBhvr>
                                      <p:tavLst>
                                        <p:tav tm="0">
                                          <p:val>
                                            <p:fltVal val="0"/>
                                          </p:val>
                                        </p:tav>
                                        <p:tav tm="100000">
                                          <p:val>
                                            <p:strVal val="#ppt_w"/>
                                          </p:val>
                                        </p:tav>
                                      </p:tavLst>
                                    </p:anim>
                                    <p:anim calcmode="lin" valueType="num">
                                      <p:cBhvr>
                                        <p:cTn id="53" dur="500" fill="hold"/>
                                        <p:tgtEl>
                                          <p:spTgt spid="55"/>
                                        </p:tgtEl>
                                        <p:attrNameLst>
                                          <p:attrName>ppt_h</p:attrName>
                                        </p:attrNameLst>
                                      </p:cBhvr>
                                      <p:tavLst>
                                        <p:tav tm="0">
                                          <p:val>
                                            <p:fltVal val="0"/>
                                          </p:val>
                                        </p:tav>
                                        <p:tav tm="100000">
                                          <p:val>
                                            <p:strVal val="#ppt_h"/>
                                          </p:val>
                                        </p:tav>
                                      </p:tavLst>
                                    </p:anim>
                                    <p:animEffect transition="in" filter="fade">
                                      <p:cBhvr>
                                        <p:cTn id="54" dur="500"/>
                                        <p:tgtEl>
                                          <p:spTgt spid="55"/>
                                        </p:tgtEl>
                                      </p:cBhvr>
                                    </p:animEffect>
                                  </p:childTnLst>
                                </p:cTn>
                              </p:par>
                              <p:par>
                                <p:cTn id="55" presetID="53" presetClass="entr" presetSubtype="16" fill="hold" grpId="0" nodeType="withEffect">
                                  <p:stCondLst>
                                    <p:cond delay="600"/>
                                  </p:stCondLst>
                                  <p:childTnLst>
                                    <p:set>
                                      <p:cBhvr>
                                        <p:cTn id="56" dur="1" fill="hold">
                                          <p:stCondLst>
                                            <p:cond delay="0"/>
                                          </p:stCondLst>
                                        </p:cTn>
                                        <p:tgtEl>
                                          <p:spTgt spid="56"/>
                                        </p:tgtEl>
                                        <p:attrNameLst>
                                          <p:attrName>style.visibility</p:attrName>
                                        </p:attrNameLst>
                                      </p:cBhvr>
                                      <p:to>
                                        <p:strVal val="visible"/>
                                      </p:to>
                                    </p:set>
                                    <p:anim calcmode="lin" valueType="num">
                                      <p:cBhvr>
                                        <p:cTn id="57" dur="300" fill="hold"/>
                                        <p:tgtEl>
                                          <p:spTgt spid="56"/>
                                        </p:tgtEl>
                                        <p:attrNameLst>
                                          <p:attrName>ppt_w</p:attrName>
                                        </p:attrNameLst>
                                      </p:cBhvr>
                                      <p:tavLst>
                                        <p:tav tm="0">
                                          <p:val>
                                            <p:fltVal val="0"/>
                                          </p:val>
                                        </p:tav>
                                        <p:tav tm="100000">
                                          <p:val>
                                            <p:strVal val="#ppt_w"/>
                                          </p:val>
                                        </p:tav>
                                      </p:tavLst>
                                    </p:anim>
                                    <p:anim calcmode="lin" valueType="num">
                                      <p:cBhvr>
                                        <p:cTn id="58" dur="300" fill="hold"/>
                                        <p:tgtEl>
                                          <p:spTgt spid="56"/>
                                        </p:tgtEl>
                                        <p:attrNameLst>
                                          <p:attrName>ppt_h</p:attrName>
                                        </p:attrNameLst>
                                      </p:cBhvr>
                                      <p:tavLst>
                                        <p:tav tm="0">
                                          <p:val>
                                            <p:fltVal val="0"/>
                                          </p:val>
                                        </p:tav>
                                        <p:tav tm="100000">
                                          <p:val>
                                            <p:strVal val="#ppt_h"/>
                                          </p:val>
                                        </p:tav>
                                      </p:tavLst>
                                    </p:anim>
                                    <p:animEffect transition="in" filter="fade">
                                      <p:cBhvr>
                                        <p:cTn id="59" dur="300"/>
                                        <p:tgtEl>
                                          <p:spTgt spid="56"/>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57"/>
                                        </p:tgtEl>
                                        <p:attrNameLst>
                                          <p:attrName>style.visibility</p:attrName>
                                        </p:attrNameLst>
                                      </p:cBhvr>
                                      <p:to>
                                        <p:strVal val="visible"/>
                                      </p:to>
                                    </p:set>
                                    <p:anim calcmode="lin" valueType="num">
                                      <p:cBhvr>
                                        <p:cTn id="62" dur="600" fill="hold"/>
                                        <p:tgtEl>
                                          <p:spTgt spid="57"/>
                                        </p:tgtEl>
                                        <p:attrNameLst>
                                          <p:attrName>ppt_w</p:attrName>
                                        </p:attrNameLst>
                                      </p:cBhvr>
                                      <p:tavLst>
                                        <p:tav tm="0">
                                          <p:val>
                                            <p:fltVal val="0"/>
                                          </p:val>
                                        </p:tav>
                                        <p:tav tm="100000">
                                          <p:val>
                                            <p:strVal val="#ppt_w"/>
                                          </p:val>
                                        </p:tav>
                                      </p:tavLst>
                                    </p:anim>
                                    <p:anim calcmode="lin" valueType="num">
                                      <p:cBhvr>
                                        <p:cTn id="63" dur="600" fill="hold"/>
                                        <p:tgtEl>
                                          <p:spTgt spid="57"/>
                                        </p:tgtEl>
                                        <p:attrNameLst>
                                          <p:attrName>ppt_h</p:attrName>
                                        </p:attrNameLst>
                                      </p:cBhvr>
                                      <p:tavLst>
                                        <p:tav tm="0">
                                          <p:val>
                                            <p:fltVal val="0"/>
                                          </p:val>
                                        </p:tav>
                                        <p:tav tm="100000">
                                          <p:val>
                                            <p:strVal val="#ppt_h"/>
                                          </p:val>
                                        </p:tav>
                                      </p:tavLst>
                                    </p:anim>
                                    <p:animEffect transition="in" filter="fade">
                                      <p:cBhvr>
                                        <p:cTn id="64" dur="600"/>
                                        <p:tgtEl>
                                          <p:spTgt spid="57"/>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58"/>
                                        </p:tgtEl>
                                        <p:attrNameLst>
                                          <p:attrName>style.visibility</p:attrName>
                                        </p:attrNameLst>
                                      </p:cBhvr>
                                      <p:to>
                                        <p:strVal val="visible"/>
                                      </p:to>
                                    </p:set>
                                    <p:anim calcmode="lin" valueType="num">
                                      <p:cBhvr>
                                        <p:cTn id="67" dur="500" fill="hold"/>
                                        <p:tgtEl>
                                          <p:spTgt spid="58"/>
                                        </p:tgtEl>
                                        <p:attrNameLst>
                                          <p:attrName>ppt_w</p:attrName>
                                        </p:attrNameLst>
                                      </p:cBhvr>
                                      <p:tavLst>
                                        <p:tav tm="0">
                                          <p:val>
                                            <p:fltVal val="0"/>
                                          </p:val>
                                        </p:tav>
                                        <p:tav tm="100000">
                                          <p:val>
                                            <p:strVal val="#ppt_w"/>
                                          </p:val>
                                        </p:tav>
                                      </p:tavLst>
                                    </p:anim>
                                    <p:anim calcmode="lin" valueType="num">
                                      <p:cBhvr>
                                        <p:cTn id="68" dur="500" fill="hold"/>
                                        <p:tgtEl>
                                          <p:spTgt spid="58"/>
                                        </p:tgtEl>
                                        <p:attrNameLst>
                                          <p:attrName>ppt_h</p:attrName>
                                        </p:attrNameLst>
                                      </p:cBhvr>
                                      <p:tavLst>
                                        <p:tav tm="0">
                                          <p:val>
                                            <p:fltVal val="0"/>
                                          </p:val>
                                        </p:tav>
                                        <p:tav tm="100000">
                                          <p:val>
                                            <p:strVal val="#ppt_h"/>
                                          </p:val>
                                        </p:tav>
                                      </p:tavLst>
                                    </p:anim>
                                    <p:animEffect transition="in" filter="fade">
                                      <p:cBhvr>
                                        <p:cTn id="69" dur="500"/>
                                        <p:tgtEl>
                                          <p:spTgt spid="58"/>
                                        </p:tgtEl>
                                      </p:cBhvr>
                                    </p:animEffect>
                                  </p:childTnLst>
                                </p:cTn>
                              </p:par>
                              <p:par>
                                <p:cTn id="70" presetID="53" presetClass="entr" presetSubtype="16" fill="hold" grpId="0" nodeType="withEffect">
                                  <p:stCondLst>
                                    <p:cond delay="900"/>
                                  </p:stCondLst>
                                  <p:childTnLst>
                                    <p:set>
                                      <p:cBhvr>
                                        <p:cTn id="71" dur="1" fill="hold">
                                          <p:stCondLst>
                                            <p:cond delay="0"/>
                                          </p:stCondLst>
                                        </p:cTn>
                                        <p:tgtEl>
                                          <p:spTgt spid="59"/>
                                        </p:tgtEl>
                                        <p:attrNameLst>
                                          <p:attrName>style.visibility</p:attrName>
                                        </p:attrNameLst>
                                      </p:cBhvr>
                                      <p:to>
                                        <p:strVal val="visible"/>
                                      </p:to>
                                    </p:set>
                                    <p:anim calcmode="lin" valueType="num">
                                      <p:cBhvr>
                                        <p:cTn id="72" dur="800" fill="hold"/>
                                        <p:tgtEl>
                                          <p:spTgt spid="59"/>
                                        </p:tgtEl>
                                        <p:attrNameLst>
                                          <p:attrName>ppt_w</p:attrName>
                                        </p:attrNameLst>
                                      </p:cBhvr>
                                      <p:tavLst>
                                        <p:tav tm="0">
                                          <p:val>
                                            <p:fltVal val="0"/>
                                          </p:val>
                                        </p:tav>
                                        <p:tav tm="100000">
                                          <p:val>
                                            <p:strVal val="#ppt_w"/>
                                          </p:val>
                                        </p:tav>
                                      </p:tavLst>
                                    </p:anim>
                                    <p:anim calcmode="lin" valueType="num">
                                      <p:cBhvr>
                                        <p:cTn id="73" dur="800" fill="hold"/>
                                        <p:tgtEl>
                                          <p:spTgt spid="59"/>
                                        </p:tgtEl>
                                        <p:attrNameLst>
                                          <p:attrName>ppt_h</p:attrName>
                                        </p:attrNameLst>
                                      </p:cBhvr>
                                      <p:tavLst>
                                        <p:tav tm="0">
                                          <p:val>
                                            <p:fltVal val="0"/>
                                          </p:val>
                                        </p:tav>
                                        <p:tav tm="100000">
                                          <p:val>
                                            <p:strVal val="#ppt_h"/>
                                          </p:val>
                                        </p:tav>
                                      </p:tavLst>
                                    </p:anim>
                                    <p:animEffect transition="in" filter="fade">
                                      <p:cBhvr>
                                        <p:cTn id="74" dur="800"/>
                                        <p:tgtEl>
                                          <p:spTgt spid="59"/>
                                        </p:tgtEl>
                                      </p:cBhvr>
                                    </p:animEffect>
                                  </p:childTnLst>
                                </p:cTn>
                              </p:par>
                              <p:par>
                                <p:cTn id="75" presetID="53" presetClass="entr" presetSubtype="16" fill="hold" grpId="0" nodeType="withEffect">
                                  <p:stCondLst>
                                    <p:cond delay="200"/>
                                  </p:stCondLst>
                                  <p:childTnLst>
                                    <p:set>
                                      <p:cBhvr>
                                        <p:cTn id="76" dur="1" fill="hold">
                                          <p:stCondLst>
                                            <p:cond delay="0"/>
                                          </p:stCondLst>
                                        </p:cTn>
                                        <p:tgtEl>
                                          <p:spTgt spid="60"/>
                                        </p:tgtEl>
                                        <p:attrNameLst>
                                          <p:attrName>style.visibility</p:attrName>
                                        </p:attrNameLst>
                                      </p:cBhvr>
                                      <p:to>
                                        <p:strVal val="visible"/>
                                      </p:to>
                                    </p:set>
                                    <p:anim calcmode="lin" valueType="num">
                                      <p:cBhvr>
                                        <p:cTn id="77" dur="500" fill="hold"/>
                                        <p:tgtEl>
                                          <p:spTgt spid="60"/>
                                        </p:tgtEl>
                                        <p:attrNameLst>
                                          <p:attrName>ppt_w</p:attrName>
                                        </p:attrNameLst>
                                      </p:cBhvr>
                                      <p:tavLst>
                                        <p:tav tm="0">
                                          <p:val>
                                            <p:fltVal val="0"/>
                                          </p:val>
                                        </p:tav>
                                        <p:tav tm="100000">
                                          <p:val>
                                            <p:strVal val="#ppt_w"/>
                                          </p:val>
                                        </p:tav>
                                      </p:tavLst>
                                    </p:anim>
                                    <p:anim calcmode="lin" valueType="num">
                                      <p:cBhvr>
                                        <p:cTn id="78" dur="500" fill="hold"/>
                                        <p:tgtEl>
                                          <p:spTgt spid="60"/>
                                        </p:tgtEl>
                                        <p:attrNameLst>
                                          <p:attrName>ppt_h</p:attrName>
                                        </p:attrNameLst>
                                      </p:cBhvr>
                                      <p:tavLst>
                                        <p:tav tm="0">
                                          <p:val>
                                            <p:fltVal val="0"/>
                                          </p:val>
                                        </p:tav>
                                        <p:tav tm="100000">
                                          <p:val>
                                            <p:strVal val="#ppt_h"/>
                                          </p:val>
                                        </p:tav>
                                      </p:tavLst>
                                    </p:anim>
                                    <p:animEffect transition="in" filter="fade">
                                      <p:cBhvr>
                                        <p:cTn id="79" dur="500"/>
                                        <p:tgtEl>
                                          <p:spTgt spid="60"/>
                                        </p:tgtEl>
                                      </p:cBhvr>
                                    </p:animEffect>
                                  </p:childTnLst>
                                </p:cTn>
                              </p:par>
                              <p:par>
                                <p:cTn id="80" presetID="53" presetClass="entr" presetSubtype="16" fill="hold" grpId="0" nodeType="withEffect">
                                  <p:stCondLst>
                                    <p:cond delay="600"/>
                                  </p:stCondLst>
                                  <p:childTnLst>
                                    <p:set>
                                      <p:cBhvr>
                                        <p:cTn id="81" dur="1" fill="hold">
                                          <p:stCondLst>
                                            <p:cond delay="0"/>
                                          </p:stCondLst>
                                        </p:cTn>
                                        <p:tgtEl>
                                          <p:spTgt spid="61"/>
                                        </p:tgtEl>
                                        <p:attrNameLst>
                                          <p:attrName>style.visibility</p:attrName>
                                        </p:attrNameLst>
                                      </p:cBhvr>
                                      <p:to>
                                        <p:strVal val="visible"/>
                                      </p:to>
                                    </p:set>
                                    <p:anim calcmode="lin" valueType="num">
                                      <p:cBhvr>
                                        <p:cTn id="82" dur="500" fill="hold"/>
                                        <p:tgtEl>
                                          <p:spTgt spid="61"/>
                                        </p:tgtEl>
                                        <p:attrNameLst>
                                          <p:attrName>ppt_w</p:attrName>
                                        </p:attrNameLst>
                                      </p:cBhvr>
                                      <p:tavLst>
                                        <p:tav tm="0">
                                          <p:val>
                                            <p:fltVal val="0"/>
                                          </p:val>
                                        </p:tav>
                                        <p:tav tm="100000">
                                          <p:val>
                                            <p:strVal val="#ppt_w"/>
                                          </p:val>
                                        </p:tav>
                                      </p:tavLst>
                                    </p:anim>
                                    <p:anim calcmode="lin" valueType="num">
                                      <p:cBhvr>
                                        <p:cTn id="83" dur="500" fill="hold"/>
                                        <p:tgtEl>
                                          <p:spTgt spid="61"/>
                                        </p:tgtEl>
                                        <p:attrNameLst>
                                          <p:attrName>ppt_h</p:attrName>
                                        </p:attrNameLst>
                                      </p:cBhvr>
                                      <p:tavLst>
                                        <p:tav tm="0">
                                          <p:val>
                                            <p:fltVal val="0"/>
                                          </p:val>
                                        </p:tav>
                                        <p:tav tm="100000">
                                          <p:val>
                                            <p:strVal val="#ppt_h"/>
                                          </p:val>
                                        </p:tav>
                                      </p:tavLst>
                                    </p:anim>
                                    <p:animEffect transition="in" filter="fade">
                                      <p:cBhvr>
                                        <p:cTn id="84" dur="500"/>
                                        <p:tgtEl>
                                          <p:spTgt spid="61"/>
                                        </p:tgtEl>
                                      </p:cBhvr>
                                    </p:animEffect>
                                  </p:childTnLst>
                                </p:cTn>
                              </p:par>
                              <p:par>
                                <p:cTn id="85" presetID="53" presetClass="entr" presetSubtype="16" fill="hold" grpId="0" nodeType="withEffect">
                                  <p:stCondLst>
                                    <p:cond delay="200"/>
                                  </p:stCondLst>
                                  <p:childTnLst>
                                    <p:set>
                                      <p:cBhvr>
                                        <p:cTn id="86" dur="1" fill="hold">
                                          <p:stCondLst>
                                            <p:cond delay="0"/>
                                          </p:stCondLst>
                                        </p:cTn>
                                        <p:tgtEl>
                                          <p:spTgt spid="62"/>
                                        </p:tgtEl>
                                        <p:attrNameLst>
                                          <p:attrName>style.visibility</p:attrName>
                                        </p:attrNameLst>
                                      </p:cBhvr>
                                      <p:to>
                                        <p:strVal val="visible"/>
                                      </p:to>
                                    </p:set>
                                    <p:anim calcmode="lin" valueType="num">
                                      <p:cBhvr>
                                        <p:cTn id="87" dur="300" fill="hold"/>
                                        <p:tgtEl>
                                          <p:spTgt spid="62"/>
                                        </p:tgtEl>
                                        <p:attrNameLst>
                                          <p:attrName>ppt_w</p:attrName>
                                        </p:attrNameLst>
                                      </p:cBhvr>
                                      <p:tavLst>
                                        <p:tav tm="0">
                                          <p:val>
                                            <p:fltVal val="0"/>
                                          </p:val>
                                        </p:tav>
                                        <p:tav tm="100000">
                                          <p:val>
                                            <p:strVal val="#ppt_w"/>
                                          </p:val>
                                        </p:tav>
                                      </p:tavLst>
                                    </p:anim>
                                    <p:anim calcmode="lin" valueType="num">
                                      <p:cBhvr>
                                        <p:cTn id="88" dur="300" fill="hold"/>
                                        <p:tgtEl>
                                          <p:spTgt spid="62"/>
                                        </p:tgtEl>
                                        <p:attrNameLst>
                                          <p:attrName>ppt_h</p:attrName>
                                        </p:attrNameLst>
                                      </p:cBhvr>
                                      <p:tavLst>
                                        <p:tav tm="0">
                                          <p:val>
                                            <p:fltVal val="0"/>
                                          </p:val>
                                        </p:tav>
                                        <p:tav tm="100000">
                                          <p:val>
                                            <p:strVal val="#ppt_h"/>
                                          </p:val>
                                        </p:tav>
                                      </p:tavLst>
                                    </p:anim>
                                    <p:animEffect transition="in" filter="fade">
                                      <p:cBhvr>
                                        <p:cTn id="89" dur="300"/>
                                        <p:tgtEl>
                                          <p:spTgt spid="62"/>
                                        </p:tgtEl>
                                      </p:cBhvr>
                                    </p:animEffect>
                                  </p:childTnLst>
                                </p:cTn>
                              </p:par>
                              <p:par>
                                <p:cTn id="90" presetID="53" presetClass="entr" presetSubtype="16" fill="hold" grpId="0" nodeType="withEffect">
                                  <p:stCondLst>
                                    <p:cond delay="900"/>
                                  </p:stCondLst>
                                  <p:childTnLst>
                                    <p:set>
                                      <p:cBhvr>
                                        <p:cTn id="91" dur="1" fill="hold">
                                          <p:stCondLst>
                                            <p:cond delay="0"/>
                                          </p:stCondLst>
                                        </p:cTn>
                                        <p:tgtEl>
                                          <p:spTgt spid="63"/>
                                        </p:tgtEl>
                                        <p:attrNameLst>
                                          <p:attrName>style.visibility</p:attrName>
                                        </p:attrNameLst>
                                      </p:cBhvr>
                                      <p:to>
                                        <p:strVal val="visible"/>
                                      </p:to>
                                    </p:set>
                                    <p:anim calcmode="lin" valueType="num">
                                      <p:cBhvr>
                                        <p:cTn id="92" dur="500" fill="hold"/>
                                        <p:tgtEl>
                                          <p:spTgt spid="63"/>
                                        </p:tgtEl>
                                        <p:attrNameLst>
                                          <p:attrName>ppt_w</p:attrName>
                                        </p:attrNameLst>
                                      </p:cBhvr>
                                      <p:tavLst>
                                        <p:tav tm="0">
                                          <p:val>
                                            <p:fltVal val="0"/>
                                          </p:val>
                                        </p:tav>
                                        <p:tav tm="100000">
                                          <p:val>
                                            <p:strVal val="#ppt_w"/>
                                          </p:val>
                                        </p:tav>
                                      </p:tavLst>
                                    </p:anim>
                                    <p:anim calcmode="lin" valueType="num">
                                      <p:cBhvr>
                                        <p:cTn id="93" dur="500" fill="hold"/>
                                        <p:tgtEl>
                                          <p:spTgt spid="63"/>
                                        </p:tgtEl>
                                        <p:attrNameLst>
                                          <p:attrName>ppt_h</p:attrName>
                                        </p:attrNameLst>
                                      </p:cBhvr>
                                      <p:tavLst>
                                        <p:tav tm="0">
                                          <p:val>
                                            <p:fltVal val="0"/>
                                          </p:val>
                                        </p:tav>
                                        <p:tav tm="100000">
                                          <p:val>
                                            <p:strVal val="#ppt_h"/>
                                          </p:val>
                                        </p:tav>
                                      </p:tavLst>
                                    </p:anim>
                                    <p:animEffect transition="in" filter="fade">
                                      <p:cBhvr>
                                        <p:cTn id="94" dur="500"/>
                                        <p:tgtEl>
                                          <p:spTgt spid="63"/>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64"/>
                                        </p:tgtEl>
                                        <p:attrNameLst>
                                          <p:attrName>style.visibility</p:attrName>
                                        </p:attrNameLst>
                                      </p:cBhvr>
                                      <p:to>
                                        <p:strVal val="visible"/>
                                      </p:to>
                                    </p:set>
                                    <p:anim calcmode="lin" valueType="num">
                                      <p:cBhvr>
                                        <p:cTn id="97" dur="500" fill="hold"/>
                                        <p:tgtEl>
                                          <p:spTgt spid="64"/>
                                        </p:tgtEl>
                                        <p:attrNameLst>
                                          <p:attrName>ppt_w</p:attrName>
                                        </p:attrNameLst>
                                      </p:cBhvr>
                                      <p:tavLst>
                                        <p:tav tm="0">
                                          <p:val>
                                            <p:fltVal val="0"/>
                                          </p:val>
                                        </p:tav>
                                        <p:tav tm="100000">
                                          <p:val>
                                            <p:strVal val="#ppt_w"/>
                                          </p:val>
                                        </p:tav>
                                      </p:tavLst>
                                    </p:anim>
                                    <p:anim calcmode="lin" valueType="num">
                                      <p:cBhvr>
                                        <p:cTn id="98" dur="500" fill="hold"/>
                                        <p:tgtEl>
                                          <p:spTgt spid="64"/>
                                        </p:tgtEl>
                                        <p:attrNameLst>
                                          <p:attrName>ppt_h</p:attrName>
                                        </p:attrNameLst>
                                      </p:cBhvr>
                                      <p:tavLst>
                                        <p:tav tm="0">
                                          <p:val>
                                            <p:fltVal val="0"/>
                                          </p:val>
                                        </p:tav>
                                        <p:tav tm="100000">
                                          <p:val>
                                            <p:strVal val="#ppt_h"/>
                                          </p:val>
                                        </p:tav>
                                      </p:tavLst>
                                    </p:anim>
                                    <p:animEffect transition="in" filter="fade">
                                      <p:cBhvr>
                                        <p:cTn id="99" dur="500"/>
                                        <p:tgtEl>
                                          <p:spTgt spid="64"/>
                                        </p:tgtEl>
                                      </p:cBhvr>
                                    </p:animEffect>
                                  </p:childTnLst>
                                </p:cTn>
                              </p:par>
                              <p:par>
                                <p:cTn id="100" presetID="53" presetClass="entr" presetSubtype="16" fill="hold" grpId="0" nodeType="withEffect">
                                  <p:stCondLst>
                                    <p:cond delay="600"/>
                                  </p:stCondLst>
                                  <p:childTnLst>
                                    <p:set>
                                      <p:cBhvr>
                                        <p:cTn id="101" dur="1" fill="hold">
                                          <p:stCondLst>
                                            <p:cond delay="0"/>
                                          </p:stCondLst>
                                        </p:cTn>
                                        <p:tgtEl>
                                          <p:spTgt spid="65"/>
                                        </p:tgtEl>
                                        <p:attrNameLst>
                                          <p:attrName>style.visibility</p:attrName>
                                        </p:attrNameLst>
                                      </p:cBhvr>
                                      <p:to>
                                        <p:strVal val="visible"/>
                                      </p:to>
                                    </p:set>
                                    <p:anim calcmode="lin" valueType="num">
                                      <p:cBhvr>
                                        <p:cTn id="102" dur="800" fill="hold"/>
                                        <p:tgtEl>
                                          <p:spTgt spid="65"/>
                                        </p:tgtEl>
                                        <p:attrNameLst>
                                          <p:attrName>ppt_w</p:attrName>
                                        </p:attrNameLst>
                                      </p:cBhvr>
                                      <p:tavLst>
                                        <p:tav tm="0">
                                          <p:val>
                                            <p:fltVal val="0"/>
                                          </p:val>
                                        </p:tav>
                                        <p:tav tm="100000">
                                          <p:val>
                                            <p:strVal val="#ppt_w"/>
                                          </p:val>
                                        </p:tav>
                                      </p:tavLst>
                                    </p:anim>
                                    <p:anim calcmode="lin" valueType="num">
                                      <p:cBhvr>
                                        <p:cTn id="103" dur="800" fill="hold"/>
                                        <p:tgtEl>
                                          <p:spTgt spid="65"/>
                                        </p:tgtEl>
                                        <p:attrNameLst>
                                          <p:attrName>ppt_h</p:attrName>
                                        </p:attrNameLst>
                                      </p:cBhvr>
                                      <p:tavLst>
                                        <p:tav tm="0">
                                          <p:val>
                                            <p:fltVal val="0"/>
                                          </p:val>
                                        </p:tav>
                                        <p:tav tm="100000">
                                          <p:val>
                                            <p:strVal val="#ppt_h"/>
                                          </p:val>
                                        </p:tav>
                                      </p:tavLst>
                                    </p:anim>
                                    <p:animEffect transition="in" filter="fade">
                                      <p:cBhvr>
                                        <p:cTn id="104" dur="800"/>
                                        <p:tgtEl>
                                          <p:spTgt spid="65"/>
                                        </p:tgtEl>
                                      </p:cBhvr>
                                    </p:animEffect>
                                  </p:childTnLst>
                                </p:cTn>
                              </p:par>
                              <p:par>
                                <p:cTn id="105" presetID="53" presetClass="entr" presetSubtype="16" fill="hold" grpId="0" nodeType="withEffect">
                                  <p:stCondLst>
                                    <p:cond delay="400"/>
                                  </p:stCondLst>
                                  <p:childTnLst>
                                    <p:set>
                                      <p:cBhvr>
                                        <p:cTn id="106" dur="1" fill="hold">
                                          <p:stCondLst>
                                            <p:cond delay="0"/>
                                          </p:stCondLst>
                                        </p:cTn>
                                        <p:tgtEl>
                                          <p:spTgt spid="66"/>
                                        </p:tgtEl>
                                        <p:attrNameLst>
                                          <p:attrName>style.visibility</p:attrName>
                                        </p:attrNameLst>
                                      </p:cBhvr>
                                      <p:to>
                                        <p:strVal val="visible"/>
                                      </p:to>
                                    </p:set>
                                    <p:anim calcmode="lin" valueType="num">
                                      <p:cBhvr>
                                        <p:cTn id="107" dur="500" fill="hold"/>
                                        <p:tgtEl>
                                          <p:spTgt spid="66"/>
                                        </p:tgtEl>
                                        <p:attrNameLst>
                                          <p:attrName>ppt_w</p:attrName>
                                        </p:attrNameLst>
                                      </p:cBhvr>
                                      <p:tavLst>
                                        <p:tav tm="0">
                                          <p:val>
                                            <p:fltVal val="0"/>
                                          </p:val>
                                        </p:tav>
                                        <p:tav tm="100000">
                                          <p:val>
                                            <p:strVal val="#ppt_w"/>
                                          </p:val>
                                        </p:tav>
                                      </p:tavLst>
                                    </p:anim>
                                    <p:anim calcmode="lin" valueType="num">
                                      <p:cBhvr>
                                        <p:cTn id="108" dur="500" fill="hold"/>
                                        <p:tgtEl>
                                          <p:spTgt spid="66"/>
                                        </p:tgtEl>
                                        <p:attrNameLst>
                                          <p:attrName>ppt_h</p:attrName>
                                        </p:attrNameLst>
                                      </p:cBhvr>
                                      <p:tavLst>
                                        <p:tav tm="0">
                                          <p:val>
                                            <p:fltVal val="0"/>
                                          </p:val>
                                        </p:tav>
                                        <p:tav tm="100000">
                                          <p:val>
                                            <p:strVal val="#ppt_h"/>
                                          </p:val>
                                        </p:tav>
                                      </p:tavLst>
                                    </p:anim>
                                    <p:animEffect transition="in" filter="fade">
                                      <p:cBhvr>
                                        <p:cTn id="109" dur="500"/>
                                        <p:tgtEl>
                                          <p:spTgt spid="66"/>
                                        </p:tgtEl>
                                      </p:cBhvr>
                                    </p:animEffect>
                                  </p:childTnLst>
                                </p:cTn>
                              </p:par>
                              <p:par>
                                <p:cTn id="110" presetID="53" presetClass="entr" presetSubtype="16" fill="hold" grpId="0" nodeType="withEffect">
                                  <p:stCondLst>
                                    <p:cond delay="700"/>
                                  </p:stCondLst>
                                  <p:childTnLst>
                                    <p:set>
                                      <p:cBhvr>
                                        <p:cTn id="111" dur="1" fill="hold">
                                          <p:stCondLst>
                                            <p:cond delay="0"/>
                                          </p:stCondLst>
                                        </p:cTn>
                                        <p:tgtEl>
                                          <p:spTgt spid="67"/>
                                        </p:tgtEl>
                                        <p:attrNameLst>
                                          <p:attrName>style.visibility</p:attrName>
                                        </p:attrNameLst>
                                      </p:cBhvr>
                                      <p:to>
                                        <p:strVal val="visible"/>
                                      </p:to>
                                    </p:set>
                                    <p:anim calcmode="lin" valueType="num">
                                      <p:cBhvr>
                                        <p:cTn id="112" dur="500" fill="hold"/>
                                        <p:tgtEl>
                                          <p:spTgt spid="67"/>
                                        </p:tgtEl>
                                        <p:attrNameLst>
                                          <p:attrName>ppt_w</p:attrName>
                                        </p:attrNameLst>
                                      </p:cBhvr>
                                      <p:tavLst>
                                        <p:tav tm="0">
                                          <p:val>
                                            <p:fltVal val="0"/>
                                          </p:val>
                                        </p:tav>
                                        <p:tav tm="100000">
                                          <p:val>
                                            <p:strVal val="#ppt_w"/>
                                          </p:val>
                                        </p:tav>
                                      </p:tavLst>
                                    </p:anim>
                                    <p:anim calcmode="lin" valueType="num">
                                      <p:cBhvr>
                                        <p:cTn id="113" dur="500" fill="hold"/>
                                        <p:tgtEl>
                                          <p:spTgt spid="67"/>
                                        </p:tgtEl>
                                        <p:attrNameLst>
                                          <p:attrName>ppt_h</p:attrName>
                                        </p:attrNameLst>
                                      </p:cBhvr>
                                      <p:tavLst>
                                        <p:tav tm="0">
                                          <p:val>
                                            <p:fltVal val="0"/>
                                          </p:val>
                                        </p:tav>
                                        <p:tav tm="100000">
                                          <p:val>
                                            <p:strVal val="#ppt_h"/>
                                          </p:val>
                                        </p:tav>
                                      </p:tavLst>
                                    </p:anim>
                                    <p:animEffect transition="in" filter="fade">
                                      <p:cBhvr>
                                        <p:cTn id="114" dur="500"/>
                                        <p:tgtEl>
                                          <p:spTgt spid="67"/>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68"/>
                                        </p:tgtEl>
                                        <p:attrNameLst>
                                          <p:attrName>style.visibility</p:attrName>
                                        </p:attrNameLst>
                                      </p:cBhvr>
                                      <p:to>
                                        <p:strVal val="visible"/>
                                      </p:to>
                                    </p:set>
                                    <p:anim calcmode="lin" valueType="num">
                                      <p:cBhvr>
                                        <p:cTn id="117" dur="500" fill="hold"/>
                                        <p:tgtEl>
                                          <p:spTgt spid="68"/>
                                        </p:tgtEl>
                                        <p:attrNameLst>
                                          <p:attrName>ppt_w</p:attrName>
                                        </p:attrNameLst>
                                      </p:cBhvr>
                                      <p:tavLst>
                                        <p:tav tm="0">
                                          <p:val>
                                            <p:fltVal val="0"/>
                                          </p:val>
                                        </p:tav>
                                        <p:tav tm="100000">
                                          <p:val>
                                            <p:strVal val="#ppt_w"/>
                                          </p:val>
                                        </p:tav>
                                      </p:tavLst>
                                    </p:anim>
                                    <p:anim calcmode="lin" valueType="num">
                                      <p:cBhvr>
                                        <p:cTn id="118" dur="500" fill="hold"/>
                                        <p:tgtEl>
                                          <p:spTgt spid="68"/>
                                        </p:tgtEl>
                                        <p:attrNameLst>
                                          <p:attrName>ppt_h</p:attrName>
                                        </p:attrNameLst>
                                      </p:cBhvr>
                                      <p:tavLst>
                                        <p:tav tm="0">
                                          <p:val>
                                            <p:fltVal val="0"/>
                                          </p:val>
                                        </p:tav>
                                        <p:tav tm="100000">
                                          <p:val>
                                            <p:strVal val="#ppt_h"/>
                                          </p:val>
                                        </p:tav>
                                      </p:tavLst>
                                    </p:anim>
                                    <p:animEffect transition="in" filter="fade">
                                      <p:cBhvr>
                                        <p:cTn id="119" dur="500"/>
                                        <p:tgtEl>
                                          <p:spTgt spid="68"/>
                                        </p:tgtEl>
                                      </p:cBhvr>
                                    </p:animEffect>
                                  </p:childTnLst>
                                </p:cTn>
                              </p:par>
                            </p:childTnLst>
                          </p:cTn>
                        </p:par>
                        <p:par>
                          <p:cTn id="120" fill="hold">
                            <p:stCondLst>
                              <p:cond delay="2300"/>
                            </p:stCondLst>
                            <p:childTnLst>
                              <p:par>
                                <p:cTn id="121" presetID="22" presetClass="entr" presetSubtype="2" fill="hold" nodeType="afterEffect">
                                  <p:stCondLst>
                                    <p:cond delay="0"/>
                                  </p:stCondLst>
                                  <p:childTnLst>
                                    <p:set>
                                      <p:cBhvr>
                                        <p:cTn id="122" dur="1" fill="hold">
                                          <p:stCondLst>
                                            <p:cond delay="0"/>
                                          </p:stCondLst>
                                        </p:cTn>
                                        <p:tgtEl>
                                          <p:spTgt spid="12"/>
                                        </p:tgtEl>
                                        <p:attrNameLst>
                                          <p:attrName>style.visibility</p:attrName>
                                        </p:attrNameLst>
                                      </p:cBhvr>
                                      <p:to>
                                        <p:strVal val="visible"/>
                                      </p:to>
                                    </p:set>
                                    <p:animEffect transition="in" filter="wipe(right)">
                                      <p:cBhvr>
                                        <p:cTn id="123" dur="500"/>
                                        <p:tgtEl>
                                          <p:spTgt spid="12"/>
                                        </p:tgtEl>
                                      </p:cBhvr>
                                    </p:animEffect>
                                  </p:childTnLst>
                                </p:cTn>
                              </p:par>
                            </p:childTnLst>
                          </p:cTn>
                        </p:par>
                        <p:par>
                          <p:cTn id="124" fill="hold">
                            <p:stCondLst>
                              <p:cond delay="2800"/>
                            </p:stCondLst>
                            <p:childTnLst>
                              <p:par>
                                <p:cTn id="125" presetID="22" presetClass="entr" presetSubtype="2" fill="hold" grpId="0" nodeType="afterEffect">
                                  <p:stCondLst>
                                    <p:cond delay="0"/>
                                  </p:stCondLst>
                                  <p:childTnLst>
                                    <p:set>
                                      <p:cBhvr>
                                        <p:cTn id="126" dur="1" fill="hold">
                                          <p:stCondLst>
                                            <p:cond delay="0"/>
                                          </p:stCondLst>
                                        </p:cTn>
                                        <p:tgtEl>
                                          <p:spTgt spid="21"/>
                                        </p:tgtEl>
                                        <p:attrNameLst>
                                          <p:attrName>style.visibility</p:attrName>
                                        </p:attrNameLst>
                                      </p:cBhvr>
                                      <p:to>
                                        <p:strVal val="visible"/>
                                      </p:to>
                                    </p:set>
                                    <p:animEffect transition="in" filter="wipe(right)">
                                      <p:cBhvr>
                                        <p:cTn id="127" dur="500"/>
                                        <p:tgtEl>
                                          <p:spTgt spid="21"/>
                                        </p:tgtEl>
                                      </p:cBhvr>
                                    </p:animEffect>
                                  </p:childTnLst>
                                </p:cTn>
                              </p:par>
                              <p:par>
                                <p:cTn id="128" presetID="22" presetClass="entr" presetSubtype="2" fill="hold" grpId="0" nodeType="withEffect">
                                  <p:stCondLst>
                                    <p:cond delay="0"/>
                                  </p:stCondLst>
                                  <p:childTnLst>
                                    <p:set>
                                      <p:cBhvr>
                                        <p:cTn id="129" dur="1" fill="hold">
                                          <p:stCondLst>
                                            <p:cond delay="0"/>
                                          </p:stCondLst>
                                        </p:cTn>
                                        <p:tgtEl>
                                          <p:spTgt spid="22"/>
                                        </p:tgtEl>
                                        <p:attrNameLst>
                                          <p:attrName>style.visibility</p:attrName>
                                        </p:attrNameLst>
                                      </p:cBhvr>
                                      <p:to>
                                        <p:strVal val="visible"/>
                                      </p:to>
                                    </p:set>
                                    <p:animEffect transition="in" filter="wipe(right)">
                                      <p:cBhvr>
                                        <p:cTn id="130" dur="500"/>
                                        <p:tgtEl>
                                          <p:spTgt spid="22"/>
                                        </p:tgtEl>
                                      </p:cBhvr>
                                    </p:animEffect>
                                  </p:childTnLst>
                                </p:cTn>
                              </p:par>
                            </p:childTnLst>
                          </p:cTn>
                        </p:par>
                        <p:par>
                          <p:cTn id="131" fill="hold">
                            <p:stCondLst>
                              <p:cond delay="3300"/>
                            </p:stCondLst>
                            <p:childTnLst>
                              <p:par>
                                <p:cTn id="132" presetID="22" presetClass="entr" presetSubtype="2" fill="hold" nodeType="afterEffect">
                                  <p:stCondLst>
                                    <p:cond delay="0"/>
                                  </p:stCondLst>
                                  <p:childTnLst>
                                    <p:set>
                                      <p:cBhvr>
                                        <p:cTn id="133" dur="1" fill="hold">
                                          <p:stCondLst>
                                            <p:cond delay="0"/>
                                          </p:stCondLst>
                                        </p:cTn>
                                        <p:tgtEl>
                                          <p:spTgt spid="18"/>
                                        </p:tgtEl>
                                        <p:attrNameLst>
                                          <p:attrName>style.visibility</p:attrName>
                                        </p:attrNameLst>
                                      </p:cBhvr>
                                      <p:to>
                                        <p:strVal val="visible"/>
                                      </p:to>
                                    </p:set>
                                    <p:animEffect transition="in" filter="wipe(right)">
                                      <p:cBhvr>
                                        <p:cTn id="134" dur="500"/>
                                        <p:tgtEl>
                                          <p:spTgt spid="18"/>
                                        </p:tgtEl>
                                      </p:cBhvr>
                                    </p:animEffect>
                                  </p:childTnLst>
                                </p:cTn>
                              </p:par>
                            </p:childTnLst>
                          </p:cTn>
                        </p:par>
                        <p:par>
                          <p:cTn id="135" fill="hold">
                            <p:stCondLst>
                              <p:cond delay="3800"/>
                            </p:stCondLst>
                            <p:childTnLst>
                              <p:par>
                                <p:cTn id="136" presetID="22" presetClass="entr" presetSubtype="2" fill="hold" grpId="0" nodeType="afterEffect">
                                  <p:stCondLst>
                                    <p:cond delay="0"/>
                                  </p:stCondLst>
                                  <p:childTnLst>
                                    <p:set>
                                      <p:cBhvr>
                                        <p:cTn id="137" dur="1" fill="hold">
                                          <p:stCondLst>
                                            <p:cond delay="0"/>
                                          </p:stCondLst>
                                        </p:cTn>
                                        <p:tgtEl>
                                          <p:spTgt spid="23"/>
                                        </p:tgtEl>
                                        <p:attrNameLst>
                                          <p:attrName>style.visibility</p:attrName>
                                        </p:attrNameLst>
                                      </p:cBhvr>
                                      <p:to>
                                        <p:strVal val="visible"/>
                                      </p:to>
                                    </p:set>
                                    <p:animEffect transition="in" filter="wipe(right)">
                                      <p:cBhvr>
                                        <p:cTn id="138" dur="500"/>
                                        <p:tgtEl>
                                          <p:spTgt spid="23"/>
                                        </p:tgtEl>
                                      </p:cBhvr>
                                    </p:animEffect>
                                  </p:childTnLst>
                                </p:cTn>
                              </p:par>
                              <p:par>
                                <p:cTn id="139" presetID="22" presetClass="entr" presetSubtype="2" fill="hold" grpId="0" nodeType="withEffect">
                                  <p:stCondLst>
                                    <p:cond delay="0"/>
                                  </p:stCondLst>
                                  <p:childTnLst>
                                    <p:set>
                                      <p:cBhvr>
                                        <p:cTn id="140" dur="1" fill="hold">
                                          <p:stCondLst>
                                            <p:cond delay="0"/>
                                          </p:stCondLst>
                                        </p:cTn>
                                        <p:tgtEl>
                                          <p:spTgt spid="24"/>
                                        </p:tgtEl>
                                        <p:attrNameLst>
                                          <p:attrName>style.visibility</p:attrName>
                                        </p:attrNameLst>
                                      </p:cBhvr>
                                      <p:to>
                                        <p:strVal val="visible"/>
                                      </p:to>
                                    </p:set>
                                    <p:animEffect transition="in" filter="wipe(right)">
                                      <p:cBhvr>
                                        <p:cTn id="141" dur="500"/>
                                        <p:tgtEl>
                                          <p:spTgt spid="24"/>
                                        </p:tgtEl>
                                      </p:cBhvr>
                                    </p:animEffect>
                                  </p:childTnLst>
                                </p:cTn>
                              </p:par>
                            </p:childTnLst>
                          </p:cTn>
                        </p:par>
                        <p:par>
                          <p:cTn id="142" fill="hold">
                            <p:stCondLst>
                              <p:cond delay="4300"/>
                            </p:stCondLst>
                            <p:childTnLst>
                              <p:par>
                                <p:cTn id="143" presetID="22" presetClass="entr" presetSubtype="2" fill="hold" nodeType="afterEffect">
                                  <p:stCondLst>
                                    <p:cond delay="0"/>
                                  </p:stCondLst>
                                  <p:childTnLst>
                                    <p:set>
                                      <p:cBhvr>
                                        <p:cTn id="144" dur="1" fill="hold">
                                          <p:stCondLst>
                                            <p:cond delay="0"/>
                                          </p:stCondLst>
                                        </p:cTn>
                                        <p:tgtEl>
                                          <p:spTgt spid="15"/>
                                        </p:tgtEl>
                                        <p:attrNameLst>
                                          <p:attrName>style.visibility</p:attrName>
                                        </p:attrNameLst>
                                      </p:cBhvr>
                                      <p:to>
                                        <p:strVal val="visible"/>
                                      </p:to>
                                    </p:set>
                                    <p:animEffect transition="in" filter="wipe(right)">
                                      <p:cBhvr>
                                        <p:cTn id="145" dur="500"/>
                                        <p:tgtEl>
                                          <p:spTgt spid="15"/>
                                        </p:tgtEl>
                                      </p:cBhvr>
                                    </p:animEffect>
                                  </p:childTnLst>
                                </p:cTn>
                              </p:par>
                            </p:childTnLst>
                          </p:cTn>
                        </p:par>
                        <p:par>
                          <p:cTn id="146" fill="hold">
                            <p:stCondLst>
                              <p:cond delay="4800"/>
                            </p:stCondLst>
                            <p:childTnLst>
                              <p:par>
                                <p:cTn id="147" presetID="22" presetClass="entr" presetSubtype="2" fill="hold" grpId="0" nodeType="after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right)">
                                      <p:cBhvr>
                                        <p:cTn id="149" dur="500"/>
                                        <p:tgtEl>
                                          <p:spTgt spid="25"/>
                                        </p:tgtEl>
                                      </p:cBhvr>
                                    </p:animEffect>
                                  </p:childTnLst>
                                </p:cTn>
                              </p:par>
                              <p:par>
                                <p:cTn id="150" presetID="22" presetClass="entr" presetSubtype="2" fill="hold" grpId="0" nodeType="withEffect">
                                  <p:stCondLst>
                                    <p:cond delay="0"/>
                                  </p:stCondLst>
                                  <p:childTnLst>
                                    <p:set>
                                      <p:cBhvr>
                                        <p:cTn id="151" dur="1" fill="hold">
                                          <p:stCondLst>
                                            <p:cond delay="0"/>
                                          </p:stCondLst>
                                        </p:cTn>
                                        <p:tgtEl>
                                          <p:spTgt spid="26"/>
                                        </p:tgtEl>
                                        <p:attrNameLst>
                                          <p:attrName>style.visibility</p:attrName>
                                        </p:attrNameLst>
                                      </p:cBhvr>
                                      <p:to>
                                        <p:strVal val="visible"/>
                                      </p:to>
                                    </p:set>
                                    <p:animEffect transition="in" filter="wipe(right)">
                                      <p:cBhvr>
                                        <p:cTn id="152" dur="500"/>
                                        <p:tgtEl>
                                          <p:spTgt spid="26"/>
                                        </p:tgtEl>
                                      </p:cBhvr>
                                    </p:animEffect>
                                  </p:childTnLst>
                                </p:cTn>
                              </p:par>
                            </p:childTnLst>
                          </p:cTn>
                        </p:par>
                        <p:par>
                          <p:cTn id="153" fill="hold">
                            <p:stCondLst>
                              <p:cond delay="5300"/>
                            </p:stCondLst>
                            <p:childTnLst>
                              <p:par>
                                <p:cTn id="154" presetID="22" presetClass="entr" presetSubtype="8" fill="hold" nodeType="afterEffect">
                                  <p:stCondLst>
                                    <p:cond delay="0"/>
                                  </p:stCondLst>
                                  <p:childTnLst>
                                    <p:set>
                                      <p:cBhvr>
                                        <p:cTn id="155" dur="1" fill="hold">
                                          <p:stCondLst>
                                            <p:cond delay="0"/>
                                          </p:stCondLst>
                                        </p:cTn>
                                        <p:tgtEl>
                                          <p:spTgt spid="5"/>
                                        </p:tgtEl>
                                        <p:attrNameLst>
                                          <p:attrName>style.visibility</p:attrName>
                                        </p:attrNameLst>
                                      </p:cBhvr>
                                      <p:to>
                                        <p:strVal val="visible"/>
                                      </p:to>
                                    </p:set>
                                    <p:animEffect transition="in" filter="wipe(left)">
                                      <p:cBhvr>
                                        <p:cTn id="156" dur="500"/>
                                        <p:tgtEl>
                                          <p:spTgt spid="5"/>
                                        </p:tgtEl>
                                      </p:cBhvr>
                                    </p:animEffect>
                                  </p:childTnLst>
                                </p:cTn>
                              </p:par>
                            </p:childTnLst>
                          </p:cTn>
                        </p:par>
                        <p:par>
                          <p:cTn id="157" fill="hold">
                            <p:stCondLst>
                              <p:cond delay="5800"/>
                            </p:stCondLst>
                            <p:childTnLst>
                              <p:par>
                                <p:cTn id="158" presetID="22" presetClass="entr" presetSubtype="8" fill="hold" grpId="0" nodeType="afterEffect">
                                  <p:stCondLst>
                                    <p:cond delay="0"/>
                                  </p:stCondLst>
                                  <p:childTnLst>
                                    <p:set>
                                      <p:cBhvr>
                                        <p:cTn id="159" dur="1" fill="hold">
                                          <p:stCondLst>
                                            <p:cond delay="0"/>
                                          </p:stCondLst>
                                        </p:cTn>
                                        <p:tgtEl>
                                          <p:spTgt spid="27"/>
                                        </p:tgtEl>
                                        <p:attrNameLst>
                                          <p:attrName>style.visibility</p:attrName>
                                        </p:attrNameLst>
                                      </p:cBhvr>
                                      <p:to>
                                        <p:strVal val="visible"/>
                                      </p:to>
                                    </p:set>
                                    <p:animEffect transition="in" filter="wipe(left)">
                                      <p:cBhvr>
                                        <p:cTn id="160" dur="500"/>
                                        <p:tgtEl>
                                          <p:spTgt spid="27"/>
                                        </p:tgtEl>
                                      </p:cBhvr>
                                    </p:animEffect>
                                  </p:childTnLst>
                                </p:cTn>
                              </p:par>
                              <p:par>
                                <p:cTn id="161" presetID="22" presetClass="entr" presetSubtype="8" fill="hold" grpId="0" nodeType="withEffect">
                                  <p:stCondLst>
                                    <p:cond delay="0"/>
                                  </p:stCondLst>
                                  <p:childTnLst>
                                    <p:set>
                                      <p:cBhvr>
                                        <p:cTn id="162" dur="1" fill="hold">
                                          <p:stCondLst>
                                            <p:cond delay="0"/>
                                          </p:stCondLst>
                                        </p:cTn>
                                        <p:tgtEl>
                                          <p:spTgt spid="28"/>
                                        </p:tgtEl>
                                        <p:attrNameLst>
                                          <p:attrName>style.visibility</p:attrName>
                                        </p:attrNameLst>
                                      </p:cBhvr>
                                      <p:to>
                                        <p:strVal val="visible"/>
                                      </p:to>
                                    </p:set>
                                    <p:animEffect transition="in" filter="wipe(left)">
                                      <p:cBhvr>
                                        <p:cTn id="163" dur="500"/>
                                        <p:tgtEl>
                                          <p:spTgt spid="28"/>
                                        </p:tgtEl>
                                      </p:cBhvr>
                                    </p:animEffect>
                                  </p:childTnLst>
                                </p:cTn>
                              </p:par>
                            </p:childTnLst>
                          </p:cTn>
                        </p:par>
                        <p:par>
                          <p:cTn id="164" fill="hold">
                            <p:stCondLst>
                              <p:cond delay="6300"/>
                            </p:stCondLst>
                            <p:childTnLst>
                              <p:par>
                                <p:cTn id="165" presetID="22" presetClass="entr" presetSubtype="8" fill="hold" nodeType="afterEffect">
                                  <p:stCondLst>
                                    <p:cond delay="0"/>
                                  </p:stCondLst>
                                  <p:childTnLst>
                                    <p:set>
                                      <p:cBhvr>
                                        <p:cTn id="166" dur="1" fill="hold">
                                          <p:stCondLst>
                                            <p:cond delay="0"/>
                                          </p:stCondLst>
                                        </p:cTn>
                                        <p:tgtEl>
                                          <p:spTgt spid="9"/>
                                        </p:tgtEl>
                                        <p:attrNameLst>
                                          <p:attrName>style.visibility</p:attrName>
                                        </p:attrNameLst>
                                      </p:cBhvr>
                                      <p:to>
                                        <p:strVal val="visible"/>
                                      </p:to>
                                    </p:set>
                                    <p:animEffect transition="in" filter="wipe(left)">
                                      <p:cBhvr>
                                        <p:cTn id="167" dur="500"/>
                                        <p:tgtEl>
                                          <p:spTgt spid="9"/>
                                        </p:tgtEl>
                                      </p:cBhvr>
                                    </p:animEffect>
                                  </p:childTnLst>
                                </p:cTn>
                              </p:par>
                              <p:par>
                                <p:cTn id="168" presetID="22" presetClass="entr" presetSubtype="8" fill="hold" grpId="0" nodeType="withEffect">
                                  <p:stCondLst>
                                    <p:cond delay="500"/>
                                  </p:stCondLst>
                                  <p:childTnLst>
                                    <p:set>
                                      <p:cBhvr>
                                        <p:cTn id="169" dur="1" fill="hold">
                                          <p:stCondLst>
                                            <p:cond delay="0"/>
                                          </p:stCondLst>
                                        </p:cTn>
                                        <p:tgtEl>
                                          <p:spTgt spid="29"/>
                                        </p:tgtEl>
                                        <p:attrNameLst>
                                          <p:attrName>style.visibility</p:attrName>
                                        </p:attrNameLst>
                                      </p:cBhvr>
                                      <p:to>
                                        <p:strVal val="visible"/>
                                      </p:to>
                                    </p:set>
                                    <p:animEffect transition="in" filter="wipe(left)">
                                      <p:cBhvr>
                                        <p:cTn id="170" dur="500"/>
                                        <p:tgtEl>
                                          <p:spTgt spid="29"/>
                                        </p:tgtEl>
                                      </p:cBhvr>
                                    </p:animEffect>
                                  </p:childTnLst>
                                </p:cTn>
                              </p:par>
                              <p:par>
                                <p:cTn id="171" presetID="22" presetClass="entr" presetSubtype="8" fill="hold" grpId="0" nodeType="withEffect">
                                  <p:stCondLst>
                                    <p:cond delay="500"/>
                                  </p:stCondLst>
                                  <p:childTnLst>
                                    <p:set>
                                      <p:cBhvr>
                                        <p:cTn id="172" dur="1" fill="hold">
                                          <p:stCondLst>
                                            <p:cond delay="0"/>
                                          </p:stCondLst>
                                        </p:cTn>
                                        <p:tgtEl>
                                          <p:spTgt spid="30"/>
                                        </p:tgtEl>
                                        <p:attrNameLst>
                                          <p:attrName>style.visibility</p:attrName>
                                        </p:attrNameLst>
                                      </p:cBhvr>
                                      <p:to>
                                        <p:strVal val="visible"/>
                                      </p:to>
                                    </p:set>
                                    <p:animEffect transition="in" filter="wipe(left)">
                                      <p:cBhvr>
                                        <p:cTn id="173" dur="500"/>
                                        <p:tgtEl>
                                          <p:spTgt spid="30"/>
                                        </p:tgtEl>
                                      </p:cBhvr>
                                    </p:animEffect>
                                  </p:childTnLst>
                                </p:cTn>
                              </p:par>
                            </p:childTnLst>
                          </p:cTn>
                        </p:par>
                        <p:par>
                          <p:cTn id="174" fill="hold">
                            <p:stCondLst>
                              <p:cond delay="7300"/>
                            </p:stCondLst>
                            <p:childTnLst>
                              <p:par>
                                <p:cTn id="175" presetID="22" presetClass="entr" presetSubtype="8" fill="hold" nodeType="afterEffect">
                                  <p:stCondLst>
                                    <p:cond delay="0"/>
                                  </p:stCondLst>
                                  <p:childTnLst>
                                    <p:set>
                                      <p:cBhvr>
                                        <p:cTn id="176" dur="1" fill="hold">
                                          <p:stCondLst>
                                            <p:cond delay="0"/>
                                          </p:stCondLst>
                                        </p:cTn>
                                        <p:tgtEl>
                                          <p:spTgt spid="6"/>
                                        </p:tgtEl>
                                        <p:attrNameLst>
                                          <p:attrName>style.visibility</p:attrName>
                                        </p:attrNameLst>
                                      </p:cBhvr>
                                      <p:to>
                                        <p:strVal val="visible"/>
                                      </p:to>
                                    </p:set>
                                    <p:animEffect transition="in" filter="wipe(left)">
                                      <p:cBhvr>
                                        <p:cTn id="177" dur="500"/>
                                        <p:tgtEl>
                                          <p:spTgt spid="6"/>
                                        </p:tgtEl>
                                      </p:cBhvr>
                                    </p:animEffect>
                                  </p:childTnLst>
                                </p:cTn>
                              </p:par>
                            </p:childTnLst>
                          </p:cTn>
                        </p:par>
                        <p:par>
                          <p:cTn id="178" fill="hold">
                            <p:stCondLst>
                              <p:cond delay="7800"/>
                            </p:stCondLst>
                            <p:childTnLst>
                              <p:par>
                                <p:cTn id="179" presetID="22" presetClass="entr" presetSubtype="8" fill="hold" grpId="0" nodeType="afterEffect">
                                  <p:stCondLst>
                                    <p:cond delay="0"/>
                                  </p:stCondLst>
                                  <p:childTnLst>
                                    <p:set>
                                      <p:cBhvr>
                                        <p:cTn id="180" dur="1" fill="hold">
                                          <p:stCondLst>
                                            <p:cond delay="0"/>
                                          </p:stCondLst>
                                        </p:cTn>
                                        <p:tgtEl>
                                          <p:spTgt spid="31"/>
                                        </p:tgtEl>
                                        <p:attrNameLst>
                                          <p:attrName>style.visibility</p:attrName>
                                        </p:attrNameLst>
                                      </p:cBhvr>
                                      <p:to>
                                        <p:strVal val="visible"/>
                                      </p:to>
                                    </p:set>
                                    <p:animEffect transition="in" filter="wipe(left)">
                                      <p:cBhvr>
                                        <p:cTn id="181" dur="500"/>
                                        <p:tgtEl>
                                          <p:spTgt spid="31"/>
                                        </p:tgtEl>
                                      </p:cBhvr>
                                    </p:animEffect>
                                  </p:childTnLst>
                                </p:cTn>
                              </p:par>
                              <p:par>
                                <p:cTn id="182" presetID="22" presetClass="entr" presetSubtype="8" fill="hold" grpId="0" nodeType="withEffect">
                                  <p:stCondLst>
                                    <p:cond delay="0"/>
                                  </p:stCondLst>
                                  <p:childTnLst>
                                    <p:set>
                                      <p:cBhvr>
                                        <p:cTn id="183" dur="1" fill="hold">
                                          <p:stCondLst>
                                            <p:cond delay="0"/>
                                          </p:stCondLst>
                                        </p:cTn>
                                        <p:tgtEl>
                                          <p:spTgt spid="32"/>
                                        </p:tgtEl>
                                        <p:attrNameLst>
                                          <p:attrName>style.visibility</p:attrName>
                                        </p:attrNameLst>
                                      </p:cBhvr>
                                      <p:to>
                                        <p:strVal val="visible"/>
                                      </p:to>
                                    </p:set>
                                    <p:animEffect transition="in" filter="wipe(left)">
                                      <p:cBhvr>
                                        <p:cTn id="18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21" grpId="0"/>
      <p:bldP spid="22" grpId="0"/>
      <p:bldP spid="23" grpId="0"/>
      <p:bldP spid="24" grpId="0"/>
      <p:bldP spid="25" grpId="0"/>
      <p:bldP spid="26" grpId="0"/>
      <p:bldP spid="27" grpId="0"/>
      <p:bldP spid="28" grpId="0"/>
      <p:bldP spid="29" grpId="0"/>
      <p:bldP spid="30" grpId="0"/>
      <p:bldP spid="31" grpId="0"/>
      <p:bldP spid="32" grpId="0"/>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4" name="Group 149"/>
          <p:cNvGrpSpPr>
            <a:grpSpLocks/>
          </p:cNvGrpSpPr>
          <p:nvPr/>
        </p:nvGrpSpPr>
        <p:grpSpPr bwMode="auto">
          <a:xfrm>
            <a:off x="5653013" y="812408"/>
            <a:ext cx="969233" cy="967254"/>
            <a:chOff x="4216906" y="4857744"/>
            <a:chExt cx="713232" cy="713231"/>
          </a:xfrm>
        </p:grpSpPr>
        <p:sp>
          <p:nvSpPr>
            <p:cNvPr id="35" name="Donut 32"/>
            <p:cNvSpPr>
              <a:spLocks noChangeArrowheads="1"/>
            </p:cNvSpPr>
            <p:nvPr/>
          </p:nvSpPr>
          <p:spPr bwMode="auto">
            <a:xfrm>
              <a:off x="4216618" y="4857744"/>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007CD0"/>
            </a:solidFill>
            <a:ln w="9525">
              <a:noFill/>
              <a:miter lim="800000"/>
              <a:headEnd/>
              <a:tailEnd/>
            </a:ln>
            <a:effectLst>
              <a:outerShdw blurRad="63500" dist="23000" dir="5400000" rotWithShape="0">
                <a:srgbClr val="000000">
                  <a:alpha val="34999"/>
                </a:srgbClr>
              </a:outerShdw>
            </a:effectLst>
          </p:spPr>
          <p:txBody>
            <a:bodyPr anchor="ctr"/>
            <a:lstStyle/>
            <a:p>
              <a:pPr algn="ctr" defTabSz="457138"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grpSp>
          <p:nvGrpSpPr>
            <p:cNvPr id="36" name="Gruppe 67"/>
            <p:cNvGrpSpPr/>
            <p:nvPr/>
          </p:nvGrpSpPr>
          <p:grpSpPr bwMode="auto">
            <a:xfrm>
              <a:off x="4370796" y="5028441"/>
              <a:ext cx="405456" cy="371850"/>
              <a:chOff x="355442" y="4350695"/>
              <a:chExt cx="900893" cy="825896"/>
            </a:xfrm>
            <a:solidFill>
              <a:srgbClr val="000000"/>
            </a:solidFill>
          </p:grpSpPr>
          <p:sp>
            <p:nvSpPr>
              <p:cNvPr id="37"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007CD0">
                  <a:alpha val="50000"/>
                </a:srgbClr>
              </a:solidFill>
              <a:ln w="9525">
                <a:noFill/>
                <a:round/>
                <a:headEnd/>
                <a:tailEnd/>
              </a:ln>
            </p:spPr>
            <p:txBody>
              <a:bodyPr/>
              <a:lstStyle/>
              <a:p>
                <a:pPr>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sp>
            <p:nvSpPr>
              <p:cNvPr id="38"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007CD0">
                  <a:alpha val="50000"/>
                </a:srgbClr>
              </a:solidFill>
              <a:ln w="9525">
                <a:noFill/>
                <a:round/>
                <a:headEnd/>
                <a:tailEnd/>
              </a:ln>
            </p:spPr>
            <p:txBody>
              <a:bodyPr/>
              <a:lstStyle/>
              <a:p>
                <a:pPr>
                  <a:defRPr/>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39" name="Group 131"/>
          <p:cNvGrpSpPr>
            <a:grpSpLocks/>
          </p:cNvGrpSpPr>
          <p:nvPr/>
        </p:nvGrpSpPr>
        <p:grpSpPr bwMode="auto">
          <a:xfrm>
            <a:off x="6661125" y="1460480"/>
            <a:ext cx="967078" cy="967254"/>
            <a:chOff x="5109971" y="1507999"/>
            <a:chExt cx="713232" cy="713232"/>
          </a:xfrm>
        </p:grpSpPr>
        <p:sp>
          <p:nvSpPr>
            <p:cNvPr id="40" name="Donut 12"/>
            <p:cNvSpPr>
              <a:spLocks noChangeArrowheads="1"/>
            </p:cNvSpPr>
            <p:nvPr/>
          </p:nvSpPr>
          <p:spPr bwMode="auto">
            <a:xfrm flipV="1">
              <a:off x="5109852"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007CD0"/>
            </a:solidFill>
            <a:ln w="9525">
              <a:noFill/>
              <a:miter lim="800000"/>
              <a:headEnd/>
              <a:tailEnd/>
            </a:ln>
            <a:effectLst>
              <a:outerShdw blurRad="63500" dist="23000" dir="5400000" rotWithShape="0">
                <a:srgbClr val="000000">
                  <a:alpha val="34999"/>
                </a:srgbClr>
              </a:outerShdw>
            </a:effectLst>
          </p:spPr>
          <p:txBody>
            <a:bodyPr anchor="ctr"/>
            <a:lstStyle/>
            <a:p>
              <a:pPr algn="ctr" defTabSz="457138"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sp>
          <p:nvSpPr>
            <p:cNvPr id="41"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rgbClr val="007CD0">
                <a:alpha val="44000"/>
              </a:srgbClr>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2" name="Group 132"/>
          <p:cNvGrpSpPr>
            <a:grpSpLocks/>
          </p:cNvGrpSpPr>
          <p:nvPr/>
        </p:nvGrpSpPr>
        <p:grpSpPr bwMode="auto">
          <a:xfrm>
            <a:off x="7165181" y="2538445"/>
            <a:ext cx="967079" cy="969409"/>
            <a:chOff x="5765300" y="2141983"/>
            <a:chExt cx="713233" cy="713232"/>
          </a:xfrm>
        </p:grpSpPr>
        <p:sp>
          <p:nvSpPr>
            <p:cNvPr id="43"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007CD0"/>
            </a:solidFill>
            <a:ln w="9525">
              <a:noFill/>
              <a:miter lim="800000"/>
              <a:headEnd/>
              <a:tailEnd/>
            </a:ln>
            <a:effectLst>
              <a:outerShdw blurRad="63500" dist="23000" dir="5400000" rotWithShape="0">
                <a:srgbClr val="000000">
                  <a:alpha val="34999"/>
                </a:srgbClr>
              </a:outerShdw>
            </a:effectLst>
          </p:spPr>
          <p:txBody>
            <a:bodyPr anchor="ctr"/>
            <a:lstStyle/>
            <a:p>
              <a:pPr algn="ctr" defTabSz="457138"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sp>
          <p:nvSpPr>
            <p:cNvPr id="44"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007CD0">
                <a:alpha val="50000"/>
              </a:srgbClr>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5" name="Group 133"/>
          <p:cNvGrpSpPr>
            <a:grpSpLocks/>
          </p:cNvGrpSpPr>
          <p:nvPr/>
        </p:nvGrpSpPr>
        <p:grpSpPr bwMode="auto">
          <a:xfrm>
            <a:off x="7021165" y="3692728"/>
            <a:ext cx="967079" cy="967254"/>
            <a:chOff x="5993893" y="3065525"/>
            <a:chExt cx="713232" cy="713232"/>
          </a:xfrm>
        </p:grpSpPr>
        <p:sp>
          <p:nvSpPr>
            <p:cNvPr id="46"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solidFill>
              <a:srgbClr val="007CD0"/>
            </a:solidFill>
            <a:ln w="9525">
              <a:noFill/>
              <a:miter lim="800000"/>
              <a:headEnd/>
              <a:tailEnd/>
            </a:ln>
            <a:effectLst>
              <a:outerShdw blurRad="63500" dist="23000" dir="5400000" rotWithShape="0">
                <a:srgbClr val="000000">
                  <a:alpha val="34999"/>
                </a:srgbClr>
              </a:outerShdw>
            </a:effectLst>
          </p:spPr>
          <p:txBody>
            <a:bodyPr anchor="ctr"/>
            <a:lstStyle/>
            <a:p>
              <a:pPr algn="ctr" defTabSz="457138" fontAlgn="base">
                <a:spcBef>
                  <a:spcPct val="0"/>
                </a:spcBef>
                <a:spcAft>
                  <a:spcPct val="0"/>
                </a:spcAft>
              </a:pPr>
              <a:endParaRPr lang="en-US" dirty="0">
                <a:solidFill>
                  <a:prstClr val="black"/>
                </a:solidFill>
                <a:latin typeface="微软雅黑" panose="020B0503020204020204" pitchFamily="34" charset="-122"/>
                <a:ea typeface="微软雅黑" panose="020B0503020204020204" pitchFamily="34" charset="-122"/>
              </a:endParaRPr>
            </a:p>
          </p:txBody>
        </p:sp>
        <p:sp>
          <p:nvSpPr>
            <p:cNvPr id="47"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007CD0">
                <a:alpha val="50000"/>
              </a:srgbClr>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4212853" y="1976136"/>
            <a:ext cx="2683846" cy="2683846"/>
            <a:chOff x="1187624" y="1119987"/>
            <a:chExt cx="3298688" cy="3298688"/>
          </a:xfrm>
        </p:grpSpPr>
        <p:pic>
          <p:nvPicPr>
            <p:cNvPr id="49" name="Picture 2"/>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1601574" y="1519949"/>
              <a:ext cx="2470788" cy="245156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0" name="组合 49"/>
            <p:cNvGrpSpPr/>
            <p:nvPr/>
          </p:nvGrpSpPr>
          <p:grpSpPr>
            <a:xfrm>
              <a:off x="1187624" y="1119987"/>
              <a:ext cx="3298688" cy="3298688"/>
              <a:chOff x="2555776" y="915566"/>
              <a:chExt cx="1944216" cy="1944216"/>
            </a:xfrm>
            <a:effectLst>
              <a:outerShdw blurRad="63500" dist="50800" dir="8100000" algn="tr" rotWithShape="0">
                <a:prstClr val="black">
                  <a:alpha val="35000"/>
                </a:prstClr>
              </a:outerShdw>
            </a:effectLst>
          </p:grpSpPr>
          <p:sp>
            <p:nvSpPr>
              <p:cNvPr id="51" name="同心圆 50"/>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同心圆 54"/>
              <p:cNvSpPr/>
              <p:nvPr/>
            </p:nvSpPr>
            <p:spPr>
              <a:xfrm>
                <a:off x="2678805" y="1038595"/>
                <a:ext cx="1698161" cy="1698160"/>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56" name="组合 55"/>
          <p:cNvGrpSpPr/>
          <p:nvPr/>
        </p:nvGrpSpPr>
        <p:grpSpPr>
          <a:xfrm>
            <a:off x="1332533" y="1203598"/>
            <a:ext cx="2304256" cy="3456384"/>
            <a:chOff x="9960717" y="-73984"/>
            <a:chExt cx="4320000" cy="6480000"/>
          </a:xfrm>
        </p:grpSpPr>
        <p:sp>
          <p:nvSpPr>
            <p:cNvPr id="57" name="矩形 56"/>
            <p:cNvSpPr/>
            <p:nvPr/>
          </p:nvSpPr>
          <p:spPr>
            <a:xfrm>
              <a:off x="9960717" y="-73984"/>
              <a:ext cx="4320000" cy="6480000"/>
            </a:xfrm>
            <a:prstGeom prst="rect">
              <a:avLst/>
            </a:prstGeom>
            <a:gradFill flip="none" rotWithShape="1">
              <a:gsLst>
                <a:gs pos="0">
                  <a:schemeClr val="bg1"/>
                </a:gs>
                <a:gs pos="100000">
                  <a:schemeClr val="bg1"/>
                </a:gs>
                <a:gs pos="57000">
                  <a:schemeClr val="bg1">
                    <a:lumMod val="85000"/>
                  </a:schemeClr>
                </a:gs>
              </a:gsLst>
              <a:lin ang="8100000" scaled="1"/>
              <a:tileRect/>
            </a:gra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矩形 57"/>
            <p:cNvSpPr/>
            <p:nvPr/>
          </p:nvSpPr>
          <p:spPr>
            <a:xfrm>
              <a:off x="10032717" y="-1984"/>
              <a:ext cx="4176000" cy="6336000"/>
            </a:xfrm>
            <a:prstGeom prst="rect">
              <a:avLst/>
            </a:prstGeom>
            <a:gradFill flip="none" rotWithShape="1">
              <a:gsLst>
                <a:gs pos="1667">
                  <a:schemeClr val="bg1">
                    <a:lumMod val="85000"/>
                  </a:schemeClr>
                </a:gs>
                <a:gs pos="4700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矩形 58"/>
            <p:cNvSpPr/>
            <p:nvPr/>
          </p:nvSpPr>
          <p:spPr>
            <a:xfrm>
              <a:off x="10104718" y="63217"/>
              <a:ext cx="4032000" cy="1013017"/>
            </a:xfrm>
            <a:prstGeom prst="rect">
              <a:avLst/>
            </a:prstGeom>
            <a:solidFill>
              <a:srgbClr val="007CD0"/>
            </a:solidFill>
            <a:ln>
              <a:noFill/>
            </a:ln>
            <a:effectLst>
              <a:innerShdw blurRad="63500" dist="12700" dir="13500000">
                <a:prstClr val="black">
                  <a:alpha val="36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矩形 59"/>
          <p:cNvSpPr/>
          <p:nvPr/>
        </p:nvSpPr>
        <p:spPr>
          <a:xfrm>
            <a:off x="1612119" y="1344998"/>
            <a:ext cx="1800467" cy="415486"/>
          </a:xfrm>
          <a:prstGeom prst="rect">
            <a:avLst/>
          </a:prstGeom>
        </p:spPr>
        <p:txBody>
          <a:bodyPr wrap="none" lIns="91427" tIns="45714" rIns="91427" bIns="45714">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rPr>
              <a:t>单击添加标题</a:t>
            </a:r>
          </a:p>
        </p:txBody>
      </p:sp>
      <p:sp>
        <p:nvSpPr>
          <p:cNvPr id="61" name="矩形 60"/>
          <p:cNvSpPr/>
          <p:nvPr/>
        </p:nvSpPr>
        <p:spPr>
          <a:xfrm>
            <a:off x="1541393" y="2027421"/>
            <a:ext cx="1886534" cy="2308324"/>
          </a:xfrm>
          <a:prstGeom prst="rect">
            <a:avLst/>
          </a:prstGeom>
        </p:spPr>
        <p:txBody>
          <a:bodyPr wrap="square" lIns="91427" tIns="45714" rIns="91427" bIns="45714">
            <a:spAutoFit/>
          </a:bodyPr>
          <a:lstStyle/>
          <a:p>
            <a:pPr algn="ctr">
              <a:lnSpc>
                <a:spcPct val="150000"/>
              </a:lnSpc>
            </a:pPr>
            <a:r>
              <a:rPr lang="zh-CN" altLang="en-US" sz="1200" dirty="0">
                <a:latin typeface="微软雅黑" panose="020B0503020204020204" pitchFamily="34" charset="-122"/>
                <a:ea typeface="微软雅黑" panose="020B0503020204020204" pitchFamily="34" charset="-122"/>
              </a:rPr>
              <a:t>单击此处添加文本内容</a:t>
            </a:r>
            <a:endParaRPr lang="en-US" altLang="zh-CN" sz="1200" dirty="0">
              <a:latin typeface="微软雅黑" panose="020B0503020204020204" pitchFamily="34" charset="-122"/>
              <a:ea typeface="微软雅黑" panose="020B0503020204020204" pitchFamily="34" charset="-122"/>
            </a:endParaRPr>
          </a:p>
          <a:p>
            <a:pPr algn="ctr">
              <a:lnSpc>
                <a:spcPct val="150000"/>
              </a:lnSpc>
            </a:pPr>
            <a:r>
              <a:rPr lang="zh-CN" altLang="en-US" sz="1200" dirty="0">
                <a:latin typeface="微软雅黑" panose="020B0503020204020204" pitchFamily="34" charset="-122"/>
                <a:ea typeface="微软雅黑" panose="020B0503020204020204" pitchFamily="34" charset="-122"/>
              </a:rPr>
              <a:t>单击此处添加文本内容</a:t>
            </a:r>
          </a:p>
          <a:p>
            <a:pPr algn="ctr">
              <a:lnSpc>
                <a:spcPct val="150000"/>
              </a:lnSpc>
            </a:pPr>
            <a:r>
              <a:rPr lang="zh-CN" altLang="en-US" sz="1200" dirty="0">
                <a:latin typeface="微软雅黑" panose="020B0503020204020204" pitchFamily="34" charset="-122"/>
                <a:ea typeface="微软雅黑" panose="020B0503020204020204" pitchFamily="34" charset="-122"/>
              </a:rPr>
              <a:t>单击此处添加文本内容</a:t>
            </a:r>
            <a:endParaRPr lang="en-US" altLang="zh-CN" sz="1200" dirty="0">
              <a:latin typeface="微软雅黑" panose="020B0503020204020204" pitchFamily="34" charset="-122"/>
              <a:ea typeface="微软雅黑" panose="020B0503020204020204" pitchFamily="34" charset="-122"/>
            </a:endParaRPr>
          </a:p>
          <a:p>
            <a:pPr algn="ctr">
              <a:lnSpc>
                <a:spcPct val="150000"/>
              </a:lnSpc>
            </a:pPr>
            <a:r>
              <a:rPr lang="zh-CN" altLang="en-US" sz="1200" dirty="0">
                <a:latin typeface="微软雅黑" panose="020B0503020204020204" pitchFamily="34" charset="-122"/>
                <a:ea typeface="微软雅黑" panose="020B0503020204020204" pitchFamily="34" charset="-122"/>
              </a:rPr>
              <a:t>单击此处添加文本内容</a:t>
            </a:r>
            <a:endParaRPr lang="en-US" altLang="zh-CN" sz="1200" dirty="0">
              <a:latin typeface="微软雅黑" panose="020B0503020204020204" pitchFamily="34" charset="-122"/>
              <a:ea typeface="微软雅黑" panose="020B0503020204020204" pitchFamily="34" charset="-122"/>
            </a:endParaRPr>
          </a:p>
          <a:p>
            <a:pPr algn="ctr">
              <a:lnSpc>
                <a:spcPct val="150000"/>
              </a:lnSpc>
            </a:pPr>
            <a:r>
              <a:rPr lang="zh-CN" altLang="en-US" sz="1200" dirty="0">
                <a:latin typeface="微软雅黑" panose="020B0503020204020204" pitchFamily="34" charset="-122"/>
                <a:ea typeface="微软雅黑" panose="020B0503020204020204" pitchFamily="34" charset="-122"/>
              </a:rPr>
              <a:t>单击此处添加文本内容</a:t>
            </a:r>
            <a:endParaRPr lang="en-US" altLang="zh-CN" sz="1200" dirty="0">
              <a:latin typeface="微软雅黑" panose="020B0503020204020204" pitchFamily="34" charset="-122"/>
              <a:ea typeface="微软雅黑" panose="020B0503020204020204" pitchFamily="34" charset="-122"/>
            </a:endParaRPr>
          </a:p>
          <a:p>
            <a:pPr algn="ctr">
              <a:lnSpc>
                <a:spcPct val="150000"/>
              </a:lnSpc>
            </a:pPr>
            <a:r>
              <a:rPr lang="zh-CN" altLang="en-US" sz="1200" dirty="0">
                <a:latin typeface="微软雅黑" panose="020B0503020204020204" pitchFamily="34" charset="-122"/>
                <a:ea typeface="微软雅黑" panose="020B0503020204020204" pitchFamily="34" charset="-122"/>
              </a:rPr>
              <a:t>单击此处添加文本内容</a:t>
            </a:r>
            <a:endParaRPr lang="en-US" altLang="zh-CN" sz="1200" dirty="0">
              <a:latin typeface="微软雅黑" panose="020B0503020204020204" pitchFamily="34" charset="-122"/>
              <a:ea typeface="微软雅黑" panose="020B0503020204020204" pitchFamily="34" charset="-122"/>
            </a:endParaRPr>
          </a:p>
          <a:p>
            <a:pPr algn="ctr">
              <a:lnSpc>
                <a:spcPct val="150000"/>
              </a:lnSpc>
            </a:pPr>
            <a:r>
              <a:rPr lang="zh-CN" altLang="en-US" sz="1200" dirty="0">
                <a:latin typeface="微软雅黑" panose="020B0503020204020204" pitchFamily="34" charset="-122"/>
                <a:ea typeface="微软雅黑" panose="020B0503020204020204" pitchFamily="34" charset="-122"/>
              </a:rPr>
              <a:t>单击此处添加文本内容</a:t>
            </a:r>
            <a:endParaRPr lang="en-US" altLang="zh-CN" sz="1200" dirty="0">
              <a:latin typeface="微软雅黑" panose="020B0503020204020204" pitchFamily="34" charset="-122"/>
              <a:ea typeface="微软雅黑" panose="020B0503020204020204" pitchFamily="34" charset="-122"/>
            </a:endParaRPr>
          </a:p>
          <a:p>
            <a:pPr algn="ctr">
              <a:lnSpc>
                <a:spcPct val="150000"/>
              </a:lnSpc>
            </a:pPr>
            <a:r>
              <a:rPr lang="zh-CN" altLang="en-US" sz="1200" dirty="0">
                <a:latin typeface="微软雅黑" panose="020B0503020204020204" pitchFamily="34" charset="-122"/>
                <a:ea typeface="微软雅黑" panose="020B0503020204020204" pitchFamily="34" charset="-122"/>
              </a:rPr>
              <a:t>单击此处添加文本内容</a:t>
            </a:r>
            <a:endParaRPr lang="en-US" altLang="zh-CN"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7391778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53" presetClass="entr" presetSubtype="16"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p:cTn id="23" dur="100" fill="hold"/>
                                            <p:tgtEl>
                                              <p:spTgt spid="48"/>
                                            </p:tgtEl>
                                            <p:attrNameLst>
                                              <p:attrName>ppt_w</p:attrName>
                                            </p:attrNameLst>
                                          </p:cBhvr>
                                          <p:tavLst>
                                            <p:tav tm="0">
                                              <p:val>
                                                <p:fltVal val="0"/>
                                              </p:val>
                                            </p:tav>
                                            <p:tav tm="100000">
                                              <p:val>
                                                <p:strVal val="#ppt_w"/>
                                              </p:val>
                                            </p:tav>
                                          </p:tavLst>
                                        </p:anim>
                                        <p:anim calcmode="lin" valueType="num">
                                          <p:cBhvr>
                                            <p:cTn id="24" dur="100" fill="hold"/>
                                            <p:tgtEl>
                                              <p:spTgt spid="48"/>
                                            </p:tgtEl>
                                            <p:attrNameLst>
                                              <p:attrName>ppt_h</p:attrName>
                                            </p:attrNameLst>
                                          </p:cBhvr>
                                          <p:tavLst>
                                            <p:tav tm="0">
                                              <p:val>
                                                <p:fltVal val="0"/>
                                              </p:val>
                                            </p:tav>
                                            <p:tav tm="100000">
                                              <p:val>
                                                <p:strVal val="#ppt_h"/>
                                              </p:val>
                                            </p:tav>
                                          </p:tavLst>
                                        </p:anim>
                                        <p:animEffect transition="in" filter="fade">
                                          <p:cBhvr>
                                            <p:cTn id="25" dur="100"/>
                                            <p:tgtEl>
                                              <p:spTgt spid="48"/>
                                            </p:tgtEl>
                                          </p:cBhvr>
                                        </p:animEffect>
                                      </p:childTnLst>
                                    </p:cTn>
                                  </p:par>
                                  <p:par>
                                    <p:cTn id="26" presetID="6" presetClass="emph" presetSubtype="0" fill="hold" nodeType="withEffect">
                                      <p:stCondLst>
                                        <p:cond delay="100"/>
                                      </p:stCondLst>
                                      <p:childTnLst>
                                        <p:animScale>
                                          <p:cBhvr>
                                            <p:cTn id="27" dur="100" fill="hold"/>
                                            <p:tgtEl>
                                              <p:spTgt spid="48"/>
                                            </p:tgtEl>
                                          </p:cBhvr>
                                          <p:by x="110000" y="110000"/>
                                        </p:animScale>
                                      </p:childTnLst>
                                    </p:cTn>
                                  </p:par>
                                  <p:par>
                                    <p:cTn id="28" presetID="6" presetClass="emph" presetSubtype="0" fill="hold" nodeType="withEffect">
                                      <p:stCondLst>
                                        <p:cond delay="200"/>
                                      </p:stCondLst>
                                      <p:childTnLst>
                                        <p:animScale>
                                          <p:cBhvr>
                                            <p:cTn id="29" dur="200" fill="hold"/>
                                            <p:tgtEl>
                                              <p:spTgt spid="48"/>
                                            </p:tgtEl>
                                          </p:cBhvr>
                                          <p:by x="90000" y="90000"/>
                                        </p:animScale>
                                      </p:childTnLst>
                                    </p:cTn>
                                  </p:par>
                                  <p:par>
                                    <p:cTn id="30" presetID="6" presetClass="emph" presetSubtype="0" fill="hold" nodeType="withEffect">
                                      <p:stCondLst>
                                        <p:cond delay="400"/>
                                      </p:stCondLst>
                                      <p:childTnLst>
                                        <p:animScale>
                                          <p:cBhvr>
                                            <p:cTn id="31" dur="100" fill="hold"/>
                                            <p:tgtEl>
                                              <p:spTgt spid="48"/>
                                            </p:tgtEl>
                                          </p:cBhvr>
                                          <p:by x="105000" y="105000"/>
                                        </p:animScale>
                                      </p:childTnLst>
                                    </p:cTn>
                                  </p:par>
                                  <p:par>
                                    <p:cTn id="32" presetID="6" presetClass="emph" presetSubtype="0" fill="hold" nodeType="withEffect">
                                      <p:stCondLst>
                                        <p:cond delay="500"/>
                                      </p:stCondLst>
                                      <p:childTnLst>
                                        <p:animScale>
                                          <p:cBhvr>
                                            <p:cTn id="33" dur="200" fill="hold"/>
                                            <p:tgtEl>
                                              <p:spTgt spid="48"/>
                                            </p:tgtEl>
                                          </p:cBhvr>
                                          <p:by x="95000" y="95000"/>
                                        </p:animScale>
                                      </p:childTnLst>
                                    </p:cTn>
                                  </p:par>
                                  <p:par>
                                    <p:cTn id="34" presetID="10" presetClass="entr" presetSubtype="0" fill="hold" nodeType="withEffect">
                                      <p:stCondLst>
                                        <p:cond delay="50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500"/>
                                            <p:tgtEl>
                                              <p:spTgt spid="34"/>
                                            </p:tgtEl>
                                          </p:cBhvr>
                                        </p:animEffect>
                                      </p:childTnLst>
                                    </p:cTn>
                                  </p:par>
                                  <p:par>
                                    <p:cTn id="37" presetID="10" presetClass="entr" presetSubtype="0" fill="hold" nodeType="withEffect">
                                      <p:stCondLst>
                                        <p:cond delay="60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500"/>
                                            <p:tgtEl>
                                              <p:spTgt spid="39"/>
                                            </p:tgtEl>
                                          </p:cBhvr>
                                        </p:animEffect>
                                      </p:childTnLst>
                                    </p:cTn>
                                  </p:par>
                                  <p:par>
                                    <p:cTn id="40" presetID="10" presetClass="entr" presetSubtype="0" fill="hold" nodeType="withEffect">
                                      <p:stCondLst>
                                        <p:cond delay="80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500"/>
                                            <p:tgtEl>
                                              <p:spTgt spid="42"/>
                                            </p:tgtEl>
                                          </p:cBhvr>
                                        </p:animEffect>
                                      </p:childTnLst>
                                    </p:cTn>
                                  </p:par>
                                  <p:par>
                                    <p:cTn id="43" presetID="10" presetClass="entr" presetSubtype="0" fill="hold" nodeType="withEffect">
                                      <p:stCondLst>
                                        <p:cond delay="1000"/>
                                      </p:stCondLst>
                                      <p:childTnLst>
                                        <p:set>
                                          <p:cBhvr>
                                            <p:cTn id="44" dur="1" fill="hold">
                                              <p:stCondLst>
                                                <p:cond delay="0"/>
                                              </p:stCondLst>
                                            </p:cTn>
                                            <p:tgtEl>
                                              <p:spTgt spid="45"/>
                                            </p:tgtEl>
                                            <p:attrNameLst>
                                              <p:attrName>style.visibility</p:attrName>
                                            </p:attrNameLst>
                                          </p:cBhvr>
                                          <p:to>
                                            <p:strVal val="visible"/>
                                          </p:to>
                                        </p:set>
                                        <p:animEffect transition="in" filter="fade">
                                          <p:cBhvr>
                                            <p:cTn id="45" dur="500"/>
                                            <p:tgtEl>
                                              <p:spTgt spid="45"/>
                                            </p:tgtEl>
                                          </p:cBhvr>
                                        </p:animEffect>
                                      </p:childTnLst>
                                    </p:cTn>
                                  </p:par>
                                </p:childTnLst>
                              </p:cTn>
                            </p:par>
                            <p:par>
                              <p:cTn id="46" fill="hold">
                                <p:stCondLst>
                                  <p:cond delay="2860"/>
                                </p:stCondLst>
                                <p:childTnLst>
                                  <p:par>
                                    <p:cTn id="47" presetID="2" presetClass="entr" presetSubtype="8" fill="hold" nodeType="afterEffect" p14:presetBounceEnd="68000">
                                      <p:stCondLst>
                                        <p:cond delay="0"/>
                                      </p:stCondLst>
                                      <p:childTnLst>
                                        <p:set>
                                          <p:cBhvr>
                                            <p:cTn id="48" dur="1" fill="hold">
                                              <p:stCondLst>
                                                <p:cond delay="0"/>
                                              </p:stCondLst>
                                            </p:cTn>
                                            <p:tgtEl>
                                              <p:spTgt spid="56"/>
                                            </p:tgtEl>
                                            <p:attrNameLst>
                                              <p:attrName>style.visibility</p:attrName>
                                            </p:attrNameLst>
                                          </p:cBhvr>
                                          <p:to>
                                            <p:strVal val="visible"/>
                                          </p:to>
                                        </p:set>
                                        <p:anim calcmode="lin" valueType="num" p14:bounceEnd="68000">
                                          <p:cBhvr additive="base">
                                            <p:cTn id="49" dur="500" fill="hold"/>
                                            <p:tgtEl>
                                              <p:spTgt spid="56"/>
                                            </p:tgtEl>
                                            <p:attrNameLst>
                                              <p:attrName>ppt_x</p:attrName>
                                            </p:attrNameLst>
                                          </p:cBhvr>
                                          <p:tavLst>
                                            <p:tav tm="0">
                                              <p:val>
                                                <p:strVal val="0-#ppt_w/2"/>
                                              </p:val>
                                            </p:tav>
                                            <p:tav tm="100000">
                                              <p:val>
                                                <p:strVal val="#ppt_x"/>
                                              </p:val>
                                            </p:tav>
                                          </p:tavLst>
                                        </p:anim>
                                        <p:anim calcmode="lin" valueType="num" p14:bounceEnd="68000">
                                          <p:cBhvr additive="base">
                                            <p:cTn id="50" dur="500" fill="hold"/>
                                            <p:tgtEl>
                                              <p:spTgt spid="56"/>
                                            </p:tgtEl>
                                            <p:attrNameLst>
                                              <p:attrName>ppt_y</p:attrName>
                                            </p:attrNameLst>
                                          </p:cBhvr>
                                          <p:tavLst>
                                            <p:tav tm="0">
                                              <p:val>
                                                <p:strVal val="#ppt_y"/>
                                              </p:val>
                                            </p:tav>
                                            <p:tav tm="100000">
                                              <p:val>
                                                <p:strVal val="#ppt_y"/>
                                              </p:val>
                                            </p:tav>
                                          </p:tavLst>
                                        </p:anim>
                                      </p:childTnLst>
                                    </p:cTn>
                                  </p:par>
                                </p:childTnLst>
                              </p:cTn>
                            </p:par>
                            <p:par>
                              <p:cTn id="51" fill="hold">
                                <p:stCondLst>
                                  <p:cond delay="3360"/>
                                </p:stCondLst>
                                <p:childTnLst>
                                  <p:par>
                                    <p:cTn id="52" presetID="22" presetClass="entr" presetSubtype="8" fill="hold" grpId="0" nodeType="after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wipe(left)">
                                          <p:cBhvr>
                                            <p:cTn id="54" dur="500"/>
                                            <p:tgtEl>
                                              <p:spTgt spid="60"/>
                                            </p:tgtEl>
                                          </p:cBhvr>
                                        </p:animEffect>
                                      </p:childTnLst>
                                    </p:cTn>
                                  </p:par>
                                </p:childTnLst>
                              </p:cTn>
                            </p:par>
                            <p:par>
                              <p:cTn id="55" fill="hold">
                                <p:stCondLst>
                                  <p:cond delay="3860"/>
                                </p:stCondLst>
                                <p:childTnLst>
                                  <p:par>
                                    <p:cTn id="56" presetID="42" presetClass="entr" presetSubtype="0" fill="hold" grpId="0" nodeType="afterEffect">
                                      <p:stCondLst>
                                        <p:cond delay="0"/>
                                      </p:stCondLst>
                                      <p:childTnLst>
                                        <p:set>
                                          <p:cBhvr>
                                            <p:cTn id="57" dur="1" fill="hold">
                                              <p:stCondLst>
                                                <p:cond delay="0"/>
                                              </p:stCondLst>
                                            </p:cTn>
                                            <p:tgtEl>
                                              <p:spTgt spid="61"/>
                                            </p:tgtEl>
                                            <p:attrNameLst>
                                              <p:attrName>style.visibility</p:attrName>
                                            </p:attrNameLst>
                                          </p:cBhvr>
                                          <p:to>
                                            <p:strVal val="visible"/>
                                          </p:to>
                                        </p:set>
                                        <p:animEffect transition="in" filter="fade">
                                          <p:cBhvr>
                                            <p:cTn id="58" dur="750"/>
                                            <p:tgtEl>
                                              <p:spTgt spid="61"/>
                                            </p:tgtEl>
                                          </p:cBhvr>
                                        </p:animEffect>
                                        <p:anim calcmode="lin" valueType="num">
                                          <p:cBhvr>
                                            <p:cTn id="59" dur="750" fill="hold"/>
                                            <p:tgtEl>
                                              <p:spTgt spid="61"/>
                                            </p:tgtEl>
                                            <p:attrNameLst>
                                              <p:attrName>ppt_x</p:attrName>
                                            </p:attrNameLst>
                                          </p:cBhvr>
                                          <p:tavLst>
                                            <p:tav tm="0">
                                              <p:val>
                                                <p:strVal val="#ppt_x"/>
                                              </p:val>
                                            </p:tav>
                                            <p:tav tm="100000">
                                              <p:val>
                                                <p:strVal val="#ppt_x"/>
                                              </p:val>
                                            </p:tav>
                                          </p:tavLst>
                                        </p:anim>
                                        <p:anim calcmode="lin" valueType="num">
                                          <p:cBhvr>
                                            <p:cTn id="60" dur="75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60" grpId="0"/>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53" presetClass="entr" presetSubtype="16"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p:cTn id="23" dur="100" fill="hold"/>
                                            <p:tgtEl>
                                              <p:spTgt spid="48"/>
                                            </p:tgtEl>
                                            <p:attrNameLst>
                                              <p:attrName>ppt_w</p:attrName>
                                            </p:attrNameLst>
                                          </p:cBhvr>
                                          <p:tavLst>
                                            <p:tav tm="0">
                                              <p:val>
                                                <p:fltVal val="0"/>
                                              </p:val>
                                            </p:tav>
                                            <p:tav tm="100000">
                                              <p:val>
                                                <p:strVal val="#ppt_w"/>
                                              </p:val>
                                            </p:tav>
                                          </p:tavLst>
                                        </p:anim>
                                        <p:anim calcmode="lin" valueType="num">
                                          <p:cBhvr>
                                            <p:cTn id="24" dur="100" fill="hold"/>
                                            <p:tgtEl>
                                              <p:spTgt spid="48"/>
                                            </p:tgtEl>
                                            <p:attrNameLst>
                                              <p:attrName>ppt_h</p:attrName>
                                            </p:attrNameLst>
                                          </p:cBhvr>
                                          <p:tavLst>
                                            <p:tav tm="0">
                                              <p:val>
                                                <p:fltVal val="0"/>
                                              </p:val>
                                            </p:tav>
                                            <p:tav tm="100000">
                                              <p:val>
                                                <p:strVal val="#ppt_h"/>
                                              </p:val>
                                            </p:tav>
                                          </p:tavLst>
                                        </p:anim>
                                        <p:animEffect transition="in" filter="fade">
                                          <p:cBhvr>
                                            <p:cTn id="25" dur="100"/>
                                            <p:tgtEl>
                                              <p:spTgt spid="48"/>
                                            </p:tgtEl>
                                          </p:cBhvr>
                                        </p:animEffect>
                                      </p:childTnLst>
                                    </p:cTn>
                                  </p:par>
                                  <p:par>
                                    <p:cTn id="26" presetID="6" presetClass="emph" presetSubtype="0" fill="hold" nodeType="withEffect">
                                      <p:stCondLst>
                                        <p:cond delay="100"/>
                                      </p:stCondLst>
                                      <p:childTnLst>
                                        <p:animScale>
                                          <p:cBhvr>
                                            <p:cTn id="27" dur="100" fill="hold"/>
                                            <p:tgtEl>
                                              <p:spTgt spid="48"/>
                                            </p:tgtEl>
                                          </p:cBhvr>
                                          <p:by x="110000" y="110000"/>
                                        </p:animScale>
                                      </p:childTnLst>
                                    </p:cTn>
                                  </p:par>
                                  <p:par>
                                    <p:cTn id="28" presetID="6" presetClass="emph" presetSubtype="0" fill="hold" nodeType="withEffect">
                                      <p:stCondLst>
                                        <p:cond delay="200"/>
                                      </p:stCondLst>
                                      <p:childTnLst>
                                        <p:animScale>
                                          <p:cBhvr>
                                            <p:cTn id="29" dur="200" fill="hold"/>
                                            <p:tgtEl>
                                              <p:spTgt spid="48"/>
                                            </p:tgtEl>
                                          </p:cBhvr>
                                          <p:by x="90000" y="90000"/>
                                        </p:animScale>
                                      </p:childTnLst>
                                    </p:cTn>
                                  </p:par>
                                  <p:par>
                                    <p:cTn id="30" presetID="6" presetClass="emph" presetSubtype="0" fill="hold" nodeType="withEffect">
                                      <p:stCondLst>
                                        <p:cond delay="400"/>
                                      </p:stCondLst>
                                      <p:childTnLst>
                                        <p:animScale>
                                          <p:cBhvr>
                                            <p:cTn id="31" dur="100" fill="hold"/>
                                            <p:tgtEl>
                                              <p:spTgt spid="48"/>
                                            </p:tgtEl>
                                          </p:cBhvr>
                                          <p:by x="105000" y="105000"/>
                                        </p:animScale>
                                      </p:childTnLst>
                                    </p:cTn>
                                  </p:par>
                                  <p:par>
                                    <p:cTn id="32" presetID="6" presetClass="emph" presetSubtype="0" fill="hold" nodeType="withEffect">
                                      <p:stCondLst>
                                        <p:cond delay="500"/>
                                      </p:stCondLst>
                                      <p:childTnLst>
                                        <p:animScale>
                                          <p:cBhvr>
                                            <p:cTn id="33" dur="200" fill="hold"/>
                                            <p:tgtEl>
                                              <p:spTgt spid="48"/>
                                            </p:tgtEl>
                                          </p:cBhvr>
                                          <p:by x="95000" y="95000"/>
                                        </p:animScale>
                                      </p:childTnLst>
                                    </p:cTn>
                                  </p:par>
                                  <p:par>
                                    <p:cTn id="34" presetID="10" presetClass="entr" presetSubtype="0" fill="hold" nodeType="withEffect">
                                      <p:stCondLst>
                                        <p:cond delay="50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500"/>
                                            <p:tgtEl>
                                              <p:spTgt spid="34"/>
                                            </p:tgtEl>
                                          </p:cBhvr>
                                        </p:animEffect>
                                      </p:childTnLst>
                                    </p:cTn>
                                  </p:par>
                                  <p:par>
                                    <p:cTn id="37" presetID="10" presetClass="entr" presetSubtype="0" fill="hold" nodeType="withEffect">
                                      <p:stCondLst>
                                        <p:cond delay="60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500"/>
                                            <p:tgtEl>
                                              <p:spTgt spid="39"/>
                                            </p:tgtEl>
                                          </p:cBhvr>
                                        </p:animEffect>
                                      </p:childTnLst>
                                    </p:cTn>
                                  </p:par>
                                  <p:par>
                                    <p:cTn id="40" presetID="10" presetClass="entr" presetSubtype="0" fill="hold" nodeType="withEffect">
                                      <p:stCondLst>
                                        <p:cond delay="80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500"/>
                                            <p:tgtEl>
                                              <p:spTgt spid="42"/>
                                            </p:tgtEl>
                                          </p:cBhvr>
                                        </p:animEffect>
                                      </p:childTnLst>
                                    </p:cTn>
                                  </p:par>
                                  <p:par>
                                    <p:cTn id="43" presetID="10" presetClass="entr" presetSubtype="0" fill="hold" nodeType="withEffect">
                                      <p:stCondLst>
                                        <p:cond delay="1000"/>
                                      </p:stCondLst>
                                      <p:childTnLst>
                                        <p:set>
                                          <p:cBhvr>
                                            <p:cTn id="44" dur="1" fill="hold">
                                              <p:stCondLst>
                                                <p:cond delay="0"/>
                                              </p:stCondLst>
                                            </p:cTn>
                                            <p:tgtEl>
                                              <p:spTgt spid="45"/>
                                            </p:tgtEl>
                                            <p:attrNameLst>
                                              <p:attrName>style.visibility</p:attrName>
                                            </p:attrNameLst>
                                          </p:cBhvr>
                                          <p:to>
                                            <p:strVal val="visible"/>
                                          </p:to>
                                        </p:set>
                                        <p:animEffect transition="in" filter="fade">
                                          <p:cBhvr>
                                            <p:cTn id="45" dur="500"/>
                                            <p:tgtEl>
                                              <p:spTgt spid="45"/>
                                            </p:tgtEl>
                                          </p:cBhvr>
                                        </p:animEffect>
                                      </p:childTnLst>
                                    </p:cTn>
                                  </p:par>
                                </p:childTnLst>
                              </p:cTn>
                            </p:par>
                            <p:par>
                              <p:cTn id="46" fill="hold">
                                <p:stCondLst>
                                  <p:cond delay="2860"/>
                                </p:stCondLst>
                                <p:childTnLst>
                                  <p:par>
                                    <p:cTn id="47" presetID="2" presetClass="entr" presetSubtype="8" fill="hold" nodeType="afterEffect">
                                      <p:stCondLst>
                                        <p:cond delay="0"/>
                                      </p:stCondLst>
                                      <p:childTnLst>
                                        <p:set>
                                          <p:cBhvr>
                                            <p:cTn id="48" dur="1" fill="hold">
                                              <p:stCondLst>
                                                <p:cond delay="0"/>
                                              </p:stCondLst>
                                            </p:cTn>
                                            <p:tgtEl>
                                              <p:spTgt spid="56"/>
                                            </p:tgtEl>
                                            <p:attrNameLst>
                                              <p:attrName>style.visibility</p:attrName>
                                            </p:attrNameLst>
                                          </p:cBhvr>
                                          <p:to>
                                            <p:strVal val="visible"/>
                                          </p:to>
                                        </p:set>
                                        <p:anim calcmode="lin" valueType="num">
                                          <p:cBhvr additive="base">
                                            <p:cTn id="49" dur="500" fill="hold"/>
                                            <p:tgtEl>
                                              <p:spTgt spid="56"/>
                                            </p:tgtEl>
                                            <p:attrNameLst>
                                              <p:attrName>ppt_x</p:attrName>
                                            </p:attrNameLst>
                                          </p:cBhvr>
                                          <p:tavLst>
                                            <p:tav tm="0">
                                              <p:val>
                                                <p:strVal val="0-#ppt_w/2"/>
                                              </p:val>
                                            </p:tav>
                                            <p:tav tm="100000">
                                              <p:val>
                                                <p:strVal val="#ppt_x"/>
                                              </p:val>
                                            </p:tav>
                                          </p:tavLst>
                                        </p:anim>
                                        <p:anim calcmode="lin" valueType="num">
                                          <p:cBhvr additive="base">
                                            <p:cTn id="50" dur="500" fill="hold"/>
                                            <p:tgtEl>
                                              <p:spTgt spid="56"/>
                                            </p:tgtEl>
                                            <p:attrNameLst>
                                              <p:attrName>ppt_y</p:attrName>
                                            </p:attrNameLst>
                                          </p:cBhvr>
                                          <p:tavLst>
                                            <p:tav tm="0">
                                              <p:val>
                                                <p:strVal val="#ppt_y"/>
                                              </p:val>
                                            </p:tav>
                                            <p:tav tm="100000">
                                              <p:val>
                                                <p:strVal val="#ppt_y"/>
                                              </p:val>
                                            </p:tav>
                                          </p:tavLst>
                                        </p:anim>
                                      </p:childTnLst>
                                    </p:cTn>
                                  </p:par>
                                </p:childTnLst>
                              </p:cTn>
                            </p:par>
                            <p:par>
                              <p:cTn id="51" fill="hold">
                                <p:stCondLst>
                                  <p:cond delay="3360"/>
                                </p:stCondLst>
                                <p:childTnLst>
                                  <p:par>
                                    <p:cTn id="52" presetID="22" presetClass="entr" presetSubtype="8" fill="hold" grpId="0" nodeType="afterEffect">
                                      <p:stCondLst>
                                        <p:cond delay="0"/>
                                      </p:stCondLst>
                                      <p:childTnLst>
                                        <p:set>
                                          <p:cBhvr>
                                            <p:cTn id="53" dur="1" fill="hold">
                                              <p:stCondLst>
                                                <p:cond delay="0"/>
                                              </p:stCondLst>
                                            </p:cTn>
                                            <p:tgtEl>
                                              <p:spTgt spid="60"/>
                                            </p:tgtEl>
                                            <p:attrNameLst>
                                              <p:attrName>style.visibility</p:attrName>
                                            </p:attrNameLst>
                                          </p:cBhvr>
                                          <p:to>
                                            <p:strVal val="visible"/>
                                          </p:to>
                                        </p:set>
                                        <p:animEffect transition="in" filter="wipe(left)">
                                          <p:cBhvr>
                                            <p:cTn id="54" dur="500"/>
                                            <p:tgtEl>
                                              <p:spTgt spid="60"/>
                                            </p:tgtEl>
                                          </p:cBhvr>
                                        </p:animEffect>
                                      </p:childTnLst>
                                    </p:cTn>
                                  </p:par>
                                </p:childTnLst>
                              </p:cTn>
                            </p:par>
                            <p:par>
                              <p:cTn id="55" fill="hold">
                                <p:stCondLst>
                                  <p:cond delay="3860"/>
                                </p:stCondLst>
                                <p:childTnLst>
                                  <p:par>
                                    <p:cTn id="56" presetID="42" presetClass="entr" presetSubtype="0" fill="hold" grpId="0" nodeType="afterEffect">
                                      <p:stCondLst>
                                        <p:cond delay="0"/>
                                      </p:stCondLst>
                                      <p:childTnLst>
                                        <p:set>
                                          <p:cBhvr>
                                            <p:cTn id="57" dur="1" fill="hold">
                                              <p:stCondLst>
                                                <p:cond delay="0"/>
                                              </p:stCondLst>
                                            </p:cTn>
                                            <p:tgtEl>
                                              <p:spTgt spid="61"/>
                                            </p:tgtEl>
                                            <p:attrNameLst>
                                              <p:attrName>style.visibility</p:attrName>
                                            </p:attrNameLst>
                                          </p:cBhvr>
                                          <p:to>
                                            <p:strVal val="visible"/>
                                          </p:to>
                                        </p:set>
                                        <p:animEffect transition="in" filter="fade">
                                          <p:cBhvr>
                                            <p:cTn id="58" dur="750"/>
                                            <p:tgtEl>
                                              <p:spTgt spid="61"/>
                                            </p:tgtEl>
                                          </p:cBhvr>
                                        </p:animEffect>
                                        <p:anim calcmode="lin" valueType="num">
                                          <p:cBhvr>
                                            <p:cTn id="59" dur="750" fill="hold"/>
                                            <p:tgtEl>
                                              <p:spTgt spid="61"/>
                                            </p:tgtEl>
                                            <p:attrNameLst>
                                              <p:attrName>ppt_x</p:attrName>
                                            </p:attrNameLst>
                                          </p:cBhvr>
                                          <p:tavLst>
                                            <p:tav tm="0">
                                              <p:val>
                                                <p:strVal val="#ppt_x"/>
                                              </p:val>
                                            </p:tav>
                                            <p:tav tm="100000">
                                              <p:val>
                                                <p:strVal val="#ppt_x"/>
                                              </p:val>
                                            </p:tav>
                                          </p:tavLst>
                                        </p:anim>
                                        <p:anim calcmode="lin" valueType="num">
                                          <p:cBhvr>
                                            <p:cTn id="60" dur="75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60" grpId="0"/>
          <p:bldP spid="61"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 name="矩形 47"/>
          <p:cNvSpPr>
            <a:spLocks noChangeArrowheads="1"/>
          </p:cNvSpPr>
          <p:nvPr/>
        </p:nvSpPr>
        <p:spPr bwMode="auto">
          <a:xfrm>
            <a:off x="4064590" y="3646246"/>
            <a:ext cx="843538" cy="261608"/>
          </a:xfrm>
          <a:prstGeom prst="rect">
            <a:avLst/>
          </a:prstGeom>
          <a:noFill/>
          <a:ln w="9525">
            <a:noFill/>
            <a:miter lim="800000"/>
            <a:headEnd/>
            <a:tailEnd/>
          </a:ln>
        </p:spPr>
        <p:txBody>
          <a:bodyPr wrap="square" lIns="91435" tIns="45719" rIns="91435" bIns="45719">
            <a:spAutoFit/>
          </a:bodyPr>
          <a:lstStyle/>
          <a:p>
            <a:r>
              <a:rPr lang="zh-CN" altLang="en-US" sz="1100" b="1" dirty="0">
                <a:solidFill>
                  <a:schemeClr val="tx1">
                    <a:lumMod val="65000"/>
                    <a:lumOff val="35000"/>
                  </a:schemeClr>
                </a:solidFill>
                <a:latin typeface="微软雅黑" pitchFamily="34" charset="-122"/>
                <a:ea typeface="微软雅黑" pitchFamily="34" charset="-122"/>
              </a:rPr>
              <a:t>添加标题</a:t>
            </a:r>
            <a:endParaRPr lang="en-US" altLang="zh-CN" sz="1100" b="1" dirty="0">
              <a:solidFill>
                <a:schemeClr val="tx1">
                  <a:lumMod val="65000"/>
                  <a:lumOff val="35000"/>
                </a:schemeClr>
              </a:solidFill>
              <a:latin typeface="微软雅黑" pitchFamily="34" charset="-122"/>
              <a:ea typeface="微软雅黑" pitchFamily="34" charset="-122"/>
            </a:endParaRPr>
          </a:p>
        </p:txBody>
      </p:sp>
      <p:sp>
        <p:nvSpPr>
          <p:cNvPr id="49" name="矩形 47"/>
          <p:cNvSpPr>
            <a:spLocks noChangeArrowheads="1"/>
          </p:cNvSpPr>
          <p:nvPr/>
        </p:nvSpPr>
        <p:spPr bwMode="auto">
          <a:xfrm>
            <a:off x="4050303" y="3958253"/>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50" name="矩形 49"/>
          <p:cNvSpPr>
            <a:spLocks noChangeArrowheads="1"/>
          </p:cNvSpPr>
          <p:nvPr/>
        </p:nvSpPr>
        <p:spPr bwMode="auto">
          <a:xfrm>
            <a:off x="6258267" y="3646246"/>
            <a:ext cx="843538" cy="261608"/>
          </a:xfrm>
          <a:prstGeom prst="rect">
            <a:avLst/>
          </a:prstGeom>
          <a:noFill/>
          <a:ln w="9525">
            <a:noFill/>
            <a:miter lim="800000"/>
            <a:headEnd/>
            <a:tailEnd/>
          </a:ln>
        </p:spPr>
        <p:txBody>
          <a:bodyPr wrap="square" lIns="91435" tIns="45719" rIns="91435" bIns="45719">
            <a:spAutoFit/>
          </a:bodyPr>
          <a:lstStyle/>
          <a:p>
            <a:r>
              <a:rPr lang="zh-CN" altLang="en-US" sz="1100" b="1" dirty="0">
                <a:solidFill>
                  <a:schemeClr val="tx1">
                    <a:lumMod val="65000"/>
                    <a:lumOff val="35000"/>
                  </a:schemeClr>
                </a:solidFill>
                <a:latin typeface="微软雅黑" pitchFamily="34" charset="-122"/>
                <a:ea typeface="微软雅黑" pitchFamily="34" charset="-122"/>
              </a:rPr>
              <a:t>添加标题</a:t>
            </a:r>
            <a:endParaRPr lang="en-US" altLang="zh-CN" sz="1100" b="1" dirty="0">
              <a:solidFill>
                <a:schemeClr val="tx1">
                  <a:lumMod val="65000"/>
                  <a:lumOff val="35000"/>
                </a:schemeClr>
              </a:solidFill>
              <a:latin typeface="微软雅黑" pitchFamily="34" charset="-122"/>
              <a:ea typeface="微软雅黑" pitchFamily="34" charset="-122"/>
            </a:endParaRPr>
          </a:p>
        </p:txBody>
      </p:sp>
      <p:sp>
        <p:nvSpPr>
          <p:cNvPr id="51" name="矩形 50"/>
          <p:cNvSpPr>
            <a:spLocks noChangeArrowheads="1"/>
          </p:cNvSpPr>
          <p:nvPr/>
        </p:nvSpPr>
        <p:spPr bwMode="auto">
          <a:xfrm>
            <a:off x="6243980" y="3958253"/>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grpSp>
        <p:nvGrpSpPr>
          <p:cNvPr id="55" name="组合 54"/>
          <p:cNvGrpSpPr/>
          <p:nvPr/>
        </p:nvGrpSpPr>
        <p:grpSpPr>
          <a:xfrm>
            <a:off x="4051477" y="1171551"/>
            <a:ext cx="2263519" cy="350012"/>
            <a:chOff x="814328" y="3219334"/>
            <a:chExt cx="2797200" cy="432536"/>
          </a:xfrm>
        </p:grpSpPr>
        <p:grpSp>
          <p:nvGrpSpPr>
            <p:cNvPr id="56" name="组合 55"/>
            <p:cNvGrpSpPr/>
            <p:nvPr/>
          </p:nvGrpSpPr>
          <p:grpSpPr>
            <a:xfrm>
              <a:off x="814328" y="3219334"/>
              <a:ext cx="2797200" cy="432536"/>
              <a:chOff x="2173927" y="3285519"/>
              <a:chExt cx="3549387" cy="548848"/>
            </a:xfrm>
          </p:grpSpPr>
          <p:grpSp>
            <p:nvGrpSpPr>
              <p:cNvPr id="58" name="组合 57"/>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60" name="圆角矩形 59"/>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sp>
              <p:nvSpPr>
                <p:cNvPr id="61" name="圆角矩形 60"/>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grpSp>
          <p:sp>
            <p:nvSpPr>
              <p:cNvPr id="59" name="椭圆 58"/>
              <p:cNvSpPr/>
              <p:nvPr/>
            </p:nvSpPr>
            <p:spPr>
              <a:xfrm>
                <a:off x="2307128" y="3420211"/>
                <a:ext cx="279463" cy="279463"/>
              </a:xfrm>
              <a:prstGeom prst="ellipse">
                <a:avLst/>
              </a:prstGeom>
              <a:solidFill>
                <a:srgbClr val="007CD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grpSp>
        <p:sp>
          <p:nvSpPr>
            <p:cNvPr id="57" name="TextBox 56"/>
            <p:cNvSpPr txBox="1"/>
            <p:nvPr/>
          </p:nvSpPr>
          <p:spPr>
            <a:xfrm>
              <a:off x="1224125" y="3331792"/>
              <a:ext cx="2191136"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007CD0"/>
                  </a:solidFill>
                </a:rPr>
                <a:t>点击输入标题</a:t>
              </a:r>
              <a:r>
                <a:rPr lang="zh-CN" altLang="en-US" sz="1100" b="0" dirty="0" smtClean="0">
                  <a:solidFill>
                    <a:srgbClr val="007CD0"/>
                  </a:solidFill>
                </a:rPr>
                <a:t>文本小标签</a:t>
              </a:r>
              <a:endParaRPr lang="zh-CN" altLang="en-US" sz="1100" b="0" dirty="0">
                <a:solidFill>
                  <a:srgbClr val="007CD0"/>
                </a:solidFill>
              </a:endParaRPr>
            </a:p>
          </p:txBody>
        </p:sp>
      </p:grpSp>
      <p:grpSp>
        <p:nvGrpSpPr>
          <p:cNvPr id="62" name="组合 61"/>
          <p:cNvGrpSpPr/>
          <p:nvPr/>
        </p:nvGrpSpPr>
        <p:grpSpPr>
          <a:xfrm>
            <a:off x="4053360" y="1603598"/>
            <a:ext cx="2916000" cy="350012"/>
            <a:chOff x="814327" y="3219334"/>
            <a:chExt cx="3603522" cy="432536"/>
          </a:xfrm>
        </p:grpSpPr>
        <p:grpSp>
          <p:nvGrpSpPr>
            <p:cNvPr id="63" name="组合 62"/>
            <p:cNvGrpSpPr/>
            <p:nvPr/>
          </p:nvGrpSpPr>
          <p:grpSpPr>
            <a:xfrm>
              <a:off x="814327" y="3219334"/>
              <a:ext cx="3603522" cy="432536"/>
              <a:chOff x="2173926" y="3285519"/>
              <a:chExt cx="4572535" cy="548848"/>
            </a:xfrm>
          </p:grpSpPr>
          <p:grpSp>
            <p:nvGrpSpPr>
              <p:cNvPr id="65" name="组合 64"/>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67" name="圆角矩形 66"/>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sp>
              <p:nvSpPr>
                <p:cNvPr id="68" name="圆角矩形 67"/>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grpSp>
          <p:sp>
            <p:nvSpPr>
              <p:cNvPr id="66" name="椭圆 65"/>
              <p:cNvSpPr/>
              <p:nvPr/>
            </p:nvSpPr>
            <p:spPr>
              <a:xfrm>
                <a:off x="2307128" y="3420211"/>
                <a:ext cx="279463" cy="279463"/>
              </a:xfrm>
              <a:prstGeom prst="ellipse">
                <a:avLst/>
              </a:prstGeom>
              <a:solidFill>
                <a:srgbClr val="007CD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grpSp>
        <p:sp>
          <p:nvSpPr>
            <p:cNvPr id="64" name="TextBox 63"/>
            <p:cNvSpPr txBox="1"/>
            <p:nvPr/>
          </p:nvSpPr>
          <p:spPr>
            <a:xfrm>
              <a:off x="1224125" y="3331792"/>
              <a:ext cx="2989681"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007CD0"/>
                  </a:solidFill>
                </a:rPr>
                <a:t>点击输入标题</a:t>
              </a:r>
              <a:r>
                <a:rPr lang="zh-CN" altLang="en-US" sz="1100" b="0" dirty="0" smtClean="0">
                  <a:solidFill>
                    <a:srgbClr val="007CD0"/>
                  </a:solidFill>
                </a:rPr>
                <a:t>文本及描述说明</a:t>
              </a:r>
              <a:endParaRPr lang="zh-CN" altLang="en-US" sz="1100" b="0" dirty="0">
                <a:solidFill>
                  <a:srgbClr val="007CD0"/>
                </a:solidFill>
              </a:endParaRPr>
            </a:p>
          </p:txBody>
        </p:sp>
      </p:grpSp>
      <p:grpSp>
        <p:nvGrpSpPr>
          <p:cNvPr id="69" name="组合 68"/>
          <p:cNvGrpSpPr/>
          <p:nvPr/>
        </p:nvGrpSpPr>
        <p:grpSpPr>
          <a:xfrm>
            <a:off x="4064591" y="2035646"/>
            <a:ext cx="2401200" cy="350012"/>
            <a:chOff x="814328" y="3219334"/>
            <a:chExt cx="2967344" cy="432536"/>
          </a:xfrm>
        </p:grpSpPr>
        <p:grpSp>
          <p:nvGrpSpPr>
            <p:cNvPr id="70" name="组合 69"/>
            <p:cNvGrpSpPr/>
            <p:nvPr/>
          </p:nvGrpSpPr>
          <p:grpSpPr>
            <a:xfrm>
              <a:off x="814328" y="3219334"/>
              <a:ext cx="2967344" cy="432536"/>
              <a:chOff x="2173927" y="3285519"/>
              <a:chExt cx="3765284" cy="548848"/>
            </a:xfrm>
          </p:grpSpPr>
          <p:grpSp>
            <p:nvGrpSpPr>
              <p:cNvPr id="72" name="组合 71"/>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74" name="圆角矩形 73"/>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sp>
              <p:nvSpPr>
                <p:cNvPr id="75" name="圆角矩形 74"/>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grpSp>
          <p:sp>
            <p:nvSpPr>
              <p:cNvPr id="73" name="椭圆 72"/>
              <p:cNvSpPr/>
              <p:nvPr/>
            </p:nvSpPr>
            <p:spPr>
              <a:xfrm>
                <a:off x="2307128" y="3420211"/>
                <a:ext cx="279463" cy="279463"/>
              </a:xfrm>
              <a:prstGeom prst="ellipse">
                <a:avLst/>
              </a:prstGeom>
              <a:solidFill>
                <a:srgbClr val="007CD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b="1" dirty="0">
                  <a:solidFill>
                    <a:srgbClr val="007CD0"/>
                  </a:solidFill>
                </a:endParaRPr>
              </a:p>
            </p:txBody>
          </p:sp>
        </p:grpSp>
        <p:sp>
          <p:nvSpPr>
            <p:cNvPr id="71" name="TextBox 70"/>
            <p:cNvSpPr txBox="1"/>
            <p:nvPr/>
          </p:nvSpPr>
          <p:spPr>
            <a:xfrm>
              <a:off x="1224125" y="3331792"/>
              <a:ext cx="2371197"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007CD0"/>
                  </a:solidFill>
                </a:rPr>
                <a:t>点击输入标题</a:t>
              </a:r>
              <a:r>
                <a:rPr lang="zh-CN" altLang="en-US" sz="1100" b="0" dirty="0" smtClean="0">
                  <a:solidFill>
                    <a:srgbClr val="007CD0"/>
                  </a:solidFill>
                </a:rPr>
                <a:t>文本小标签</a:t>
              </a:r>
              <a:endParaRPr lang="zh-CN" altLang="en-US" sz="1100" b="0" dirty="0">
                <a:solidFill>
                  <a:srgbClr val="007CD0"/>
                </a:solidFill>
              </a:endParaRPr>
            </a:p>
          </p:txBody>
        </p:sp>
      </p:grpSp>
      <p:grpSp>
        <p:nvGrpSpPr>
          <p:cNvPr id="76" name="组合 75"/>
          <p:cNvGrpSpPr/>
          <p:nvPr/>
        </p:nvGrpSpPr>
        <p:grpSpPr>
          <a:xfrm>
            <a:off x="4062120" y="2467694"/>
            <a:ext cx="1972203" cy="350012"/>
            <a:chOff x="814328" y="3219334"/>
            <a:chExt cx="2437200" cy="432536"/>
          </a:xfrm>
        </p:grpSpPr>
        <p:grpSp>
          <p:nvGrpSpPr>
            <p:cNvPr id="77" name="组合 76"/>
            <p:cNvGrpSpPr/>
            <p:nvPr/>
          </p:nvGrpSpPr>
          <p:grpSpPr>
            <a:xfrm>
              <a:off x="814328" y="3219334"/>
              <a:ext cx="2437200" cy="432536"/>
              <a:chOff x="2173927" y="3285519"/>
              <a:chExt cx="3092581" cy="548848"/>
            </a:xfrm>
          </p:grpSpPr>
          <p:grpSp>
            <p:nvGrpSpPr>
              <p:cNvPr id="79" name="组合 78"/>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81" name="圆角矩形 80"/>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sp>
              <p:nvSpPr>
                <p:cNvPr id="82" name="圆角矩形 81"/>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grpSp>
          <p:sp>
            <p:nvSpPr>
              <p:cNvPr id="80" name="椭圆 79"/>
              <p:cNvSpPr/>
              <p:nvPr/>
            </p:nvSpPr>
            <p:spPr>
              <a:xfrm>
                <a:off x="2307128" y="3420211"/>
                <a:ext cx="279463" cy="279463"/>
              </a:xfrm>
              <a:prstGeom prst="ellipse">
                <a:avLst/>
              </a:prstGeom>
              <a:solidFill>
                <a:srgbClr val="007CD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grpSp>
        <p:sp>
          <p:nvSpPr>
            <p:cNvPr id="78" name="TextBox 77"/>
            <p:cNvSpPr txBox="1"/>
            <p:nvPr/>
          </p:nvSpPr>
          <p:spPr>
            <a:xfrm>
              <a:off x="1224126" y="3331792"/>
              <a:ext cx="1911028"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007CD0"/>
                  </a:solidFill>
                </a:rPr>
                <a:t>点击输入标题文本</a:t>
              </a:r>
            </a:p>
          </p:txBody>
        </p:sp>
      </p:grpSp>
      <p:grpSp>
        <p:nvGrpSpPr>
          <p:cNvPr id="83" name="组合 82"/>
          <p:cNvGrpSpPr/>
          <p:nvPr/>
        </p:nvGrpSpPr>
        <p:grpSpPr>
          <a:xfrm>
            <a:off x="4079042" y="2899742"/>
            <a:ext cx="2344214" cy="350012"/>
            <a:chOff x="814328" y="3219334"/>
            <a:chExt cx="2896922" cy="432536"/>
          </a:xfrm>
        </p:grpSpPr>
        <p:grpSp>
          <p:nvGrpSpPr>
            <p:cNvPr id="84" name="组合 83"/>
            <p:cNvGrpSpPr/>
            <p:nvPr/>
          </p:nvGrpSpPr>
          <p:grpSpPr>
            <a:xfrm>
              <a:off x="814328" y="3219334"/>
              <a:ext cx="2896922" cy="432536"/>
              <a:chOff x="2173927" y="3285519"/>
              <a:chExt cx="3675925" cy="548848"/>
            </a:xfrm>
          </p:grpSpPr>
          <p:grpSp>
            <p:nvGrpSpPr>
              <p:cNvPr id="86" name="组合 85"/>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88" name="圆角矩形 87"/>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sp>
              <p:nvSpPr>
                <p:cNvPr id="89" name="圆角矩形 88"/>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grpSp>
          <p:sp>
            <p:nvSpPr>
              <p:cNvPr id="87" name="椭圆 86"/>
              <p:cNvSpPr/>
              <p:nvPr/>
            </p:nvSpPr>
            <p:spPr>
              <a:xfrm>
                <a:off x="2307128" y="3420211"/>
                <a:ext cx="279463" cy="279463"/>
              </a:xfrm>
              <a:prstGeom prst="ellipse">
                <a:avLst/>
              </a:prstGeom>
              <a:solidFill>
                <a:srgbClr val="007CD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7CD0"/>
                  </a:solidFill>
                </a:endParaRPr>
              </a:p>
            </p:txBody>
          </p:sp>
        </p:grpSp>
        <p:sp>
          <p:nvSpPr>
            <p:cNvPr id="85" name="TextBox 84"/>
            <p:cNvSpPr txBox="1"/>
            <p:nvPr/>
          </p:nvSpPr>
          <p:spPr>
            <a:xfrm>
              <a:off x="1224125" y="3331792"/>
              <a:ext cx="2334260"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007CD0"/>
                  </a:solidFill>
                </a:rPr>
                <a:t>点击输入</a:t>
              </a:r>
              <a:r>
                <a:rPr lang="zh-CN" altLang="en-US" sz="1100" b="0" dirty="0" smtClean="0">
                  <a:solidFill>
                    <a:srgbClr val="007CD0"/>
                  </a:solidFill>
                </a:rPr>
                <a:t>标题描述文本</a:t>
              </a:r>
              <a:endParaRPr lang="zh-CN" altLang="en-US" sz="1100" b="0" dirty="0">
                <a:solidFill>
                  <a:srgbClr val="007CD0"/>
                </a:solidFill>
              </a:endParaRPr>
            </a:p>
          </p:txBody>
        </p:sp>
      </p:grpSp>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2868" y="667825"/>
            <a:ext cx="2488712" cy="3771529"/>
          </a:xfrm>
          <a:prstGeom prst="rect">
            <a:avLst/>
          </a:prstGeom>
        </p:spPr>
      </p:pic>
    </p:spTree>
    <p:extLst>
      <p:ext uri="{BB962C8B-B14F-4D97-AF65-F5344CB8AC3E}">
        <p14:creationId xmlns:p14="http://schemas.microsoft.com/office/powerpoint/2010/main" val="709366226"/>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12" presetClass="entr" presetSubtype="8" fill="hold" nodeType="afterEffect">
                                  <p:stCondLst>
                                    <p:cond delay="0"/>
                                  </p:stCondLst>
                                  <p:childTnLst>
                                    <p:set>
                                      <p:cBhvr>
                                        <p:cTn id="29" dur="1" fill="hold">
                                          <p:stCondLst>
                                            <p:cond delay="0"/>
                                          </p:stCondLst>
                                        </p:cTn>
                                        <p:tgtEl>
                                          <p:spTgt spid="55"/>
                                        </p:tgtEl>
                                        <p:attrNameLst>
                                          <p:attrName>style.visibility</p:attrName>
                                        </p:attrNameLst>
                                      </p:cBhvr>
                                      <p:to>
                                        <p:strVal val="visible"/>
                                      </p:to>
                                    </p:set>
                                    <p:anim calcmode="lin" valueType="num">
                                      <p:cBhvr additive="base">
                                        <p:cTn id="30" dur="350"/>
                                        <p:tgtEl>
                                          <p:spTgt spid="55"/>
                                        </p:tgtEl>
                                        <p:attrNameLst>
                                          <p:attrName>ppt_x</p:attrName>
                                        </p:attrNameLst>
                                      </p:cBhvr>
                                      <p:tavLst>
                                        <p:tav tm="0">
                                          <p:val>
                                            <p:strVal val="#ppt_x-#ppt_w*1.125000"/>
                                          </p:val>
                                        </p:tav>
                                        <p:tav tm="100000">
                                          <p:val>
                                            <p:strVal val="#ppt_x"/>
                                          </p:val>
                                        </p:tav>
                                      </p:tavLst>
                                    </p:anim>
                                    <p:animEffect transition="in" filter="wipe(right)">
                                      <p:cBhvr>
                                        <p:cTn id="31" dur="350"/>
                                        <p:tgtEl>
                                          <p:spTgt spid="55"/>
                                        </p:tgtEl>
                                      </p:cBhvr>
                                    </p:animEffect>
                                  </p:childTnLst>
                                </p:cTn>
                              </p:par>
                              <p:par>
                                <p:cTn id="32" presetID="12" presetClass="entr" presetSubtype="8" fill="hold" nodeType="withEffect">
                                  <p:stCondLst>
                                    <p:cond delay="100"/>
                                  </p:stCondLst>
                                  <p:childTnLst>
                                    <p:set>
                                      <p:cBhvr>
                                        <p:cTn id="33" dur="1" fill="hold">
                                          <p:stCondLst>
                                            <p:cond delay="0"/>
                                          </p:stCondLst>
                                        </p:cTn>
                                        <p:tgtEl>
                                          <p:spTgt spid="62"/>
                                        </p:tgtEl>
                                        <p:attrNameLst>
                                          <p:attrName>style.visibility</p:attrName>
                                        </p:attrNameLst>
                                      </p:cBhvr>
                                      <p:to>
                                        <p:strVal val="visible"/>
                                      </p:to>
                                    </p:set>
                                    <p:anim calcmode="lin" valueType="num">
                                      <p:cBhvr additive="base">
                                        <p:cTn id="34" dur="350"/>
                                        <p:tgtEl>
                                          <p:spTgt spid="62"/>
                                        </p:tgtEl>
                                        <p:attrNameLst>
                                          <p:attrName>ppt_x</p:attrName>
                                        </p:attrNameLst>
                                      </p:cBhvr>
                                      <p:tavLst>
                                        <p:tav tm="0">
                                          <p:val>
                                            <p:strVal val="#ppt_x-#ppt_w*1.125000"/>
                                          </p:val>
                                        </p:tav>
                                        <p:tav tm="100000">
                                          <p:val>
                                            <p:strVal val="#ppt_x"/>
                                          </p:val>
                                        </p:tav>
                                      </p:tavLst>
                                    </p:anim>
                                    <p:animEffect transition="in" filter="wipe(right)">
                                      <p:cBhvr>
                                        <p:cTn id="35" dur="350"/>
                                        <p:tgtEl>
                                          <p:spTgt spid="62"/>
                                        </p:tgtEl>
                                      </p:cBhvr>
                                    </p:animEffect>
                                  </p:childTnLst>
                                </p:cTn>
                              </p:par>
                              <p:par>
                                <p:cTn id="36" presetID="12" presetClass="entr" presetSubtype="8" fill="hold" nodeType="withEffect">
                                  <p:stCondLst>
                                    <p:cond delay="200"/>
                                  </p:stCondLst>
                                  <p:childTnLst>
                                    <p:set>
                                      <p:cBhvr>
                                        <p:cTn id="37" dur="1" fill="hold">
                                          <p:stCondLst>
                                            <p:cond delay="0"/>
                                          </p:stCondLst>
                                        </p:cTn>
                                        <p:tgtEl>
                                          <p:spTgt spid="69"/>
                                        </p:tgtEl>
                                        <p:attrNameLst>
                                          <p:attrName>style.visibility</p:attrName>
                                        </p:attrNameLst>
                                      </p:cBhvr>
                                      <p:to>
                                        <p:strVal val="visible"/>
                                      </p:to>
                                    </p:set>
                                    <p:anim calcmode="lin" valueType="num">
                                      <p:cBhvr additive="base">
                                        <p:cTn id="38" dur="350"/>
                                        <p:tgtEl>
                                          <p:spTgt spid="69"/>
                                        </p:tgtEl>
                                        <p:attrNameLst>
                                          <p:attrName>ppt_x</p:attrName>
                                        </p:attrNameLst>
                                      </p:cBhvr>
                                      <p:tavLst>
                                        <p:tav tm="0">
                                          <p:val>
                                            <p:strVal val="#ppt_x-#ppt_w*1.125000"/>
                                          </p:val>
                                        </p:tav>
                                        <p:tav tm="100000">
                                          <p:val>
                                            <p:strVal val="#ppt_x"/>
                                          </p:val>
                                        </p:tav>
                                      </p:tavLst>
                                    </p:anim>
                                    <p:animEffect transition="in" filter="wipe(right)">
                                      <p:cBhvr>
                                        <p:cTn id="39" dur="350"/>
                                        <p:tgtEl>
                                          <p:spTgt spid="69"/>
                                        </p:tgtEl>
                                      </p:cBhvr>
                                    </p:animEffect>
                                  </p:childTnLst>
                                </p:cTn>
                              </p:par>
                              <p:par>
                                <p:cTn id="40" presetID="12" presetClass="entr" presetSubtype="8" fill="hold" nodeType="withEffect">
                                  <p:stCondLst>
                                    <p:cond delay="300"/>
                                  </p:stCondLst>
                                  <p:childTnLst>
                                    <p:set>
                                      <p:cBhvr>
                                        <p:cTn id="41" dur="1" fill="hold">
                                          <p:stCondLst>
                                            <p:cond delay="0"/>
                                          </p:stCondLst>
                                        </p:cTn>
                                        <p:tgtEl>
                                          <p:spTgt spid="76"/>
                                        </p:tgtEl>
                                        <p:attrNameLst>
                                          <p:attrName>style.visibility</p:attrName>
                                        </p:attrNameLst>
                                      </p:cBhvr>
                                      <p:to>
                                        <p:strVal val="visible"/>
                                      </p:to>
                                    </p:set>
                                    <p:anim calcmode="lin" valueType="num">
                                      <p:cBhvr additive="base">
                                        <p:cTn id="42" dur="350"/>
                                        <p:tgtEl>
                                          <p:spTgt spid="76"/>
                                        </p:tgtEl>
                                        <p:attrNameLst>
                                          <p:attrName>ppt_x</p:attrName>
                                        </p:attrNameLst>
                                      </p:cBhvr>
                                      <p:tavLst>
                                        <p:tav tm="0">
                                          <p:val>
                                            <p:strVal val="#ppt_x-#ppt_w*1.125000"/>
                                          </p:val>
                                        </p:tav>
                                        <p:tav tm="100000">
                                          <p:val>
                                            <p:strVal val="#ppt_x"/>
                                          </p:val>
                                        </p:tav>
                                      </p:tavLst>
                                    </p:anim>
                                    <p:animEffect transition="in" filter="wipe(right)">
                                      <p:cBhvr>
                                        <p:cTn id="43" dur="350"/>
                                        <p:tgtEl>
                                          <p:spTgt spid="76"/>
                                        </p:tgtEl>
                                      </p:cBhvr>
                                    </p:animEffect>
                                  </p:childTnLst>
                                </p:cTn>
                              </p:par>
                              <p:par>
                                <p:cTn id="44" presetID="12" presetClass="entr" presetSubtype="8" fill="hold" nodeType="withEffect">
                                  <p:stCondLst>
                                    <p:cond delay="400"/>
                                  </p:stCondLst>
                                  <p:childTnLst>
                                    <p:set>
                                      <p:cBhvr>
                                        <p:cTn id="45" dur="1" fill="hold">
                                          <p:stCondLst>
                                            <p:cond delay="0"/>
                                          </p:stCondLst>
                                        </p:cTn>
                                        <p:tgtEl>
                                          <p:spTgt spid="83"/>
                                        </p:tgtEl>
                                        <p:attrNameLst>
                                          <p:attrName>style.visibility</p:attrName>
                                        </p:attrNameLst>
                                      </p:cBhvr>
                                      <p:to>
                                        <p:strVal val="visible"/>
                                      </p:to>
                                    </p:set>
                                    <p:anim calcmode="lin" valueType="num">
                                      <p:cBhvr additive="base">
                                        <p:cTn id="46" dur="350"/>
                                        <p:tgtEl>
                                          <p:spTgt spid="83"/>
                                        </p:tgtEl>
                                        <p:attrNameLst>
                                          <p:attrName>ppt_x</p:attrName>
                                        </p:attrNameLst>
                                      </p:cBhvr>
                                      <p:tavLst>
                                        <p:tav tm="0">
                                          <p:val>
                                            <p:strVal val="#ppt_x-#ppt_w*1.125000"/>
                                          </p:val>
                                        </p:tav>
                                        <p:tav tm="100000">
                                          <p:val>
                                            <p:strVal val="#ppt_x"/>
                                          </p:val>
                                        </p:tav>
                                      </p:tavLst>
                                    </p:anim>
                                    <p:animEffect transition="in" filter="wipe(right)">
                                      <p:cBhvr>
                                        <p:cTn id="47" dur="350"/>
                                        <p:tgtEl>
                                          <p:spTgt spid="83"/>
                                        </p:tgtEl>
                                      </p:cBhvr>
                                    </p:animEffect>
                                  </p:childTnLst>
                                </p:cTn>
                              </p:par>
                            </p:childTnLst>
                          </p:cTn>
                        </p:par>
                        <p:par>
                          <p:cTn id="48" fill="hold">
                            <p:stCondLst>
                              <p:cond delay="1750"/>
                            </p:stCondLst>
                            <p:childTnLst>
                              <p:par>
                                <p:cTn id="49" presetID="12" presetClass="entr" presetSubtype="4"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p:tgtEl>
                                          <p:spTgt spid="48"/>
                                        </p:tgtEl>
                                        <p:attrNameLst>
                                          <p:attrName>ppt_y</p:attrName>
                                        </p:attrNameLst>
                                      </p:cBhvr>
                                      <p:tavLst>
                                        <p:tav tm="0">
                                          <p:val>
                                            <p:strVal val="#ppt_y+#ppt_h*1.125000"/>
                                          </p:val>
                                        </p:tav>
                                        <p:tav tm="100000">
                                          <p:val>
                                            <p:strVal val="#ppt_y"/>
                                          </p:val>
                                        </p:tav>
                                      </p:tavLst>
                                    </p:anim>
                                    <p:animEffect transition="in" filter="wipe(up)">
                                      <p:cBhvr>
                                        <p:cTn id="52" dur="500"/>
                                        <p:tgtEl>
                                          <p:spTgt spid="48"/>
                                        </p:tgtEl>
                                      </p:cBhvr>
                                    </p:animEffect>
                                  </p:childTnLst>
                                </p:cTn>
                              </p:par>
                              <p:par>
                                <p:cTn id="53" presetID="12" presetClass="entr" presetSubtype="4" fill="hold" grpId="0" nodeType="withEffect">
                                  <p:stCondLst>
                                    <p:cond delay="200"/>
                                  </p:stCondLst>
                                  <p:childTnLst>
                                    <p:set>
                                      <p:cBhvr>
                                        <p:cTn id="54" dur="1" fill="hold">
                                          <p:stCondLst>
                                            <p:cond delay="0"/>
                                          </p:stCondLst>
                                        </p:cTn>
                                        <p:tgtEl>
                                          <p:spTgt spid="49"/>
                                        </p:tgtEl>
                                        <p:attrNameLst>
                                          <p:attrName>style.visibility</p:attrName>
                                        </p:attrNameLst>
                                      </p:cBhvr>
                                      <p:to>
                                        <p:strVal val="visible"/>
                                      </p:to>
                                    </p:set>
                                    <p:anim calcmode="lin" valueType="num">
                                      <p:cBhvr additive="base">
                                        <p:cTn id="55" dur="500"/>
                                        <p:tgtEl>
                                          <p:spTgt spid="49"/>
                                        </p:tgtEl>
                                        <p:attrNameLst>
                                          <p:attrName>ppt_y</p:attrName>
                                        </p:attrNameLst>
                                      </p:cBhvr>
                                      <p:tavLst>
                                        <p:tav tm="0">
                                          <p:val>
                                            <p:strVal val="#ppt_y+#ppt_h*1.125000"/>
                                          </p:val>
                                        </p:tav>
                                        <p:tav tm="100000">
                                          <p:val>
                                            <p:strVal val="#ppt_y"/>
                                          </p:val>
                                        </p:tav>
                                      </p:tavLst>
                                    </p:anim>
                                    <p:animEffect transition="in" filter="wipe(up)">
                                      <p:cBhvr>
                                        <p:cTn id="56" dur="500"/>
                                        <p:tgtEl>
                                          <p:spTgt spid="49"/>
                                        </p:tgtEl>
                                      </p:cBhvr>
                                    </p:animEffect>
                                  </p:childTnLst>
                                </p:cTn>
                              </p:par>
                              <p:par>
                                <p:cTn id="57" presetID="12" presetClass="entr" presetSubtype="4" fill="hold" grpId="0" nodeType="withEffect">
                                  <p:stCondLst>
                                    <p:cond delay="400"/>
                                  </p:stCondLst>
                                  <p:childTnLst>
                                    <p:set>
                                      <p:cBhvr>
                                        <p:cTn id="58" dur="1" fill="hold">
                                          <p:stCondLst>
                                            <p:cond delay="0"/>
                                          </p:stCondLst>
                                        </p:cTn>
                                        <p:tgtEl>
                                          <p:spTgt spid="50"/>
                                        </p:tgtEl>
                                        <p:attrNameLst>
                                          <p:attrName>style.visibility</p:attrName>
                                        </p:attrNameLst>
                                      </p:cBhvr>
                                      <p:to>
                                        <p:strVal val="visible"/>
                                      </p:to>
                                    </p:set>
                                    <p:anim calcmode="lin" valueType="num">
                                      <p:cBhvr additive="base">
                                        <p:cTn id="59" dur="500"/>
                                        <p:tgtEl>
                                          <p:spTgt spid="50"/>
                                        </p:tgtEl>
                                        <p:attrNameLst>
                                          <p:attrName>ppt_y</p:attrName>
                                        </p:attrNameLst>
                                      </p:cBhvr>
                                      <p:tavLst>
                                        <p:tav tm="0">
                                          <p:val>
                                            <p:strVal val="#ppt_y+#ppt_h*1.125000"/>
                                          </p:val>
                                        </p:tav>
                                        <p:tav tm="100000">
                                          <p:val>
                                            <p:strVal val="#ppt_y"/>
                                          </p:val>
                                        </p:tav>
                                      </p:tavLst>
                                    </p:anim>
                                    <p:animEffect transition="in" filter="wipe(up)">
                                      <p:cBhvr>
                                        <p:cTn id="60" dur="500"/>
                                        <p:tgtEl>
                                          <p:spTgt spid="50"/>
                                        </p:tgtEl>
                                      </p:cBhvr>
                                    </p:animEffect>
                                  </p:childTnLst>
                                </p:cTn>
                              </p:par>
                              <p:par>
                                <p:cTn id="61" presetID="12" presetClass="entr" presetSubtype="4" fill="hold" grpId="0" nodeType="withEffect">
                                  <p:stCondLst>
                                    <p:cond delay="600"/>
                                  </p:stCondLst>
                                  <p:childTnLst>
                                    <p:set>
                                      <p:cBhvr>
                                        <p:cTn id="62" dur="1" fill="hold">
                                          <p:stCondLst>
                                            <p:cond delay="0"/>
                                          </p:stCondLst>
                                        </p:cTn>
                                        <p:tgtEl>
                                          <p:spTgt spid="51"/>
                                        </p:tgtEl>
                                        <p:attrNameLst>
                                          <p:attrName>style.visibility</p:attrName>
                                        </p:attrNameLst>
                                      </p:cBhvr>
                                      <p:to>
                                        <p:strVal val="visible"/>
                                      </p:to>
                                    </p:set>
                                    <p:anim calcmode="lin" valueType="num">
                                      <p:cBhvr additive="base">
                                        <p:cTn id="63" dur="500"/>
                                        <p:tgtEl>
                                          <p:spTgt spid="51"/>
                                        </p:tgtEl>
                                        <p:attrNameLst>
                                          <p:attrName>ppt_y</p:attrName>
                                        </p:attrNameLst>
                                      </p:cBhvr>
                                      <p:tavLst>
                                        <p:tav tm="0">
                                          <p:val>
                                            <p:strVal val="#ppt_y+#ppt_h*1.125000"/>
                                          </p:val>
                                        </p:tav>
                                        <p:tav tm="100000">
                                          <p:val>
                                            <p:strVal val="#ppt_y"/>
                                          </p:val>
                                        </p:tav>
                                      </p:tavLst>
                                    </p:anim>
                                    <p:animEffect transition="in" filter="wipe(up)">
                                      <p:cBhvr>
                                        <p:cTn id="6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48" grpId="0"/>
      <p:bldP spid="49" grpId="0"/>
      <p:bldP spid="50" grpId="0"/>
      <p:bldP spid="5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Freeform 7"/>
          <p:cNvSpPr>
            <a:spLocks/>
          </p:cNvSpPr>
          <p:nvPr/>
        </p:nvSpPr>
        <p:spPr bwMode="auto">
          <a:xfrm>
            <a:off x="2791930" y="1205986"/>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007CD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6" name="组合 25"/>
          <p:cNvGrpSpPr/>
          <p:nvPr/>
        </p:nvGrpSpPr>
        <p:grpSpPr>
          <a:xfrm>
            <a:off x="2791775" y="967751"/>
            <a:ext cx="1149740" cy="1149740"/>
            <a:chOff x="2342140" y="893355"/>
            <a:chExt cx="1149740" cy="1149740"/>
          </a:xfrm>
        </p:grpSpPr>
        <p:grpSp>
          <p:nvGrpSpPr>
            <p:cNvPr id="27" name="组合 26"/>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07CD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1" name="组合 30"/>
          <p:cNvGrpSpPr/>
          <p:nvPr/>
        </p:nvGrpSpPr>
        <p:grpSpPr>
          <a:xfrm>
            <a:off x="2285331" y="2286106"/>
            <a:ext cx="1149740" cy="1149740"/>
            <a:chOff x="1835696" y="2211710"/>
            <a:chExt cx="1149740" cy="1149740"/>
          </a:xfrm>
        </p:grpSpPr>
        <p:grpSp>
          <p:nvGrpSpPr>
            <p:cNvPr id="32" name="组合 31"/>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07CD0"/>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6" name="组合 35"/>
          <p:cNvGrpSpPr/>
          <p:nvPr/>
        </p:nvGrpSpPr>
        <p:grpSpPr>
          <a:xfrm>
            <a:off x="2933403" y="3510242"/>
            <a:ext cx="1149740" cy="1149740"/>
            <a:chOff x="2483768" y="3435846"/>
            <a:chExt cx="1149740" cy="1149740"/>
          </a:xfrm>
        </p:grpSpPr>
        <p:grpSp>
          <p:nvGrpSpPr>
            <p:cNvPr id="37" name="组合 36"/>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07CD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41" name="TextBox 40"/>
          <p:cNvSpPr txBox="1"/>
          <p:nvPr/>
        </p:nvSpPr>
        <p:spPr>
          <a:xfrm>
            <a:off x="1421235" y="1316053"/>
            <a:ext cx="1036867"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标</a:t>
            </a:r>
            <a:r>
              <a:rPr lang="zh-CN" altLang="en-US" sz="1400" b="1" dirty="0" smtClean="0">
                <a:latin typeface="微软雅黑" pitchFamily="34" charset="-122"/>
                <a:ea typeface="微软雅黑" pitchFamily="34" charset="-122"/>
              </a:rPr>
              <a:t>题内容</a:t>
            </a:r>
            <a:endParaRPr lang="zh-CN" altLang="en-US" sz="1400" b="1" dirty="0">
              <a:latin typeface="微软雅黑" pitchFamily="34" charset="-122"/>
              <a:ea typeface="微软雅黑" pitchFamily="34" charset="-122"/>
            </a:endParaRPr>
          </a:p>
        </p:txBody>
      </p:sp>
      <p:sp>
        <p:nvSpPr>
          <p:cNvPr id="42" name="TextBox 41"/>
          <p:cNvSpPr txBox="1"/>
          <p:nvPr/>
        </p:nvSpPr>
        <p:spPr>
          <a:xfrm>
            <a:off x="1254787" y="1646466"/>
            <a:ext cx="1203316" cy="169277"/>
          </a:xfrm>
          <a:prstGeom prst="rect">
            <a:avLst/>
          </a:prstGeom>
          <a:noFill/>
        </p:spPr>
        <p:txBody>
          <a:bodyPr wrap="square" lIns="0" tIns="0" rIns="0" bIns="0" rtlCol="0">
            <a:spAutoFit/>
          </a:bodyPr>
          <a:lstStyle/>
          <a:p>
            <a:pPr algn="ctr"/>
            <a:r>
              <a:rPr lang="zh-CN" altLang="en-US" sz="1100" dirty="0">
                <a:latin typeface="微软雅黑" pitchFamily="34" charset="-122"/>
                <a:ea typeface="微软雅黑" pitchFamily="34" charset="-122"/>
              </a:rPr>
              <a:t>点击输入说明文字</a:t>
            </a:r>
          </a:p>
        </p:txBody>
      </p:sp>
      <p:sp>
        <p:nvSpPr>
          <p:cNvPr id="43" name="TextBox 42"/>
          <p:cNvSpPr txBox="1"/>
          <p:nvPr/>
        </p:nvSpPr>
        <p:spPr>
          <a:xfrm>
            <a:off x="755576" y="2650413"/>
            <a:ext cx="1331318"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标题内容</a:t>
            </a:r>
          </a:p>
        </p:txBody>
      </p:sp>
      <p:sp>
        <p:nvSpPr>
          <p:cNvPr id="44" name="TextBox 43"/>
          <p:cNvSpPr txBox="1"/>
          <p:nvPr/>
        </p:nvSpPr>
        <p:spPr>
          <a:xfrm>
            <a:off x="837982" y="2980826"/>
            <a:ext cx="1166506" cy="169277"/>
          </a:xfrm>
          <a:prstGeom prst="rect">
            <a:avLst/>
          </a:prstGeom>
          <a:noFill/>
        </p:spPr>
        <p:txBody>
          <a:bodyPr wrap="square" lIns="0" tIns="0" rIns="0" bIns="0" rtlCol="0">
            <a:spAutoFit/>
          </a:bodyPr>
          <a:lstStyle/>
          <a:p>
            <a:pPr algn="ctr"/>
            <a:r>
              <a:rPr lang="zh-CN" altLang="en-US" sz="1100" dirty="0">
                <a:latin typeface="微软雅黑" pitchFamily="34" charset="-122"/>
                <a:ea typeface="微软雅黑" pitchFamily="34" charset="-122"/>
              </a:rPr>
              <a:t>点击输入说明文字</a:t>
            </a:r>
          </a:p>
        </p:txBody>
      </p:sp>
      <p:sp>
        <p:nvSpPr>
          <p:cNvPr id="45" name="TextBox 44"/>
          <p:cNvSpPr txBox="1"/>
          <p:nvPr/>
        </p:nvSpPr>
        <p:spPr>
          <a:xfrm>
            <a:off x="1432434" y="4050404"/>
            <a:ext cx="1166506"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标题内容</a:t>
            </a:r>
          </a:p>
        </p:txBody>
      </p:sp>
      <p:sp>
        <p:nvSpPr>
          <p:cNvPr id="46" name="TextBox 45"/>
          <p:cNvSpPr txBox="1"/>
          <p:nvPr/>
        </p:nvSpPr>
        <p:spPr>
          <a:xfrm>
            <a:off x="1432434" y="4380817"/>
            <a:ext cx="1166506" cy="169277"/>
          </a:xfrm>
          <a:prstGeom prst="rect">
            <a:avLst/>
          </a:prstGeom>
          <a:noFill/>
        </p:spPr>
        <p:txBody>
          <a:bodyPr wrap="square" lIns="0" tIns="0" rIns="0" bIns="0" rtlCol="0">
            <a:spAutoFit/>
          </a:bodyPr>
          <a:lstStyle/>
          <a:p>
            <a:pPr algn="ctr"/>
            <a:r>
              <a:rPr lang="zh-CN" altLang="en-US" sz="1100" dirty="0">
                <a:latin typeface="微软雅黑" pitchFamily="34" charset="-122"/>
                <a:ea typeface="微软雅黑" pitchFamily="34" charset="-122"/>
              </a:rPr>
              <a:t>点击输入说明文字</a:t>
            </a:r>
          </a:p>
        </p:txBody>
      </p:sp>
      <p:sp>
        <p:nvSpPr>
          <p:cNvPr id="47" name="圆角矩形 46"/>
          <p:cNvSpPr/>
          <p:nvPr/>
        </p:nvSpPr>
        <p:spPr>
          <a:xfrm>
            <a:off x="4716016" y="1451136"/>
            <a:ext cx="3168352" cy="469958"/>
          </a:xfrm>
          <a:prstGeom prst="roundRect">
            <a:avLst/>
          </a:prstGeom>
          <a:solidFill>
            <a:schemeClr val="bg1"/>
          </a:solidFill>
          <a:ln w="6350">
            <a:solidFill>
              <a:schemeClr val="tx1">
                <a:lumMod val="50000"/>
                <a:lumOff val="50000"/>
              </a:schemeClr>
            </a:solidFill>
          </a:ln>
          <a:effectLst>
            <a:outerShdw blurRad="76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solidFill>
              <a:effectLst>
                <a:outerShdw blurRad="431800" dist="419100" dir="8100000" algn="tr" rotWithShape="0">
                  <a:prstClr val="black">
                    <a:alpha val="40000"/>
                  </a:prstClr>
                </a:outerShdw>
              </a:effectLst>
              <a:ea typeface="微软雅黑" pitchFamily="34" charset="-122"/>
            </a:endParaRPr>
          </a:p>
        </p:txBody>
      </p:sp>
      <p:sp>
        <p:nvSpPr>
          <p:cNvPr id="48" name="圆角矩形 47"/>
          <p:cNvSpPr/>
          <p:nvPr/>
        </p:nvSpPr>
        <p:spPr>
          <a:xfrm>
            <a:off x="4716016" y="2009844"/>
            <a:ext cx="3168352" cy="469958"/>
          </a:xfrm>
          <a:prstGeom prst="roundRect">
            <a:avLst/>
          </a:prstGeom>
          <a:solidFill>
            <a:schemeClr val="bg1"/>
          </a:solidFill>
          <a:ln w="6350">
            <a:solidFill>
              <a:schemeClr val="tx1">
                <a:lumMod val="50000"/>
                <a:lumOff val="50000"/>
              </a:schemeClr>
            </a:solidFill>
          </a:ln>
          <a:effectLst>
            <a:outerShdw blurRad="76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solidFill>
              <a:effectLst>
                <a:outerShdw blurRad="431800" dist="419100" dir="8100000" algn="tr" rotWithShape="0">
                  <a:prstClr val="black">
                    <a:alpha val="40000"/>
                  </a:prstClr>
                </a:outerShdw>
              </a:effectLst>
              <a:ea typeface="微软雅黑" pitchFamily="34" charset="-122"/>
            </a:endParaRPr>
          </a:p>
        </p:txBody>
      </p:sp>
      <p:sp>
        <p:nvSpPr>
          <p:cNvPr id="49" name="圆角矩形 48"/>
          <p:cNvSpPr/>
          <p:nvPr/>
        </p:nvSpPr>
        <p:spPr>
          <a:xfrm>
            <a:off x="4716016" y="2568552"/>
            <a:ext cx="3168352" cy="469958"/>
          </a:xfrm>
          <a:prstGeom prst="roundRect">
            <a:avLst/>
          </a:prstGeom>
          <a:solidFill>
            <a:schemeClr val="bg1"/>
          </a:solidFill>
          <a:ln w="6350">
            <a:solidFill>
              <a:schemeClr val="tx1">
                <a:lumMod val="50000"/>
                <a:lumOff val="50000"/>
              </a:schemeClr>
            </a:solidFill>
          </a:ln>
          <a:effectLst>
            <a:outerShdw blurRad="76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solidFill>
              <a:effectLst>
                <a:outerShdw blurRad="431800" dist="419100" dir="8100000" algn="tr" rotWithShape="0">
                  <a:prstClr val="black">
                    <a:alpha val="40000"/>
                  </a:prstClr>
                </a:outerShdw>
              </a:effectLst>
              <a:ea typeface="微软雅黑" pitchFamily="34" charset="-122"/>
            </a:endParaRPr>
          </a:p>
        </p:txBody>
      </p:sp>
      <p:sp>
        <p:nvSpPr>
          <p:cNvPr id="50" name="圆角矩形 49"/>
          <p:cNvSpPr/>
          <p:nvPr/>
        </p:nvSpPr>
        <p:spPr>
          <a:xfrm>
            <a:off x="4716016" y="3127260"/>
            <a:ext cx="3168352" cy="469958"/>
          </a:xfrm>
          <a:prstGeom prst="roundRect">
            <a:avLst/>
          </a:prstGeom>
          <a:solidFill>
            <a:schemeClr val="bg1"/>
          </a:solidFill>
          <a:ln w="6350">
            <a:solidFill>
              <a:schemeClr val="tx1">
                <a:lumMod val="50000"/>
                <a:lumOff val="50000"/>
              </a:schemeClr>
            </a:solidFill>
          </a:ln>
          <a:effectLst>
            <a:outerShdw blurRad="76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solidFill>
              <a:effectLst>
                <a:outerShdw blurRad="431800" dist="419100" dir="8100000" algn="tr" rotWithShape="0">
                  <a:prstClr val="black">
                    <a:alpha val="40000"/>
                  </a:prstClr>
                </a:outerShdw>
              </a:effectLst>
              <a:ea typeface="微软雅黑" pitchFamily="34" charset="-122"/>
            </a:endParaRPr>
          </a:p>
        </p:txBody>
      </p:sp>
      <p:sp>
        <p:nvSpPr>
          <p:cNvPr id="51" name="圆角矩形 50"/>
          <p:cNvSpPr/>
          <p:nvPr/>
        </p:nvSpPr>
        <p:spPr>
          <a:xfrm>
            <a:off x="4716016" y="3685968"/>
            <a:ext cx="3168352" cy="469958"/>
          </a:xfrm>
          <a:prstGeom prst="roundRect">
            <a:avLst/>
          </a:prstGeom>
          <a:solidFill>
            <a:schemeClr val="bg1"/>
          </a:solidFill>
          <a:ln w="6350">
            <a:solidFill>
              <a:schemeClr val="tx1">
                <a:lumMod val="50000"/>
                <a:lumOff val="50000"/>
              </a:schemeClr>
            </a:solidFill>
          </a:ln>
          <a:effectLst>
            <a:outerShdw blurRad="762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solidFill>
              <a:effectLst>
                <a:outerShdw blurRad="431800" dist="419100" dir="8100000" algn="tr" rotWithShape="0">
                  <a:prstClr val="black">
                    <a:alpha val="40000"/>
                  </a:prstClr>
                </a:outerShdw>
              </a:effectLst>
              <a:ea typeface="微软雅黑" pitchFamily="34" charset="-122"/>
            </a:endParaRPr>
          </a:p>
        </p:txBody>
      </p:sp>
      <p:sp>
        <p:nvSpPr>
          <p:cNvPr id="55" name="TextBox 54"/>
          <p:cNvSpPr txBox="1"/>
          <p:nvPr/>
        </p:nvSpPr>
        <p:spPr>
          <a:xfrm>
            <a:off x="5066878" y="1609172"/>
            <a:ext cx="2313434" cy="161583"/>
          </a:xfrm>
          <a:prstGeom prst="rect">
            <a:avLst/>
          </a:prstGeom>
          <a:noFill/>
        </p:spPr>
        <p:txBody>
          <a:bodyPr wrap="square" lIns="0" tIns="0" rIns="0" bIns="0" rtlCol="0">
            <a:spAutoFit/>
          </a:bodyPr>
          <a:lstStyle/>
          <a:p>
            <a:pPr algn="just"/>
            <a:r>
              <a:rPr lang="zh-CN" altLang="en-US" sz="1050" dirty="0" smtClean="0">
                <a:latin typeface="微软雅黑" pitchFamily="34" charset="-122"/>
                <a:ea typeface="微软雅黑" pitchFamily="34" charset="-122"/>
              </a:rPr>
              <a:t>单击此处填加文字内</a:t>
            </a:r>
            <a:r>
              <a:rPr lang="zh-CN" altLang="en-US" sz="1050" dirty="0">
                <a:latin typeface="微软雅黑" pitchFamily="34" charset="-122"/>
                <a:ea typeface="微软雅黑" pitchFamily="34" charset="-122"/>
              </a:rPr>
              <a:t>容</a:t>
            </a:r>
            <a:endParaRPr lang="en-US" altLang="zh-CN" sz="1050" dirty="0">
              <a:latin typeface="微软雅黑" pitchFamily="34" charset="-122"/>
              <a:ea typeface="微软雅黑" pitchFamily="34" charset="-122"/>
            </a:endParaRPr>
          </a:p>
        </p:txBody>
      </p:sp>
      <p:sp>
        <p:nvSpPr>
          <p:cNvPr id="56" name="TextBox 55"/>
          <p:cNvSpPr txBox="1"/>
          <p:nvPr/>
        </p:nvSpPr>
        <p:spPr>
          <a:xfrm>
            <a:off x="5066878" y="2167880"/>
            <a:ext cx="2313434" cy="161583"/>
          </a:xfrm>
          <a:prstGeom prst="rect">
            <a:avLst/>
          </a:prstGeom>
          <a:noFill/>
        </p:spPr>
        <p:txBody>
          <a:bodyPr wrap="square" lIns="0" tIns="0" rIns="0" bIns="0" rtlCol="0">
            <a:spAutoFit/>
          </a:bodyPr>
          <a:lstStyle/>
          <a:p>
            <a:pPr algn="just"/>
            <a:r>
              <a:rPr lang="zh-CN" altLang="en-US" sz="1050" dirty="0">
                <a:latin typeface="微软雅黑" pitchFamily="34" charset="-122"/>
                <a:ea typeface="微软雅黑" pitchFamily="34" charset="-122"/>
              </a:rPr>
              <a:t>单击此处填加文字内容</a:t>
            </a:r>
            <a:endParaRPr lang="en-US" altLang="zh-CN" sz="1050" dirty="0">
              <a:latin typeface="微软雅黑" pitchFamily="34" charset="-122"/>
              <a:ea typeface="微软雅黑" pitchFamily="34" charset="-122"/>
            </a:endParaRPr>
          </a:p>
        </p:txBody>
      </p:sp>
      <p:sp>
        <p:nvSpPr>
          <p:cNvPr id="57" name="TextBox 56"/>
          <p:cNvSpPr txBox="1"/>
          <p:nvPr/>
        </p:nvSpPr>
        <p:spPr>
          <a:xfrm>
            <a:off x="5066878" y="2726588"/>
            <a:ext cx="2313434" cy="161583"/>
          </a:xfrm>
          <a:prstGeom prst="rect">
            <a:avLst/>
          </a:prstGeom>
          <a:noFill/>
        </p:spPr>
        <p:txBody>
          <a:bodyPr wrap="square" lIns="0" tIns="0" rIns="0" bIns="0" rtlCol="0">
            <a:spAutoFit/>
          </a:bodyPr>
          <a:lstStyle/>
          <a:p>
            <a:pPr algn="just"/>
            <a:r>
              <a:rPr lang="zh-CN" altLang="en-US" sz="1050" dirty="0">
                <a:latin typeface="微软雅黑" pitchFamily="34" charset="-122"/>
                <a:ea typeface="微软雅黑" pitchFamily="34" charset="-122"/>
              </a:rPr>
              <a:t>单击此处填加文字内容</a:t>
            </a:r>
            <a:endParaRPr lang="en-US" altLang="zh-CN" sz="1050" dirty="0">
              <a:latin typeface="微软雅黑" pitchFamily="34" charset="-122"/>
              <a:ea typeface="微软雅黑" pitchFamily="34" charset="-122"/>
            </a:endParaRPr>
          </a:p>
        </p:txBody>
      </p:sp>
      <p:sp>
        <p:nvSpPr>
          <p:cNvPr id="58" name="TextBox 57"/>
          <p:cNvSpPr txBox="1"/>
          <p:nvPr/>
        </p:nvSpPr>
        <p:spPr>
          <a:xfrm>
            <a:off x="5066878" y="3285296"/>
            <a:ext cx="2313434" cy="161583"/>
          </a:xfrm>
          <a:prstGeom prst="rect">
            <a:avLst/>
          </a:prstGeom>
          <a:noFill/>
        </p:spPr>
        <p:txBody>
          <a:bodyPr wrap="square" lIns="0" tIns="0" rIns="0" bIns="0" rtlCol="0">
            <a:spAutoFit/>
          </a:bodyPr>
          <a:lstStyle/>
          <a:p>
            <a:pPr algn="just"/>
            <a:r>
              <a:rPr lang="zh-CN" altLang="en-US" sz="1050" dirty="0">
                <a:latin typeface="微软雅黑" pitchFamily="34" charset="-122"/>
                <a:ea typeface="微软雅黑" pitchFamily="34" charset="-122"/>
              </a:rPr>
              <a:t>单击此处填加文字内容</a:t>
            </a:r>
            <a:endParaRPr lang="en-US" altLang="zh-CN" sz="1050" dirty="0">
              <a:latin typeface="微软雅黑" pitchFamily="34" charset="-122"/>
              <a:ea typeface="微软雅黑" pitchFamily="34" charset="-122"/>
            </a:endParaRPr>
          </a:p>
        </p:txBody>
      </p:sp>
      <p:sp>
        <p:nvSpPr>
          <p:cNvPr id="59" name="TextBox 58"/>
          <p:cNvSpPr txBox="1"/>
          <p:nvPr/>
        </p:nvSpPr>
        <p:spPr>
          <a:xfrm>
            <a:off x="5066878" y="3844004"/>
            <a:ext cx="2313434" cy="161583"/>
          </a:xfrm>
          <a:prstGeom prst="rect">
            <a:avLst/>
          </a:prstGeom>
          <a:noFill/>
        </p:spPr>
        <p:txBody>
          <a:bodyPr wrap="square" lIns="0" tIns="0" rIns="0" bIns="0" rtlCol="0">
            <a:spAutoFit/>
          </a:bodyPr>
          <a:lstStyle/>
          <a:p>
            <a:pPr algn="just"/>
            <a:r>
              <a:rPr lang="en-US" altLang="zh-CN" sz="1050" dirty="0" smtClean="0">
                <a:latin typeface="微软雅黑" pitchFamily="34" charset="-122"/>
                <a:ea typeface="微软雅黑" pitchFamily="34" charset="-122"/>
              </a:rPr>
              <a:t>…………</a:t>
            </a:r>
            <a:endParaRPr lang="en-US" altLang="zh-CN" sz="1050" dirty="0">
              <a:latin typeface="微软雅黑" pitchFamily="34" charset="-122"/>
              <a:ea typeface="微软雅黑" pitchFamily="34" charset="-122"/>
            </a:endParaRPr>
          </a:p>
        </p:txBody>
      </p:sp>
    </p:spTree>
    <p:extLst>
      <p:ext uri="{BB962C8B-B14F-4D97-AF65-F5344CB8AC3E}">
        <p14:creationId xmlns:p14="http://schemas.microsoft.com/office/powerpoint/2010/main" val="67391778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53" presetClass="entr" presetSubtype="16"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500" fill="hold"/>
                                        <p:tgtEl>
                                          <p:spTgt spid="31"/>
                                        </p:tgtEl>
                                        <p:attrNameLst>
                                          <p:attrName>ppt_w</p:attrName>
                                        </p:attrNameLst>
                                      </p:cBhvr>
                                      <p:tavLst>
                                        <p:tav tm="0">
                                          <p:val>
                                            <p:fltVal val="0"/>
                                          </p:val>
                                        </p:tav>
                                        <p:tav tm="100000">
                                          <p:val>
                                            <p:strVal val="#ppt_w"/>
                                          </p:val>
                                        </p:tav>
                                      </p:tavLst>
                                    </p:anim>
                                    <p:anim calcmode="lin" valueType="num">
                                      <p:cBhvr>
                                        <p:cTn id="24" dur="500" fill="hold"/>
                                        <p:tgtEl>
                                          <p:spTgt spid="31"/>
                                        </p:tgtEl>
                                        <p:attrNameLst>
                                          <p:attrName>ppt_h</p:attrName>
                                        </p:attrNameLst>
                                      </p:cBhvr>
                                      <p:tavLst>
                                        <p:tav tm="0">
                                          <p:val>
                                            <p:fltVal val="0"/>
                                          </p:val>
                                        </p:tav>
                                        <p:tav tm="100000">
                                          <p:val>
                                            <p:strVal val="#ppt_h"/>
                                          </p:val>
                                        </p:tav>
                                      </p:tavLst>
                                    </p:anim>
                                    <p:animEffect transition="in" filter="fade">
                                      <p:cBhvr>
                                        <p:cTn id="25" dur="500"/>
                                        <p:tgtEl>
                                          <p:spTgt spid="31"/>
                                        </p:tgtEl>
                                      </p:cBhvr>
                                    </p:animEffect>
                                  </p:childTnLst>
                                </p:cTn>
                              </p:par>
                              <p:par>
                                <p:cTn id="26" presetID="53" presetClass="entr" presetSubtype="16"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p:cTn id="28" dur="500" fill="hold"/>
                                        <p:tgtEl>
                                          <p:spTgt spid="26"/>
                                        </p:tgtEl>
                                        <p:attrNameLst>
                                          <p:attrName>ppt_w</p:attrName>
                                        </p:attrNameLst>
                                      </p:cBhvr>
                                      <p:tavLst>
                                        <p:tav tm="0">
                                          <p:val>
                                            <p:fltVal val="0"/>
                                          </p:val>
                                        </p:tav>
                                        <p:tav tm="100000">
                                          <p:val>
                                            <p:strVal val="#ppt_w"/>
                                          </p:val>
                                        </p:tav>
                                      </p:tavLst>
                                    </p:anim>
                                    <p:anim calcmode="lin" valueType="num">
                                      <p:cBhvr>
                                        <p:cTn id="29" dur="500" fill="hold"/>
                                        <p:tgtEl>
                                          <p:spTgt spid="26"/>
                                        </p:tgtEl>
                                        <p:attrNameLst>
                                          <p:attrName>ppt_h</p:attrName>
                                        </p:attrNameLst>
                                      </p:cBhvr>
                                      <p:tavLst>
                                        <p:tav tm="0">
                                          <p:val>
                                            <p:fltVal val="0"/>
                                          </p:val>
                                        </p:tav>
                                        <p:tav tm="100000">
                                          <p:val>
                                            <p:strVal val="#ppt_h"/>
                                          </p:val>
                                        </p:tav>
                                      </p:tavLst>
                                    </p:anim>
                                    <p:animEffect transition="in" filter="fade">
                                      <p:cBhvr>
                                        <p:cTn id="30" dur="500"/>
                                        <p:tgtEl>
                                          <p:spTgt spid="26"/>
                                        </p:tgtEl>
                                      </p:cBhvr>
                                    </p:animEffect>
                                  </p:childTnLst>
                                </p:cTn>
                              </p:par>
                              <p:par>
                                <p:cTn id="31" presetID="53" presetClass="entr" presetSubtype="16"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p:cTn id="33" dur="500" fill="hold"/>
                                        <p:tgtEl>
                                          <p:spTgt spid="36"/>
                                        </p:tgtEl>
                                        <p:attrNameLst>
                                          <p:attrName>ppt_w</p:attrName>
                                        </p:attrNameLst>
                                      </p:cBhvr>
                                      <p:tavLst>
                                        <p:tav tm="0">
                                          <p:val>
                                            <p:fltVal val="0"/>
                                          </p:val>
                                        </p:tav>
                                        <p:tav tm="100000">
                                          <p:val>
                                            <p:strVal val="#ppt_w"/>
                                          </p:val>
                                        </p:tav>
                                      </p:tavLst>
                                    </p:anim>
                                    <p:anim calcmode="lin" valueType="num">
                                      <p:cBhvr>
                                        <p:cTn id="34" dur="500" fill="hold"/>
                                        <p:tgtEl>
                                          <p:spTgt spid="36"/>
                                        </p:tgtEl>
                                        <p:attrNameLst>
                                          <p:attrName>ppt_h</p:attrName>
                                        </p:attrNameLst>
                                      </p:cBhvr>
                                      <p:tavLst>
                                        <p:tav tm="0">
                                          <p:val>
                                            <p:fltVal val="0"/>
                                          </p:val>
                                        </p:tav>
                                        <p:tav tm="100000">
                                          <p:val>
                                            <p:strVal val="#ppt_h"/>
                                          </p:val>
                                        </p:tav>
                                      </p:tavLst>
                                    </p:anim>
                                    <p:animEffect transition="in" filter="fade">
                                      <p:cBhvr>
                                        <p:cTn id="35" dur="500"/>
                                        <p:tgtEl>
                                          <p:spTgt spid="36"/>
                                        </p:tgtEl>
                                      </p:cBhvr>
                                    </p:animEffect>
                                  </p:childTnLst>
                                </p:cTn>
                              </p:par>
                            </p:childTnLst>
                          </p:cTn>
                        </p:par>
                        <p:par>
                          <p:cTn id="36" fill="hold">
                            <p:stCondLst>
                              <p:cond delay="1860"/>
                            </p:stCondLst>
                            <p:childTnLst>
                              <p:par>
                                <p:cTn id="37" presetID="22" presetClass="entr" presetSubtype="1"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up)">
                                      <p:cBhvr>
                                        <p:cTn id="39" dur="500"/>
                                        <p:tgtEl>
                                          <p:spTgt spid="25"/>
                                        </p:tgtEl>
                                      </p:cBhvr>
                                    </p:animEffect>
                                  </p:childTnLst>
                                </p:cTn>
                              </p:par>
                            </p:childTnLst>
                          </p:cTn>
                        </p:par>
                        <p:par>
                          <p:cTn id="40" fill="hold">
                            <p:stCondLst>
                              <p:cond delay="2360"/>
                            </p:stCondLst>
                            <p:childTnLst>
                              <p:par>
                                <p:cTn id="41" presetID="26" presetClass="entr" presetSubtype="0"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wipe(down)">
                                      <p:cBhvr>
                                        <p:cTn id="43" dur="290">
                                          <p:stCondLst>
                                            <p:cond delay="0"/>
                                          </p:stCondLst>
                                        </p:cTn>
                                        <p:tgtEl>
                                          <p:spTgt spid="41"/>
                                        </p:tgtEl>
                                      </p:cBhvr>
                                    </p:animEffect>
                                    <p:anim calcmode="lin" valueType="num">
                                      <p:cBhvr>
                                        <p:cTn id="44" dur="911"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45" dur="332"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46" dur="332" tmFilter="0, 0; 0.125,0.2665; 0.25,0.4; 0.375,0.465; 0.5,0.5;  0.625,0.535; 0.75,0.6; 0.875,0.7335; 1,1">
                                          <p:stCondLst>
                                            <p:cond delay="332"/>
                                          </p:stCondLst>
                                        </p:cTn>
                                        <p:tgtEl>
                                          <p:spTgt spid="41"/>
                                        </p:tgtEl>
                                        <p:attrNameLst>
                                          <p:attrName>ppt_y</p:attrName>
                                        </p:attrNameLst>
                                      </p:cBhvr>
                                      <p:tavLst>
                                        <p:tav tm="0" fmla="#ppt_y-sin(pi*$)/9">
                                          <p:val>
                                            <p:fltVal val="0"/>
                                          </p:val>
                                        </p:tav>
                                        <p:tav tm="100000">
                                          <p:val>
                                            <p:fltVal val="1"/>
                                          </p:val>
                                        </p:tav>
                                      </p:tavLst>
                                    </p:anim>
                                    <p:anim calcmode="lin" valueType="num">
                                      <p:cBhvr>
                                        <p:cTn id="47" dur="166" tmFilter="0, 0; 0.125,0.2665; 0.25,0.4; 0.375,0.465; 0.5,0.5;  0.625,0.535; 0.75,0.6; 0.875,0.7335; 1,1">
                                          <p:stCondLst>
                                            <p:cond delay="662"/>
                                          </p:stCondLst>
                                        </p:cTn>
                                        <p:tgtEl>
                                          <p:spTgt spid="41"/>
                                        </p:tgtEl>
                                        <p:attrNameLst>
                                          <p:attrName>ppt_y</p:attrName>
                                        </p:attrNameLst>
                                      </p:cBhvr>
                                      <p:tavLst>
                                        <p:tav tm="0" fmla="#ppt_y-sin(pi*$)/27">
                                          <p:val>
                                            <p:fltVal val="0"/>
                                          </p:val>
                                        </p:tav>
                                        <p:tav tm="100000">
                                          <p:val>
                                            <p:fltVal val="1"/>
                                          </p:val>
                                        </p:tav>
                                      </p:tavLst>
                                    </p:anim>
                                    <p:anim calcmode="lin" valueType="num">
                                      <p:cBhvr>
                                        <p:cTn id="48" dur="82" tmFilter="0, 0; 0.125,0.2665; 0.25,0.4; 0.375,0.465; 0.5,0.5;  0.625,0.535; 0.75,0.6; 0.875,0.7335; 1,1">
                                          <p:stCondLst>
                                            <p:cond delay="828"/>
                                          </p:stCondLst>
                                        </p:cTn>
                                        <p:tgtEl>
                                          <p:spTgt spid="41"/>
                                        </p:tgtEl>
                                        <p:attrNameLst>
                                          <p:attrName>ppt_y</p:attrName>
                                        </p:attrNameLst>
                                      </p:cBhvr>
                                      <p:tavLst>
                                        <p:tav tm="0" fmla="#ppt_y-sin(pi*$)/81">
                                          <p:val>
                                            <p:fltVal val="0"/>
                                          </p:val>
                                        </p:tav>
                                        <p:tav tm="100000">
                                          <p:val>
                                            <p:fltVal val="1"/>
                                          </p:val>
                                        </p:tav>
                                      </p:tavLst>
                                    </p:anim>
                                    <p:animScale>
                                      <p:cBhvr>
                                        <p:cTn id="49" dur="13">
                                          <p:stCondLst>
                                            <p:cond delay="325"/>
                                          </p:stCondLst>
                                        </p:cTn>
                                        <p:tgtEl>
                                          <p:spTgt spid="41"/>
                                        </p:tgtEl>
                                      </p:cBhvr>
                                      <p:to x="100000" y="60000"/>
                                    </p:animScale>
                                    <p:animScale>
                                      <p:cBhvr>
                                        <p:cTn id="50" dur="83" decel="50000">
                                          <p:stCondLst>
                                            <p:cond delay="338"/>
                                          </p:stCondLst>
                                        </p:cTn>
                                        <p:tgtEl>
                                          <p:spTgt spid="41"/>
                                        </p:tgtEl>
                                      </p:cBhvr>
                                      <p:to x="100000" y="100000"/>
                                    </p:animScale>
                                    <p:animScale>
                                      <p:cBhvr>
                                        <p:cTn id="51" dur="13">
                                          <p:stCondLst>
                                            <p:cond delay="656"/>
                                          </p:stCondLst>
                                        </p:cTn>
                                        <p:tgtEl>
                                          <p:spTgt spid="41"/>
                                        </p:tgtEl>
                                      </p:cBhvr>
                                      <p:to x="100000" y="80000"/>
                                    </p:animScale>
                                    <p:animScale>
                                      <p:cBhvr>
                                        <p:cTn id="52" dur="83" decel="50000">
                                          <p:stCondLst>
                                            <p:cond delay="669"/>
                                          </p:stCondLst>
                                        </p:cTn>
                                        <p:tgtEl>
                                          <p:spTgt spid="41"/>
                                        </p:tgtEl>
                                      </p:cBhvr>
                                      <p:to x="100000" y="100000"/>
                                    </p:animScale>
                                    <p:animScale>
                                      <p:cBhvr>
                                        <p:cTn id="53" dur="13">
                                          <p:stCondLst>
                                            <p:cond delay="821"/>
                                          </p:stCondLst>
                                        </p:cTn>
                                        <p:tgtEl>
                                          <p:spTgt spid="41"/>
                                        </p:tgtEl>
                                      </p:cBhvr>
                                      <p:to x="100000" y="90000"/>
                                    </p:animScale>
                                    <p:animScale>
                                      <p:cBhvr>
                                        <p:cTn id="54" dur="83" decel="50000">
                                          <p:stCondLst>
                                            <p:cond delay="834"/>
                                          </p:stCondLst>
                                        </p:cTn>
                                        <p:tgtEl>
                                          <p:spTgt spid="41"/>
                                        </p:tgtEl>
                                      </p:cBhvr>
                                      <p:to x="100000" y="100000"/>
                                    </p:animScale>
                                    <p:animScale>
                                      <p:cBhvr>
                                        <p:cTn id="55" dur="13">
                                          <p:stCondLst>
                                            <p:cond delay="904"/>
                                          </p:stCondLst>
                                        </p:cTn>
                                        <p:tgtEl>
                                          <p:spTgt spid="41"/>
                                        </p:tgtEl>
                                      </p:cBhvr>
                                      <p:to x="100000" y="95000"/>
                                    </p:animScale>
                                    <p:animScale>
                                      <p:cBhvr>
                                        <p:cTn id="56" dur="83" decel="50000">
                                          <p:stCondLst>
                                            <p:cond delay="917"/>
                                          </p:stCondLst>
                                        </p:cTn>
                                        <p:tgtEl>
                                          <p:spTgt spid="41"/>
                                        </p:tgtEl>
                                      </p:cBhvr>
                                      <p:to x="100000" y="100000"/>
                                    </p:animScale>
                                  </p:childTnLst>
                                </p:cTn>
                              </p:par>
                              <p:par>
                                <p:cTn id="57" presetID="26" presetClass="entr" presetSubtype="0" fill="hold" grpId="0" nodeType="withEffect">
                                  <p:stCondLst>
                                    <p:cond delay="100"/>
                                  </p:stCondLst>
                                  <p:childTnLst>
                                    <p:set>
                                      <p:cBhvr>
                                        <p:cTn id="58" dur="1" fill="hold">
                                          <p:stCondLst>
                                            <p:cond delay="0"/>
                                          </p:stCondLst>
                                        </p:cTn>
                                        <p:tgtEl>
                                          <p:spTgt spid="42"/>
                                        </p:tgtEl>
                                        <p:attrNameLst>
                                          <p:attrName>style.visibility</p:attrName>
                                        </p:attrNameLst>
                                      </p:cBhvr>
                                      <p:to>
                                        <p:strVal val="visible"/>
                                      </p:to>
                                    </p:set>
                                    <p:animEffect transition="in" filter="wipe(down)">
                                      <p:cBhvr>
                                        <p:cTn id="59" dur="290">
                                          <p:stCondLst>
                                            <p:cond delay="0"/>
                                          </p:stCondLst>
                                        </p:cTn>
                                        <p:tgtEl>
                                          <p:spTgt spid="42"/>
                                        </p:tgtEl>
                                      </p:cBhvr>
                                    </p:animEffect>
                                    <p:anim calcmode="lin" valueType="num">
                                      <p:cBhvr>
                                        <p:cTn id="60" dur="911"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61" dur="332"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62" dur="332" tmFilter="0, 0; 0.125,0.2665; 0.25,0.4; 0.375,0.465; 0.5,0.5;  0.625,0.535; 0.75,0.6; 0.875,0.7335; 1,1">
                                          <p:stCondLst>
                                            <p:cond delay="332"/>
                                          </p:stCondLst>
                                        </p:cTn>
                                        <p:tgtEl>
                                          <p:spTgt spid="42"/>
                                        </p:tgtEl>
                                        <p:attrNameLst>
                                          <p:attrName>ppt_y</p:attrName>
                                        </p:attrNameLst>
                                      </p:cBhvr>
                                      <p:tavLst>
                                        <p:tav tm="0" fmla="#ppt_y-sin(pi*$)/9">
                                          <p:val>
                                            <p:fltVal val="0"/>
                                          </p:val>
                                        </p:tav>
                                        <p:tav tm="100000">
                                          <p:val>
                                            <p:fltVal val="1"/>
                                          </p:val>
                                        </p:tav>
                                      </p:tavLst>
                                    </p:anim>
                                    <p:anim calcmode="lin" valueType="num">
                                      <p:cBhvr>
                                        <p:cTn id="63" dur="166" tmFilter="0, 0; 0.125,0.2665; 0.25,0.4; 0.375,0.465; 0.5,0.5;  0.625,0.535; 0.75,0.6; 0.875,0.7335; 1,1">
                                          <p:stCondLst>
                                            <p:cond delay="662"/>
                                          </p:stCondLst>
                                        </p:cTn>
                                        <p:tgtEl>
                                          <p:spTgt spid="42"/>
                                        </p:tgtEl>
                                        <p:attrNameLst>
                                          <p:attrName>ppt_y</p:attrName>
                                        </p:attrNameLst>
                                      </p:cBhvr>
                                      <p:tavLst>
                                        <p:tav tm="0" fmla="#ppt_y-sin(pi*$)/27">
                                          <p:val>
                                            <p:fltVal val="0"/>
                                          </p:val>
                                        </p:tav>
                                        <p:tav tm="100000">
                                          <p:val>
                                            <p:fltVal val="1"/>
                                          </p:val>
                                        </p:tav>
                                      </p:tavLst>
                                    </p:anim>
                                    <p:anim calcmode="lin" valueType="num">
                                      <p:cBhvr>
                                        <p:cTn id="64" dur="82" tmFilter="0, 0; 0.125,0.2665; 0.25,0.4; 0.375,0.465; 0.5,0.5;  0.625,0.535; 0.75,0.6; 0.875,0.7335; 1,1">
                                          <p:stCondLst>
                                            <p:cond delay="828"/>
                                          </p:stCondLst>
                                        </p:cTn>
                                        <p:tgtEl>
                                          <p:spTgt spid="42"/>
                                        </p:tgtEl>
                                        <p:attrNameLst>
                                          <p:attrName>ppt_y</p:attrName>
                                        </p:attrNameLst>
                                      </p:cBhvr>
                                      <p:tavLst>
                                        <p:tav tm="0" fmla="#ppt_y-sin(pi*$)/81">
                                          <p:val>
                                            <p:fltVal val="0"/>
                                          </p:val>
                                        </p:tav>
                                        <p:tav tm="100000">
                                          <p:val>
                                            <p:fltVal val="1"/>
                                          </p:val>
                                        </p:tav>
                                      </p:tavLst>
                                    </p:anim>
                                    <p:animScale>
                                      <p:cBhvr>
                                        <p:cTn id="65" dur="13">
                                          <p:stCondLst>
                                            <p:cond delay="325"/>
                                          </p:stCondLst>
                                        </p:cTn>
                                        <p:tgtEl>
                                          <p:spTgt spid="42"/>
                                        </p:tgtEl>
                                      </p:cBhvr>
                                      <p:to x="100000" y="60000"/>
                                    </p:animScale>
                                    <p:animScale>
                                      <p:cBhvr>
                                        <p:cTn id="66" dur="83" decel="50000">
                                          <p:stCondLst>
                                            <p:cond delay="338"/>
                                          </p:stCondLst>
                                        </p:cTn>
                                        <p:tgtEl>
                                          <p:spTgt spid="42"/>
                                        </p:tgtEl>
                                      </p:cBhvr>
                                      <p:to x="100000" y="100000"/>
                                    </p:animScale>
                                    <p:animScale>
                                      <p:cBhvr>
                                        <p:cTn id="67" dur="13">
                                          <p:stCondLst>
                                            <p:cond delay="656"/>
                                          </p:stCondLst>
                                        </p:cTn>
                                        <p:tgtEl>
                                          <p:spTgt spid="42"/>
                                        </p:tgtEl>
                                      </p:cBhvr>
                                      <p:to x="100000" y="80000"/>
                                    </p:animScale>
                                    <p:animScale>
                                      <p:cBhvr>
                                        <p:cTn id="68" dur="83" decel="50000">
                                          <p:stCondLst>
                                            <p:cond delay="669"/>
                                          </p:stCondLst>
                                        </p:cTn>
                                        <p:tgtEl>
                                          <p:spTgt spid="42"/>
                                        </p:tgtEl>
                                      </p:cBhvr>
                                      <p:to x="100000" y="100000"/>
                                    </p:animScale>
                                    <p:animScale>
                                      <p:cBhvr>
                                        <p:cTn id="69" dur="13">
                                          <p:stCondLst>
                                            <p:cond delay="821"/>
                                          </p:stCondLst>
                                        </p:cTn>
                                        <p:tgtEl>
                                          <p:spTgt spid="42"/>
                                        </p:tgtEl>
                                      </p:cBhvr>
                                      <p:to x="100000" y="90000"/>
                                    </p:animScale>
                                    <p:animScale>
                                      <p:cBhvr>
                                        <p:cTn id="70" dur="83" decel="50000">
                                          <p:stCondLst>
                                            <p:cond delay="834"/>
                                          </p:stCondLst>
                                        </p:cTn>
                                        <p:tgtEl>
                                          <p:spTgt spid="42"/>
                                        </p:tgtEl>
                                      </p:cBhvr>
                                      <p:to x="100000" y="100000"/>
                                    </p:animScale>
                                    <p:animScale>
                                      <p:cBhvr>
                                        <p:cTn id="71" dur="13">
                                          <p:stCondLst>
                                            <p:cond delay="904"/>
                                          </p:stCondLst>
                                        </p:cTn>
                                        <p:tgtEl>
                                          <p:spTgt spid="42"/>
                                        </p:tgtEl>
                                      </p:cBhvr>
                                      <p:to x="100000" y="95000"/>
                                    </p:animScale>
                                    <p:animScale>
                                      <p:cBhvr>
                                        <p:cTn id="72" dur="83" decel="50000">
                                          <p:stCondLst>
                                            <p:cond delay="917"/>
                                          </p:stCondLst>
                                        </p:cTn>
                                        <p:tgtEl>
                                          <p:spTgt spid="42"/>
                                        </p:tgtEl>
                                      </p:cBhvr>
                                      <p:to x="100000" y="100000"/>
                                    </p:animScale>
                                  </p:childTnLst>
                                </p:cTn>
                              </p:par>
                              <p:par>
                                <p:cTn id="73" presetID="26" presetClass="entr" presetSubtype="0" fill="hold" grpId="0" nodeType="withEffect">
                                  <p:stCondLst>
                                    <p:cond delay="200"/>
                                  </p:stCondLst>
                                  <p:childTnLst>
                                    <p:set>
                                      <p:cBhvr>
                                        <p:cTn id="74" dur="1" fill="hold">
                                          <p:stCondLst>
                                            <p:cond delay="0"/>
                                          </p:stCondLst>
                                        </p:cTn>
                                        <p:tgtEl>
                                          <p:spTgt spid="43"/>
                                        </p:tgtEl>
                                        <p:attrNameLst>
                                          <p:attrName>style.visibility</p:attrName>
                                        </p:attrNameLst>
                                      </p:cBhvr>
                                      <p:to>
                                        <p:strVal val="visible"/>
                                      </p:to>
                                    </p:set>
                                    <p:animEffect transition="in" filter="wipe(down)">
                                      <p:cBhvr>
                                        <p:cTn id="75" dur="290">
                                          <p:stCondLst>
                                            <p:cond delay="0"/>
                                          </p:stCondLst>
                                        </p:cTn>
                                        <p:tgtEl>
                                          <p:spTgt spid="43"/>
                                        </p:tgtEl>
                                      </p:cBhvr>
                                    </p:animEffect>
                                    <p:anim calcmode="lin" valueType="num">
                                      <p:cBhvr>
                                        <p:cTn id="76" dur="911"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77" dur="332"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78" dur="332" tmFilter="0, 0; 0.125,0.2665; 0.25,0.4; 0.375,0.465; 0.5,0.5;  0.625,0.535; 0.75,0.6; 0.875,0.7335; 1,1">
                                          <p:stCondLst>
                                            <p:cond delay="332"/>
                                          </p:stCondLst>
                                        </p:cTn>
                                        <p:tgtEl>
                                          <p:spTgt spid="43"/>
                                        </p:tgtEl>
                                        <p:attrNameLst>
                                          <p:attrName>ppt_y</p:attrName>
                                        </p:attrNameLst>
                                      </p:cBhvr>
                                      <p:tavLst>
                                        <p:tav tm="0" fmla="#ppt_y-sin(pi*$)/9">
                                          <p:val>
                                            <p:fltVal val="0"/>
                                          </p:val>
                                        </p:tav>
                                        <p:tav tm="100000">
                                          <p:val>
                                            <p:fltVal val="1"/>
                                          </p:val>
                                        </p:tav>
                                      </p:tavLst>
                                    </p:anim>
                                    <p:anim calcmode="lin" valueType="num">
                                      <p:cBhvr>
                                        <p:cTn id="79" dur="166" tmFilter="0, 0; 0.125,0.2665; 0.25,0.4; 0.375,0.465; 0.5,0.5;  0.625,0.535; 0.75,0.6; 0.875,0.7335; 1,1">
                                          <p:stCondLst>
                                            <p:cond delay="662"/>
                                          </p:stCondLst>
                                        </p:cTn>
                                        <p:tgtEl>
                                          <p:spTgt spid="43"/>
                                        </p:tgtEl>
                                        <p:attrNameLst>
                                          <p:attrName>ppt_y</p:attrName>
                                        </p:attrNameLst>
                                      </p:cBhvr>
                                      <p:tavLst>
                                        <p:tav tm="0" fmla="#ppt_y-sin(pi*$)/27">
                                          <p:val>
                                            <p:fltVal val="0"/>
                                          </p:val>
                                        </p:tav>
                                        <p:tav tm="100000">
                                          <p:val>
                                            <p:fltVal val="1"/>
                                          </p:val>
                                        </p:tav>
                                      </p:tavLst>
                                    </p:anim>
                                    <p:anim calcmode="lin" valueType="num">
                                      <p:cBhvr>
                                        <p:cTn id="80" dur="82" tmFilter="0, 0; 0.125,0.2665; 0.25,0.4; 0.375,0.465; 0.5,0.5;  0.625,0.535; 0.75,0.6; 0.875,0.7335; 1,1">
                                          <p:stCondLst>
                                            <p:cond delay="828"/>
                                          </p:stCondLst>
                                        </p:cTn>
                                        <p:tgtEl>
                                          <p:spTgt spid="43"/>
                                        </p:tgtEl>
                                        <p:attrNameLst>
                                          <p:attrName>ppt_y</p:attrName>
                                        </p:attrNameLst>
                                      </p:cBhvr>
                                      <p:tavLst>
                                        <p:tav tm="0" fmla="#ppt_y-sin(pi*$)/81">
                                          <p:val>
                                            <p:fltVal val="0"/>
                                          </p:val>
                                        </p:tav>
                                        <p:tav tm="100000">
                                          <p:val>
                                            <p:fltVal val="1"/>
                                          </p:val>
                                        </p:tav>
                                      </p:tavLst>
                                    </p:anim>
                                    <p:animScale>
                                      <p:cBhvr>
                                        <p:cTn id="81" dur="13">
                                          <p:stCondLst>
                                            <p:cond delay="325"/>
                                          </p:stCondLst>
                                        </p:cTn>
                                        <p:tgtEl>
                                          <p:spTgt spid="43"/>
                                        </p:tgtEl>
                                      </p:cBhvr>
                                      <p:to x="100000" y="60000"/>
                                    </p:animScale>
                                    <p:animScale>
                                      <p:cBhvr>
                                        <p:cTn id="82" dur="83" decel="50000">
                                          <p:stCondLst>
                                            <p:cond delay="338"/>
                                          </p:stCondLst>
                                        </p:cTn>
                                        <p:tgtEl>
                                          <p:spTgt spid="43"/>
                                        </p:tgtEl>
                                      </p:cBhvr>
                                      <p:to x="100000" y="100000"/>
                                    </p:animScale>
                                    <p:animScale>
                                      <p:cBhvr>
                                        <p:cTn id="83" dur="13">
                                          <p:stCondLst>
                                            <p:cond delay="656"/>
                                          </p:stCondLst>
                                        </p:cTn>
                                        <p:tgtEl>
                                          <p:spTgt spid="43"/>
                                        </p:tgtEl>
                                      </p:cBhvr>
                                      <p:to x="100000" y="80000"/>
                                    </p:animScale>
                                    <p:animScale>
                                      <p:cBhvr>
                                        <p:cTn id="84" dur="83" decel="50000">
                                          <p:stCondLst>
                                            <p:cond delay="669"/>
                                          </p:stCondLst>
                                        </p:cTn>
                                        <p:tgtEl>
                                          <p:spTgt spid="43"/>
                                        </p:tgtEl>
                                      </p:cBhvr>
                                      <p:to x="100000" y="100000"/>
                                    </p:animScale>
                                    <p:animScale>
                                      <p:cBhvr>
                                        <p:cTn id="85" dur="13">
                                          <p:stCondLst>
                                            <p:cond delay="821"/>
                                          </p:stCondLst>
                                        </p:cTn>
                                        <p:tgtEl>
                                          <p:spTgt spid="43"/>
                                        </p:tgtEl>
                                      </p:cBhvr>
                                      <p:to x="100000" y="90000"/>
                                    </p:animScale>
                                    <p:animScale>
                                      <p:cBhvr>
                                        <p:cTn id="86" dur="83" decel="50000">
                                          <p:stCondLst>
                                            <p:cond delay="834"/>
                                          </p:stCondLst>
                                        </p:cTn>
                                        <p:tgtEl>
                                          <p:spTgt spid="43"/>
                                        </p:tgtEl>
                                      </p:cBhvr>
                                      <p:to x="100000" y="100000"/>
                                    </p:animScale>
                                    <p:animScale>
                                      <p:cBhvr>
                                        <p:cTn id="87" dur="13">
                                          <p:stCondLst>
                                            <p:cond delay="904"/>
                                          </p:stCondLst>
                                        </p:cTn>
                                        <p:tgtEl>
                                          <p:spTgt spid="43"/>
                                        </p:tgtEl>
                                      </p:cBhvr>
                                      <p:to x="100000" y="95000"/>
                                    </p:animScale>
                                    <p:animScale>
                                      <p:cBhvr>
                                        <p:cTn id="88" dur="83" decel="50000">
                                          <p:stCondLst>
                                            <p:cond delay="917"/>
                                          </p:stCondLst>
                                        </p:cTn>
                                        <p:tgtEl>
                                          <p:spTgt spid="43"/>
                                        </p:tgtEl>
                                      </p:cBhvr>
                                      <p:to x="100000" y="100000"/>
                                    </p:animScale>
                                  </p:childTnLst>
                                </p:cTn>
                              </p:par>
                              <p:par>
                                <p:cTn id="89" presetID="26" presetClass="entr" presetSubtype="0" fill="hold" grpId="0" nodeType="withEffect">
                                  <p:stCondLst>
                                    <p:cond delay="300"/>
                                  </p:stCondLst>
                                  <p:childTnLst>
                                    <p:set>
                                      <p:cBhvr>
                                        <p:cTn id="90" dur="1" fill="hold">
                                          <p:stCondLst>
                                            <p:cond delay="0"/>
                                          </p:stCondLst>
                                        </p:cTn>
                                        <p:tgtEl>
                                          <p:spTgt spid="44"/>
                                        </p:tgtEl>
                                        <p:attrNameLst>
                                          <p:attrName>style.visibility</p:attrName>
                                        </p:attrNameLst>
                                      </p:cBhvr>
                                      <p:to>
                                        <p:strVal val="visible"/>
                                      </p:to>
                                    </p:set>
                                    <p:animEffect transition="in" filter="wipe(down)">
                                      <p:cBhvr>
                                        <p:cTn id="91" dur="290">
                                          <p:stCondLst>
                                            <p:cond delay="0"/>
                                          </p:stCondLst>
                                        </p:cTn>
                                        <p:tgtEl>
                                          <p:spTgt spid="44"/>
                                        </p:tgtEl>
                                      </p:cBhvr>
                                    </p:animEffect>
                                    <p:anim calcmode="lin" valueType="num">
                                      <p:cBhvr>
                                        <p:cTn id="92" dur="911" tmFilter="0,0; 0.14,0.36; 0.43,0.73; 0.71,0.91; 1.0,1.0">
                                          <p:stCondLst>
                                            <p:cond delay="0"/>
                                          </p:stCondLst>
                                        </p:cTn>
                                        <p:tgtEl>
                                          <p:spTgt spid="44"/>
                                        </p:tgtEl>
                                        <p:attrNameLst>
                                          <p:attrName>ppt_x</p:attrName>
                                        </p:attrNameLst>
                                      </p:cBhvr>
                                      <p:tavLst>
                                        <p:tav tm="0">
                                          <p:val>
                                            <p:strVal val="#ppt_x-0.25"/>
                                          </p:val>
                                        </p:tav>
                                        <p:tav tm="100000">
                                          <p:val>
                                            <p:strVal val="#ppt_x"/>
                                          </p:val>
                                        </p:tav>
                                      </p:tavLst>
                                    </p:anim>
                                    <p:anim calcmode="lin" valueType="num">
                                      <p:cBhvr>
                                        <p:cTn id="93" dur="332" tmFilter="0.0,0.0; 0.25,0.07; 0.50,0.2; 0.75,0.467; 1.0,1.0">
                                          <p:stCondLst>
                                            <p:cond delay="0"/>
                                          </p:stCondLst>
                                        </p:cTn>
                                        <p:tgtEl>
                                          <p:spTgt spid="44"/>
                                        </p:tgtEl>
                                        <p:attrNameLst>
                                          <p:attrName>ppt_y</p:attrName>
                                        </p:attrNameLst>
                                      </p:cBhvr>
                                      <p:tavLst>
                                        <p:tav tm="0" fmla="#ppt_y-sin(pi*$)/3">
                                          <p:val>
                                            <p:fltVal val="0.5"/>
                                          </p:val>
                                        </p:tav>
                                        <p:tav tm="100000">
                                          <p:val>
                                            <p:fltVal val="1"/>
                                          </p:val>
                                        </p:tav>
                                      </p:tavLst>
                                    </p:anim>
                                    <p:anim calcmode="lin" valueType="num">
                                      <p:cBhvr>
                                        <p:cTn id="94" dur="332" tmFilter="0, 0; 0.125,0.2665; 0.25,0.4; 0.375,0.465; 0.5,0.5;  0.625,0.535; 0.75,0.6; 0.875,0.7335; 1,1">
                                          <p:stCondLst>
                                            <p:cond delay="332"/>
                                          </p:stCondLst>
                                        </p:cTn>
                                        <p:tgtEl>
                                          <p:spTgt spid="44"/>
                                        </p:tgtEl>
                                        <p:attrNameLst>
                                          <p:attrName>ppt_y</p:attrName>
                                        </p:attrNameLst>
                                      </p:cBhvr>
                                      <p:tavLst>
                                        <p:tav tm="0" fmla="#ppt_y-sin(pi*$)/9">
                                          <p:val>
                                            <p:fltVal val="0"/>
                                          </p:val>
                                        </p:tav>
                                        <p:tav tm="100000">
                                          <p:val>
                                            <p:fltVal val="1"/>
                                          </p:val>
                                        </p:tav>
                                      </p:tavLst>
                                    </p:anim>
                                    <p:anim calcmode="lin" valueType="num">
                                      <p:cBhvr>
                                        <p:cTn id="95" dur="166" tmFilter="0, 0; 0.125,0.2665; 0.25,0.4; 0.375,0.465; 0.5,0.5;  0.625,0.535; 0.75,0.6; 0.875,0.7335; 1,1">
                                          <p:stCondLst>
                                            <p:cond delay="662"/>
                                          </p:stCondLst>
                                        </p:cTn>
                                        <p:tgtEl>
                                          <p:spTgt spid="44"/>
                                        </p:tgtEl>
                                        <p:attrNameLst>
                                          <p:attrName>ppt_y</p:attrName>
                                        </p:attrNameLst>
                                      </p:cBhvr>
                                      <p:tavLst>
                                        <p:tav tm="0" fmla="#ppt_y-sin(pi*$)/27">
                                          <p:val>
                                            <p:fltVal val="0"/>
                                          </p:val>
                                        </p:tav>
                                        <p:tav tm="100000">
                                          <p:val>
                                            <p:fltVal val="1"/>
                                          </p:val>
                                        </p:tav>
                                      </p:tavLst>
                                    </p:anim>
                                    <p:anim calcmode="lin" valueType="num">
                                      <p:cBhvr>
                                        <p:cTn id="96" dur="82" tmFilter="0, 0; 0.125,0.2665; 0.25,0.4; 0.375,0.465; 0.5,0.5;  0.625,0.535; 0.75,0.6; 0.875,0.7335; 1,1">
                                          <p:stCondLst>
                                            <p:cond delay="828"/>
                                          </p:stCondLst>
                                        </p:cTn>
                                        <p:tgtEl>
                                          <p:spTgt spid="44"/>
                                        </p:tgtEl>
                                        <p:attrNameLst>
                                          <p:attrName>ppt_y</p:attrName>
                                        </p:attrNameLst>
                                      </p:cBhvr>
                                      <p:tavLst>
                                        <p:tav tm="0" fmla="#ppt_y-sin(pi*$)/81">
                                          <p:val>
                                            <p:fltVal val="0"/>
                                          </p:val>
                                        </p:tav>
                                        <p:tav tm="100000">
                                          <p:val>
                                            <p:fltVal val="1"/>
                                          </p:val>
                                        </p:tav>
                                      </p:tavLst>
                                    </p:anim>
                                    <p:animScale>
                                      <p:cBhvr>
                                        <p:cTn id="97" dur="13">
                                          <p:stCondLst>
                                            <p:cond delay="325"/>
                                          </p:stCondLst>
                                        </p:cTn>
                                        <p:tgtEl>
                                          <p:spTgt spid="44"/>
                                        </p:tgtEl>
                                      </p:cBhvr>
                                      <p:to x="100000" y="60000"/>
                                    </p:animScale>
                                    <p:animScale>
                                      <p:cBhvr>
                                        <p:cTn id="98" dur="83" decel="50000">
                                          <p:stCondLst>
                                            <p:cond delay="338"/>
                                          </p:stCondLst>
                                        </p:cTn>
                                        <p:tgtEl>
                                          <p:spTgt spid="44"/>
                                        </p:tgtEl>
                                      </p:cBhvr>
                                      <p:to x="100000" y="100000"/>
                                    </p:animScale>
                                    <p:animScale>
                                      <p:cBhvr>
                                        <p:cTn id="99" dur="13">
                                          <p:stCondLst>
                                            <p:cond delay="656"/>
                                          </p:stCondLst>
                                        </p:cTn>
                                        <p:tgtEl>
                                          <p:spTgt spid="44"/>
                                        </p:tgtEl>
                                      </p:cBhvr>
                                      <p:to x="100000" y="80000"/>
                                    </p:animScale>
                                    <p:animScale>
                                      <p:cBhvr>
                                        <p:cTn id="100" dur="83" decel="50000">
                                          <p:stCondLst>
                                            <p:cond delay="669"/>
                                          </p:stCondLst>
                                        </p:cTn>
                                        <p:tgtEl>
                                          <p:spTgt spid="44"/>
                                        </p:tgtEl>
                                      </p:cBhvr>
                                      <p:to x="100000" y="100000"/>
                                    </p:animScale>
                                    <p:animScale>
                                      <p:cBhvr>
                                        <p:cTn id="101" dur="13">
                                          <p:stCondLst>
                                            <p:cond delay="821"/>
                                          </p:stCondLst>
                                        </p:cTn>
                                        <p:tgtEl>
                                          <p:spTgt spid="44"/>
                                        </p:tgtEl>
                                      </p:cBhvr>
                                      <p:to x="100000" y="90000"/>
                                    </p:animScale>
                                    <p:animScale>
                                      <p:cBhvr>
                                        <p:cTn id="102" dur="83" decel="50000">
                                          <p:stCondLst>
                                            <p:cond delay="834"/>
                                          </p:stCondLst>
                                        </p:cTn>
                                        <p:tgtEl>
                                          <p:spTgt spid="44"/>
                                        </p:tgtEl>
                                      </p:cBhvr>
                                      <p:to x="100000" y="100000"/>
                                    </p:animScale>
                                    <p:animScale>
                                      <p:cBhvr>
                                        <p:cTn id="103" dur="13">
                                          <p:stCondLst>
                                            <p:cond delay="904"/>
                                          </p:stCondLst>
                                        </p:cTn>
                                        <p:tgtEl>
                                          <p:spTgt spid="44"/>
                                        </p:tgtEl>
                                      </p:cBhvr>
                                      <p:to x="100000" y="95000"/>
                                    </p:animScale>
                                    <p:animScale>
                                      <p:cBhvr>
                                        <p:cTn id="104" dur="83" decel="50000">
                                          <p:stCondLst>
                                            <p:cond delay="917"/>
                                          </p:stCondLst>
                                        </p:cTn>
                                        <p:tgtEl>
                                          <p:spTgt spid="44"/>
                                        </p:tgtEl>
                                      </p:cBhvr>
                                      <p:to x="100000" y="100000"/>
                                    </p:animScale>
                                  </p:childTnLst>
                                </p:cTn>
                              </p:par>
                              <p:par>
                                <p:cTn id="105" presetID="26" presetClass="entr" presetSubtype="0" fill="hold" grpId="0" nodeType="withEffect">
                                  <p:stCondLst>
                                    <p:cond delay="400"/>
                                  </p:stCondLst>
                                  <p:childTnLst>
                                    <p:set>
                                      <p:cBhvr>
                                        <p:cTn id="106" dur="1" fill="hold">
                                          <p:stCondLst>
                                            <p:cond delay="0"/>
                                          </p:stCondLst>
                                        </p:cTn>
                                        <p:tgtEl>
                                          <p:spTgt spid="45"/>
                                        </p:tgtEl>
                                        <p:attrNameLst>
                                          <p:attrName>style.visibility</p:attrName>
                                        </p:attrNameLst>
                                      </p:cBhvr>
                                      <p:to>
                                        <p:strVal val="visible"/>
                                      </p:to>
                                    </p:set>
                                    <p:animEffect transition="in" filter="wipe(down)">
                                      <p:cBhvr>
                                        <p:cTn id="107" dur="290">
                                          <p:stCondLst>
                                            <p:cond delay="0"/>
                                          </p:stCondLst>
                                        </p:cTn>
                                        <p:tgtEl>
                                          <p:spTgt spid="45"/>
                                        </p:tgtEl>
                                      </p:cBhvr>
                                    </p:animEffect>
                                    <p:anim calcmode="lin" valueType="num">
                                      <p:cBhvr>
                                        <p:cTn id="108" dur="911" tmFilter="0,0; 0.14,0.36; 0.43,0.73; 0.71,0.91; 1.0,1.0">
                                          <p:stCondLst>
                                            <p:cond delay="0"/>
                                          </p:stCondLst>
                                        </p:cTn>
                                        <p:tgtEl>
                                          <p:spTgt spid="45"/>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45"/>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45"/>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45"/>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45"/>
                                        </p:tgtEl>
                                        <p:attrNameLst>
                                          <p:attrName>ppt_y</p:attrName>
                                        </p:attrNameLst>
                                      </p:cBhvr>
                                      <p:tavLst>
                                        <p:tav tm="0" fmla="#ppt_y-sin(pi*$)/81">
                                          <p:val>
                                            <p:fltVal val="0"/>
                                          </p:val>
                                        </p:tav>
                                        <p:tav tm="100000">
                                          <p:val>
                                            <p:fltVal val="1"/>
                                          </p:val>
                                        </p:tav>
                                      </p:tavLst>
                                    </p:anim>
                                    <p:animScale>
                                      <p:cBhvr>
                                        <p:cTn id="113" dur="13">
                                          <p:stCondLst>
                                            <p:cond delay="325"/>
                                          </p:stCondLst>
                                        </p:cTn>
                                        <p:tgtEl>
                                          <p:spTgt spid="45"/>
                                        </p:tgtEl>
                                      </p:cBhvr>
                                      <p:to x="100000" y="60000"/>
                                    </p:animScale>
                                    <p:animScale>
                                      <p:cBhvr>
                                        <p:cTn id="114" dur="83" decel="50000">
                                          <p:stCondLst>
                                            <p:cond delay="338"/>
                                          </p:stCondLst>
                                        </p:cTn>
                                        <p:tgtEl>
                                          <p:spTgt spid="45"/>
                                        </p:tgtEl>
                                      </p:cBhvr>
                                      <p:to x="100000" y="100000"/>
                                    </p:animScale>
                                    <p:animScale>
                                      <p:cBhvr>
                                        <p:cTn id="115" dur="13">
                                          <p:stCondLst>
                                            <p:cond delay="656"/>
                                          </p:stCondLst>
                                        </p:cTn>
                                        <p:tgtEl>
                                          <p:spTgt spid="45"/>
                                        </p:tgtEl>
                                      </p:cBhvr>
                                      <p:to x="100000" y="80000"/>
                                    </p:animScale>
                                    <p:animScale>
                                      <p:cBhvr>
                                        <p:cTn id="116" dur="83" decel="50000">
                                          <p:stCondLst>
                                            <p:cond delay="669"/>
                                          </p:stCondLst>
                                        </p:cTn>
                                        <p:tgtEl>
                                          <p:spTgt spid="45"/>
                                        </p:tgtEl>
                                      </p:cBhvr>
                                      <p:to x="100000" y="100000"/>
                                    </p:animScale>
                                    <p:animScale>
                                      <p:cBhvr>
                                        <p:cTn id="117" dur="13">
                                          <p:stCondLst>
                                            <p:cond delay="821"/>
                                          </p:stCondLst>
                                        </p:cTn>
                                        <p:tgtEl>
                                          <p:spTgt spid="45"/>
                                        </p:tgtEl>
                                      </p:cBhvr>
                                      <p:to x="100000" y="90000"/>
                                    </p:animScale>
                                    <p:animScale>
                                      <p:cBhvr>
                                        <p:cTn id="118" dur="83" decel="50000">
                                          <p:stCondLst>
                                            <p:cond delay="834"/>
                                          </p:stCondLst>
                                        </p:cTn>
                                        <p:tgtEl>
                                          <p:spTgt spid="45"/>
                                        </p:tgtEl>
                                      </p:cBhvr>
                                      <p:to x="100000" y="100000"/>
                                    </p:animScale>
                                    <p:animScale>
                                      <p:cBhvr>
                                        <p:cTn id="119" dur="13">
                                          <p:stCondLst>
                                            <p:cond delay="904"/>
                                          </p:stCondLst>
                                        </p:cTn>
                                        <p:tgtEl>
                                          <p:spTgt spid="45"/>
                                        </p:tgtEl>
                                      </p:cBhvr>
                                      <p:to x="100000" y="95000"/>
                                    </p:animScale>
                                    <p:animScale>
                                      <p:cBhvr>
                                        <p:cTn id="120" dur="83" decel="50000">
                                          <p:stCondLst>
                                            <p:cond delay="917"/>
                                          </p:stCondLst>
                                        </p:cTn>
                                        <p:tgtEl>
                                          <p:spTgt spid="45"/>
                                        </p:tgtEl>
                                      </p:cBhvr>
                                      <p:to x="100000" y="100000"/>
                                    </p:animScale>
                                  </p:childTnLst>
                                </p:cTn>
                              </p:par>
                              <p:par>
                                <p:cTn id="121" presetID="26" presetClass="entr" presetSubtype="0" fill="hold" grpId="0" nodeType="withEffect">
                                  <p:stCondLst>
                                    <p:cond delay="500"/>
                                  </p:stCondLst>
                                  <p:childTnLst>
                                    <p:set>
                                      <p:cBhvr>
                                        <p:cTn id="122" dur="1" fill="hold">
                                          <p:stCondLst>
                                            <p:cond delay="0"/>
                                          </p:stCondLst>
                                        </p:cTn>
                                        <p:tgtEl>
                                          <p:spTgt spid="46"/>
                                        </p:tgtEl>
                                        <p:attrNameLst>
                                          <p:attrName>style.visibility</p:attrName>
                                        </p:attrNameLst>
                                      </p:cBhvr>
                                      <p:to>
                                        <p:strVal val="visible"/>
                                      </p:to>
                                    </p:set>
                                    <p:animEffect transition="in" filter="wipe(down)">
                                      <p:cBhvr>
                                        <p:cTn id="123" dur="290">
                                          <p:stCondLst>
                                            <p:cond delay="0"/>
                                          </p:stCondLst>
                                        </p:cTn>
                                        <p:tgtEl>
                                          <p:spTgt spid="46"/>
                                        </p:tgtEl>
                                      </p:cBhvr>
                                    </p:animEffect>
                                    <p:anim calcmode="lin" valueType="num">
                                      <p:cBhvr>
                                        <p:cTn id="124" dur="911" tmFilter="0,0; 0.14,0.36; 0.43,0.73; 0.71,0.91; 1.0,1.0">
                                          <p:stCondLst>
                                            <p:cond delay="0"/>
                                          </p:stCondLst>
                                        </p:cTn>
                                        <p:tgtEl>
                                          <p:spTgt spid="46"/>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46"/>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46"/>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46"/>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46"/>
                                        </p:tgtEl>
                                        <p:attrNameLst>
                                          <p:attrName>ppt_y</p:attrName>
                                        </p:attrNameLst>
                                      </p:cBhvr>
                                      <p:tavLst>
                                        <p:tav tm="0" fmla="#ppt_y-sin(pi*$)/81">
                                          <p:val>
                                            <p:fltVal val="0"/>
                                          </p:val>
                                        </p:tav>
                                        <p:tav tm="100000">
                                          <p:val>
                                            <p:fltVal val="1"/>
                                          </p:val>
                                        </p:tav>
                                      </p:tavLst>
                                    </p:anim>
                                    <p:animScale>
                                      <p:cBhvr>
                                        <p:cTn id="129" dur="13">
                                          <p:stCondLst>
                                            <p:cond delay="325"/>
                                          </p:stCondLst>
                                        </p:cTn>
                                        <p:tgtEl>
                                          <p:spTgt spid="46"/>
                                        </p:tgtEl>
                                      </p:cBhvr>
                                      <p:to x="100000" y="60000"/>
                                    </p:animScale>
                                    <p:animScale>
                                      <p:cBhvr>
                                        <p:cTn id="130" dur="83" decel="50000">
                                          <p:stCondLst>
                                            <p:cond delay="338"/>
                                          </p:stCondLst>
                                        </p:cTn>
                                        <p:tgtEl>
                                          <p:spTgt spid="46"/>
                                        </p:tgtEl>
                                      </p:cBhvr>
                                      <p:to x="100000" y="100000"/>
                                    </p:animScale>
                                    <p:animScale>
                                      <p:cBhvr>
                                        <p:cTn id="131" dur="13">
                                          <p:stCondLst>
                                            <p:cond delay="656"/>
                                          </p:stCondLst>
                                        </p:cTn>
                                        <p:tgtEl>
                                          <p:spTgt spid="46"/>
                                        </p:tgtEl>
                                      </p:cBhvr>
                                      <p:to x="100000" y="80000"/>
                                    </p:animScale>
                                    <p:animScale>
                                      <p:cBhvr>
                                        <p:cTn id="132" dur="83" decel="50000">
                                          <p:stCondLst>
                                            <p:cond delay="669"/>
                                          </p:stCondLst>
                                        </p:cTn>
                                        <p:tgtEl>
                                          <p:spTgt spid="46"/>
                                        </p:tgtEl>
                                      </p:cBhvr>
                                      <p:to x="100000" y="100000"/>
                                    </p:animScale>
                                    <p:animScale>
                                      <p:cBhvr>
                                        <p:cTn id="133" dur="13">
                                          <p:stCondLst>
                                            <p:cond delay="821"/>
                                          </p:stCondLst>
                                        </p:cTn>
                                        <p:tgtEl>
                                          <p:spTgt spid="46"/>
                                        </p:tgtEl>
                                      </p:cBhvr>
                                      <p:to x="100000" y="90000"/>
                                    </p:animScale>
                                    <p:animScale>
                                      <p:cBhvr>
                                        <p:cTn id="134" dur="83" decel="50000">
                                          <p:stCondLst>
                                            <p:cond delay="834"/>
                                          </p:stCondLst>
                                        </p:cTn>
                                        <p:tgtEl>
                                          <p:spTgt spid="46"/>
                                        </p:tgtEl>
                                      </p:cBhvr>
                                      <p:to x="100000" y="100000"/>
                                    </p:animScale>
                                    <p:animScale>
                                      <p:cBhvr>
                                        <p:cTn id="135" dur="13">
                                          <p:stCondLst>
                                            <p:cond delay="904"/>
                                          </p:stCondLst>
                                        </p:cTn>
                                        <p:tgtEl>
                                          <p:spTgt spid="46"/>
                                        </p:tgtEl>
                                      </p:cBhvr>
                                      <p:to x="100000" y="95000"/>
                                    </p:animScale>
                                    <p:animScale>
                                      <p:cBhvr>
                                        <p:cTn id="136" dur="83" decel="50000">
                                          <p:stCondLst>
                                            <p:cond delay="917"/>
                                          </p:stCondLst>
                                        </p:cTn>
                                        <p:tgtEl>
                                          <p:spTgt spid="46"/>
                                        </p:tgtEl>
                                      </p:cBhvr>
                                      <p:to x="100000" y="100000"/>
                                    </p:animScale>
                                  </p:childTnLst>
                                </p:cTn>
                              </p:par>
                            </p:childTnLst>
                          </p:cTn>
                        </p:par>
                        <p:par>
                          <p:cTn id="137" fill="hold">
                            <p:stCondLst>
                              <p:cond delay="3860"/>
                            </p:stCondLst>
                            <p:childTnLst>
                              <p:par>
                                <p:cTn id="138" presetID="22" presetClass="entr" presetSubtype="8" fill="hold" grpId="0" nodeType="afterEffect">
                                  <p:stCondLst>
                                    <p:cond delay="0"/>
                                  </p:stCondLst>
                                  <p:childTnLst>
                                    <p:set>
                                      <p:cBhvr>
                                        <p:cTn id="139" dur="1" fill="hold">
                                          <p:stCondLst>
                                            <p:cond delay="0"/>
                                          </p:stCondLst>
                                        </p:cTn>
                                        <p:tgtEl>
                                          <p:spTgt spid="55"/>
                                        </p:tgtEl>
                                        <p:attrNameLst>
                                          <p:attrName>style.visibility</p:attrName>
                                        </p:attrNameLst>
                                      </p:cBhvr>
                                      <p:to>
                                        <p:strVal val="visible"/>
                                      </p:to>
                                    </p:set>
                                    <p:animEffect transition="in" filter="wipe(left)">
                                      <p:cBhvr>
                                        <p:cTn id="140" dur="300"/>
                                        <p:tgtEl>
                                          <p:spTgt spid="55"/>
                                        </p:tgtEl>
                                      </p:cBhvr>
                                    </p:animEffect>
                                  </p:childTnLst>
                                </p:cTn>
                              </p:par>
                              <p:par>
                                <p:cTn id="141" presetID="22" presetClass="entr" presetSubtype="8" fill="hold" grpId="0" nodeType="withEffect">
                                  <p:stCondLst>
                                    <p:cond delay="0"/>
                                  </p:stCondLst>
                                  <p:childTnLst>
                                    <p:set>
                                      <p:cBhvr>
                                        <p:cTn id="142" dur="1" fill="hold">
                                          <p:stCondLst>
                                            <p:cond delay="0"/>
                                          </p:stCondLst>
                                        </p:cTn>
                                        <p:tgtEl>
                                          <p:spTgt spid="47"/>
                                        </p:tgtEl>
                                        <p:attrNameLst>
                                          <p:attrName>style.visibility</p:attrName>
                                        </p:attrNameLst>
                                      </p:cBhvr>
                                      <p:to>
                                        <p:strVal val="visible"/>
                                      </p:to>
                                    </p:set>
                                    <p:animEffect transition="in" filter="wipe(left)">
                                      <p:cBhvr>
                                        <p:cTn id="143" dur="300"/>
                                        <p:tgtEl>
                                          <p:spTgt spid="47"/>
                                        </p:tgtEl>
                                      </p:cBhvr>
                                    </p:animEffect>
                                  </p:childTnLst>
                                </p:cTn>
                              </p:par>
                            </p:childTnLst>
                          </p:cTn>
                        </p:par>
                        <p:par>
                          <p:cTn id="144" fill="hold">
                            <p:stCondLst>
                              <p:cond delay="4160"/>
                            </p:stCondLst>
                            <p:childTnLst>
                              <p:par>
                                <p:cTn id="145" presetID="22" presetClass="entr" presetSubtype="8" fill="hold" grpId="0" nodeType="afterEffect">
                                  <p:stCondLst>
                                    <p:cond delay="0"/>
                                  </p:stCondLst>
                                  <p:childTnLst>
                                    <p:set>
                                      <p:cBhvr>
                                        <p:cTn id="146" dur="1" fill="hold">
                                          <p:stCondLst>
                                            <p:cond delay="0"/>
                                          </p:stCondLst>
                                        </p:cTn>
                                        <p:tgtEl>
                                          <p:spTgt spid="56"/>
                                        </p:tgtEl>
                                        <p:attrNameLst>
                                          <p:attrName>style.visibility</p:attrName>
                                        </p:attrNameLst>
                                      </p:cBhvr>
                                      <p:to>
                                        <p:strVal val="visible"/>
                                      </p:to>
                                    </p:set>
                                    <p:animEffect transition="in" filter="wipe(left)">
                                      <p:cBhvr>
                                        <p:cTn id="147" dur="300"/>
                                        <p:tgtEl>
                                          <p:spTgt spid="56"/>
                                        </p:tgtEl>
                                      </p:cBhvr>
                                    </p:animEffect>
                                  </p:childTnLst>
                                </p:cTn>
                              </p:par>
                              <p:par>
                                <p:cTn id="148" presetID="22" presetClass="entr" presetSubtype="8" fill="hold" grpId="0" nodeType="withEffect">
                                  <p:stCondLst>
                                    <p:cond delay="0"/>
                                  </p:stCondLst>
                                  <p:childTnLst>
                                    <p:set>
                                      <p:cBhvr>
                                        <p:cTn id="149" dur="1" fill="hold">
                                          <p:stCondLst>
                                            <p:cond delay="0"/>
                                          </p:stCondLst>
                                        </p:cTn>
                                        <p:tgtEl>
                                          <p:spTgt spid="48"/>
                                        </p:tgtEl>
                                        <p:attrNameLst>
                                          <p:attrName>style.visibility</p:attrName>
                                        </p:attrNameLst>
                                      </p:cBhvr>
                                      <p:to>
                                        <p:strVal val="visible"/>
                                      </p:to>
                                    </p:set>
                                    <p:animEffect transition="in" filter="wipe(left)">
                                      <p:cBhvr>
                                        <p:cTn id="150" dur="300"/>
                                        <p:tgtEl>
                                          <p:spTgt spid="48"/>
                                        </p:tgtEl>
                                      </p:cBhvr>
                                    </p:animEffect>
                                  </p:childTnLst>
                                </p:cTn>
                              </p:par>
                            </p:childTnLst>
                          </p:cTn>
                        </p:par>
                        <p:par>
                          <p:cTn id="151" fill="hold">
                            <p:stCondLst>
                              <p:cond delay="4460"/>
                            </p:stCondLst>
                            <p:childTnLst>
                              <p:par>
                                <p:cTn id="152" presetID="22" presetClass="entr" presetSubtype="8" fill="hold" grpId="0" nodeType="afterEffect">
                                  <p:stCondLst>
                                    <p:cond delay="0"/>
                                  </p:stCondLst>
                                  <p:childTnLst>
                                    <p:set>
                                      <p:cBhvr>
                                        <p:cTn id="153" dur="1" fill="hold">
                                          <p:stCondLst>
                                            <p:cond delay="0"/>
                                          </p:stCondLst>
                                        </p:cTn>
                                        <p:tgtEl>
                                          <p:spTgt spid="57"/>
                                        </p:tgtEl>
                                        <p:attrNameLst>
                                          <p:attrName>style.visibility</p:attrName>
                                        </p:attrNameLst>
                                      </p:cBhvr>
                                      <p:to>
                                        <p:strVal val="visible"/>
                                      </p:to>
                                    </p:set>
                                    <p:animEffect transition="in" filter="wipe(left)">
                                      <p:cBhvr>
                                        <p:cTn id="154" dur="300"/>
                                        <p:tgtEl>
                                          <p:spTgt spid="57"/>
                                        </p:tgtEl>
                                      </p:cBhvr>
                                    </p:animEffect>
                                  </p:childTnLst>
                                </p:cTn>
                              </p:par>
                              <p:par>
                                <p:cTn id="155" presetID="22" presetClass="entr" presetSubtype="8" fill="hold" grpId="0" nodeType="withEffect">
                                  <p:stCondLst>
                                    <p:cond delay="0"/>
                                  </p:stCondLst>
                                  <p:childTnLst>
                                    <p:set>
                                      <p:cBhvr>
                                        <p:cTn id="156" dur="1" fill="hold">
                                          <p:stCondLst>
                                            <p:cond delay="0"/>
                                          </p:stCondLst>
                                        </p:cTn>
                                        <p:tgtEl>
                                          <p:spTgt spid="49"/>
                                        </p:tgtEl>
                                        <p:attrNameLst>
                                          <p:attrName>style.visibility</p:attrName>
                                        </p:attrNameLst>
                                      </p:cBhvr>
                                      <p:to>
                                        <p:strVal val="visible"/>
                                      </p:to>
                                    </p:set>
                                    <p:animEffect transition="in" filter="wipe(left)">
                                      <p:cBhvr>
                                        <p:cTn id="157" dur="300"/>
                                        <p:tgtEl>
                                          <p:spTgt spid="49"/>
                                        </p:tgtEl>
                                      </p:cBhvr>
                                    </p:animEffect>
                                  </p:childTnLst>
                                </p:cTn>
                              </p:par>
                            </p:childTnLst>
                          </p:cTn>
                        </p:par>
                        <p:par>
                          <p:cTn id="158" fill="hold">
                            <p:stCondLst>
                              <p:cond delay="4760"/>
                            </p:stCondLst>
                            <p:childTnLst>
                              <p:par>
                                <p:cTn id="159" presetID="22" presetClass="entr" presetSubtype="8" fill="hold" grpId="0" nodeType="afterEffect">
                                  <p:stCondLst>
                                    <p:cond delay="0"/>
                                  </p:stCondLst>
                                  <p:childTnLst>
                                    <p:set>
                                      <p:cBhvr>
                                        <p:cTn id="160" dur="1" fill="hold">
                                          <p:stCondLst>
                                            <p:cond delay="0"/>
                                          </p:stCondLst>
                                        </p:cTn>
                                        <p:tgtEl>
                                          <p:spTgt spid="58"/>
                                        </p:tgtEl>
                                        <p:attrNameLst>
                                          <p:attrName>style.visibility</p:attrName>
                                        </p:attrNameLst>
                                      </p:cBhvr>
                                      <p:to>
                                        <p:strVal val="visible"/>
                                      </p:to>
                                    </p:set>
                                    <p:animEffect transition="in" filter="wipe(left)">
                                      <p:cBhvr>
                                        <p:cTn id="161" dur="300"/>
                                        <p:tgtEl>
                                          <p:spTgt spid="58"/>
                                        </p:tgtEl>
                                      </p:cBhvr>
                                    </p:animEffect>
                                  </p:childTnLst>
                                </p:cTn>
                              </p:par>
                              <p:par>
                                <p:cTn id="162" presetID="22" presetClass="entr" presetSubtype="8" fill="hold" grpId="0" nodeType="withEffect">
                                  <p:stCondLst>
                                    <p:cond delay="0"/>
                                  </p:stCondLst>
                                  <p:childTnLst>
                                    <p:set>
                                      <p:cBhvr>
                                        <p:cTn id="163" dur="1" fill="hold">
                                          <p:stCondLst>
                                            <p:cond delay="0"/>
                                          </p:stCondLst>
                                        </p:cTn>
                                        <p:tgtEl>
                                          <p:spTgt spid="50"/>
                                        </p:tgtEl>
                                        <p:attrNameLst>
                                          <p:attrName>style.visibility</p:attrName>
                                        </p:attrNameLst>
                                      </p:cBhvr>
                                      <p:to>
                                        <p:strVal val="visible"/>
                                      </p:to>
                                    </p:set>
                                    <p:animEffect transition="in" filter="wipe(left)">
                                      <p:cBhvr>
                                        <p:cTn id="164" dur="300"/>
                                        <p:tgtEl>
                                          <p:spTgt spid="50"/>
                                        </p:tgtEl>
                                      </p:cBhvr>
                                    </p:animEffect>
                                  </p:childTnLst>
                                </p:cTn>
                              </p:par>
                            </p:childTnLst>
                          </p:cTn>
                        </p:par>
                        <p:par>
                          <p:cTn id="165" fill="hold">
                            <p:stCondLst>
                              <p:cond delay="5060"/>
                            </p:stCondLst>
                            <p:childTnLst>
                              <p:par>
                                <p:cTn id="166" presetID="22" presetClass="entr" presetSubtype="8" fill="hold" grpId="0" nodeType="afterEffect">
                                  <p:stCondLst>
                                    <p:cond delay="0"/>
                                  </p:stCondLst>
                                  <p:childTnLst>
                                    <p:set>
                                      <p:cBhvr>
                                        <p:cTn id="167" dur="1" fill="hold">
                                          <p:stCondLst>
                                            <p:cond delay="0"/>
                                          </p:stCondLst>
                                        </p:cTn>
                                        <p:tgtEl>
                                          <p:spTgt spid="59"/>
                                        </p:tgtEl>
                                        <p:attrNameLst>
                                          <p:attrName>style.visibility</p:attrName>
                                        </p:attrNameLst>
                                      </p:cBhvr>
                                      <p:to>
                                        <p:strVal val="visible"/>
                                      </p:to>
                                    </p:set>
                                    <p:animEffect transition="in" filter="wipe(left)">
                                      <p:cBhvr>
                                        <p:cTn id="168" dur="300"/>
                                        <p:tgtEl>
                                          <p:spTgt spid="59"/>
                                        </p:tgtEl>
                                      </p:cBhvr>
                                    </p:animEffect>
                                  </p:childTnLst>
                                </p:cTn>
                              </p:par>
                              <p:par>
                                <p:cTn id="169" presetID="22" presetClass="entr" presetSubtype="8" fill="hold" grpId="0" nodeType="withEffect">
                                  <p:stCondLst>
                                    <p:cond delay="0"/>
                                  </p:stCondLst>
                                  <p:childTnLst>
                                    <p:set>
                                      <p:cBhvr>
                                        <p:cTn id="170" dur="1" fill="hold">
                                          <p:stCondLst>
                                            <p:cond delay="0"/>
                                          </p:stCondLst>
                                        </p:cTn>
                                        <p:tgtEl>
                                          <p:spTgt spid="51"/>
                                        </p:tgtEl>
                                        <p:attrNameLst>
                                          <p:attrName>style.visibility</p:attrName>
                                        </p:attrNameLst>
                                      </p:cBhvr>
                                      <p:to>
                                        <p:strVal val="visible"/>
                                      </p:to>
                                    </p:set>
                                    <p:animEffect transition="in" filter="wipe(left)">
                                      <p:cBhvr>
                                        <p:cTn id="171" dur="3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25" grpId="0" animBg="1"/>
      <p:bldP spid="41" grpId="0"/>
      <p:bldP spid="42" grpId="0"/>
      <p:bldP spid="43" grpId="0"/>
      <p:bldP spid="44" grpId="0"/>
      <p:bldP spid="45" grpId="0"/>
      <p:bldP spid="46" grpId="0"/>
      <p:bldP spid="47" grpId="0" animBg="1"/>
      <p:bldP spid="48" grpId="0" animBg="1"/>
      <p:bldP spid="49" grpId="0" animBg="1"/>
      <p:bldP spid="50" grpId="0" animBg="1"/>
      <p:bldP spid="51" grpId="0" animBg="1"/>
      <p:bldP spid="55" grpId="0"/>
      <p:bldP spid="56" grpId="0"/>
      <p:bldP spid="57" grpId="0"/>
      <p:bldP spid="58" grpId="0"/>
      <p:bldP spid="5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 name="组合 4"/>
          <p:cNvGrpSpPr/>
          <p:nvPr/>
        </p:nvGrpSpPr>
        <p:grpSpPr>
          <a:xfrm>
            <a:off x="6012160" y="3334479"/>
            <a:ext cx="715109" cy="715108"/>
            <a:chOff x="680580" y="1491630"/>
            <a:chExt cx="1479184" cy="1479182"/>
          </a:xfrm>
        </p:grpSpPr>
        <p:grpSp>
          <p:nvGrpSpPr>
            <p:cNvPr id="6" name="组合 5"/>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椭圆 8"/>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012160" y="1500453"/>
            <a:ext cx="715109" cy="715108"/>
            <a:chOff x="680580" y="1491630"/>
            <a:chExt cx="1479184" cy="1479182"/>
          </a:xfrm>
        </p:grpSpPr>
        <p:grpSp>
          <p:nvGrpSpPr>
            <p:cNvPr id="11" name="组合 10"/>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2512752" y="3331015"/>
            <a:ext cx="715109" cy="715108"/>
            <a:chOff x="680580" y="1491630"/>
            <a:chExt cx="1479184" cy="1479182"/>
          </a:xfrm>
        </p:grpSpPr>
        <p:grpSp>
          <p:nvGrpSpPr>
            <p:cNvPr id="16" name="组合 15"/>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21" name="Freeform 47"/>
          <p:cNvSpPr>
            <a:spLocks/>
          </p:cNvSpPr>
          <p:nvPr/>
        </p:nvSpPr>
        <p:spPr bwMode="auto">
          <a:xfrm>
            <a:off x="3480607" y="2469693"/>
            <a:ext cx="2665376" cy="1655651"/>
          </a:xfrm>
          <a:custGeom>
            <a:avLst/>
            <a:gdLst>
              <a:gd name="T0" fmla="*/ 2513 w 2513"/>
              <a:gd name="T1" fmla="*/ 0 h 1561"/>
              <a:gd name="T2" fmla="*/ 0 w 2513"/>
              <a:gd name="T3" fmla="*/ 0 h 1561"/>
              <a:gd name="T4" fmla="*/ 0 w 2513"/>
              <a:gd name="T5" fmla="*/ 1561 h 1561"/>
              <a:gd name="T6" fmla="*/ 2513 w 2513"/>
              <a:gd name="T7" fmla="*/ 0 h 1561"/>
            </a:gdLst>
            <a:ahLst/>
            <a:cxnLst>
              <a:cxn ang="0">
                <a:pos x="T0" y="T1"/>
              </a:cxn>
              <a:cxn ang="0">
                <a:pos x="T2" y="T3"/>
              </a:cxn>
              <a:cxn ang="0">
                <a:pos x="T4" y="T5"/>
              </a:cxn>
              <a:cxn ang="0">
                <a:pos x="T6" y="T7"/>
              </a:cxn>
            </a:cxnLst>
            <a:rect l="0" t="0" r="r" b="b"/>
            <a:pathLst>
              <a:path w="2513" h="1561">
                <a:moveTo>
                  <a:pt x="2513" y="0"/>
                </a:moveTo>
                <a:lnTo>
                  <a:pt x="0" y="0"/>
                </a:lnTo>
                <a:lnTo>
                  <a:pt x="0" y="1561"/>
                </a:lnTo>
                <a:lnTo>
                  <a:pt x="25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latin typeface="+mn-ea"/>
            </a:endParaRPr>
          </a:p>
        </p:txBody>
      </p:sp>
      <p:grpSp>
        <p:nvGrpSpPr>
          <p:cNvPr id="22" name="Group 126"/>
          <p:cNvGrpSpPr/>
          <p:nvPr/>
        </p:nvGrpSpPr>
        <p:grpSpPr>
          <a:xfrm>
            <a:off x="2694782" y="3503977"/>
            <a:ext cx="369956" cy="347622"/>
            <a:chOff x="3175" y="-1587"/>
            <a:chExt cx="1209675" cy="1136651"/>
          </a:xfrm>
          <a:solidFill>
            <a:srgbClr val="007CD0"/>
          </a:solidFill>
        </p:grpSpPr>
        <p:sp>
          <p:nvSpPr>
            <p:cNvPr id="23" name="Freeform 59"/>
            <p:cNvSpPr>
              <a:spLocks/>
            </p:cNvSpPr>
            <p:nvPr/>
          </p:nvSpPr>
          <p:spPr bwMode="auto">
            <a:xfrm>
              <a:off x="3175" y="-1587"/>
              <a:ext cx="1209675" cy="454025"/>
            </a:xfrm>
            <a:custGeom>
              <a:avLst/>
              <a:gdLst>
                <a:gd name="T0" fmla="*/ 297 w 320"/>
                <a:gd name="T1" fmla="*/ 41 h 120"/>
                <a:gd name="T2" fmla="*/ 160 w 320"/>
                <a:gd name="T3" fmla="*/ 0 h 120"/>
                <a:gd name="T4" fmla="*/ 23 w 320"/>
                <a:gd name="T5" fmla="*/ 41 h 120"/>
                <a:gd name="T6" fmla="*/ 0 w 320"/>
                <a:gd name="T7" fmla="*/ 79 h 120"/>
                <a:gd name="T8" fmla="*/ 0 w 320"/>
                <a:gd name="T9" fmla="*/ 100 h 120"/>
                <a:gd name="T10" fmla="*/ 20 w 320"/>
                <a:gd name="T11" fmla="*/ 120 h 120"/>
                <a:gd name="T12" fmla="*/ 60 w 320"/>
                <a:gd name="T13" fmla="*/ 120 h 120"/>
                <a:gd name="T14" fmla="*/ 80 w 320"/>
                <a:gd name="T15" fmla="*/ 100 h 120"/>
                <a:gd name="T16" fmla="*/ 91 w 320"/>
                <a:gd name="T17" fmla="*/ 67 h 120"/>
                <a:gd name="T18" fmla="*/ 160 w 320"/>
                <a:gd name="T19" fmla="*/ 41 h 120"/>
                <a:gd name="T20" fmla="*/ 229 w 320"/>
                <a:gd name="T21" fmla="*/ 67 h 120"/>
                <a:gd name="T22" fmla="*/ 241 w 320"/>
                <a:gd name="T23" fmla="*/ 100 h 120"/>
                <a:gd name="T24" fmla="*/ 261 w 320"/>
                <a:gd name="T25" fmla="*/ 120 h 120"/>
                <a:gd name="T26" fmla="*/ 301 w 320"/>
                <a:gd name="T27" fmla="*/ 120 h 120"/>
                <a:gd name="T28" fmla="*/ 320 w 320"/>
                <a:gd name="T29" fmla="*/ 100 h 120"/>
                <a:gd name="T30" fmla="*/ 320 w 320"/>
                <a:gd name="T31" fmla="*/ 79 h 120"/>
                <a:gd name="T32" fmla="*/ 297 w 320"/>
                <a:gd name="T33" fmla="*/ 4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0" h="120">
                  <a:moveTo>
                    <a:pt x="297" y="41"/>
                  </a:moveTo>
                  <a:cubicBezTo>
                    <a:pt x="273" y="20"/>
                    <a:pt x="240" y="0"/>
                    <a:pt x="160" y="0"/>
                  </a:cubicBezTo>
                  <a:cubicBezTo>
                    <a:pt x="80" y="0"/>
                    <a:pt x="48" y="20"/>
                    <a:pt x="23" y="41"/>
                  </a:cubicBezTo>
                  <a:cubicBezTo>
                    <a:pt x="9" y="53"/>
                    <a:pt x="0" y="61"/>
                    <a:pt x="0" y="79"/>
                  </a:cubicBezTo>
                  <a:cubicBezTo>
                    <a:pt x="0" y="100"/>
                    <a:pt x="0" y="100"/>
                    <a:pt x="0" y="100"/>
                  </a:cubicBezTo>
                  <a:cubicBezTo>
                    <a:pt x="0" y="111"/>
                    <a:pt x="9" y="120"/>
                    <a:pt x="20" y="120"/>
                  </a:cubicBezTo>
                  <a:cubicBezTo>
                    <a:pt x="60" y="120"/>
                    <a:pt x="60" y="120"/>
                    <a:pt x="60" y="120"/>
                  </a:cubicBezTo>
                  <a:cubicBezTo>
                    <a:pt x="71" y="120"/>
                    <a:pt x="80" y="111"/>
                    <a:pt x="80" y="100"/>
                  </a:cubicBezTo>
                  <a:cubicBezTo>
                    <a:pt x="80" y="89"/>
                    <a:pt x="82" y="80"/>
                    <a:pt x="91" y="67"/>
                  </a:cubicBezTo>
                  <a:cubicBezTo>
                    <a:pt x="101" y="55"/>
                    <a:pt x="120" y="40"/>
                    <a:pt x="160" y="41"/>
                  </a:cubicBezTo>
                  <a:cubicBezTo>
                    <a:pt x="200" y="40"/>
                    <a:pt x="220" y="55"/>
                    <a:pt x="229" y="67"/>
                  </a:cubicBezTo>
                  <a:cubicBezTo>
                    <a:pt x="239" y="80"/>
                    <a:pt x="241" y="89"/>
                    <a:pt x="241" y="100"/>
                  </a:cubicBezTo>
                  <a:cubicBezTo>
                    <a:pt x="241" y="111"/>
                    <a:pt x="250" y="120"/>
                    <a:pt x="261" y="120"/>
                  </a:cubicBezTo>
                  <a:cubicBezTo>
                    <a:pt x="301" y="120"/>
                    <a:pt x="301" y="120"/>
                    <a:pt x="301" y="120"/>
                  </a:cubicBezTo>
                  <a:cubicBezTo>
                    <a:pt x="312" y="120"/>
                    <a:pt x="320" y="111"/>
                    <a:pt x="320" y="100"/>
                  </a:cubicBezTo>
                  <a:cubicBezTo>
                    <a:pt x="320" y="79"/>
                    <a:pt x="320" y="79"/>
                    <a:pt x="320" y="79"/>
                  </a:cubicBezTo>
                  <a:cubicBezTo>
                    <a:pt x="320" y="61"/>
                    <a:pt x="311" y="53"/>
                    <a:pt x="297"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24" name="Oval 60"/>
            <p:cNvSpPr>
              <a:spLocks noChangeArrowheads="1"/>
            </p:cNvSpPr>
            <p:nvPr/>
          </p:nvSpPr>
          <p:spPr bwMode="auto">
            <a:xfrm>
              <a:off x="457200" y="679451"/>
              <a:ext cx="301625" cy="3032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25" name="Freeform 61"/>
            <p:cNvSpPr>
              <a:spLocks noEditPoints="1"/>
            </p:cNvSpPr>
            <p:nvPr/>
          </p:nvSpPr>
          <p:spPr bwMode="auto">
            <a:xfrm>
              <a:off x="77788" y="301626"/>
              <a:ext cx="1060450" cy="833438"/>
            </a:xfrm>
            <a:custGeom>
              <a:avLst/>
              <a:gdLst>
                <a:gd name="T0" fmla="*/ 210 w 280"/>
                <a:gd name="T1" fmla="*/ 40 h 220"/>
                <a:gd name="T2" fmla="*/ 200 w 280"/>
                <a:gd name="T3" fmla="*/ 40 h 220"/>
                <a:gd name="T4" fmla="*/ 200 w 280"/>
                <a:gd name="T5" fmla="*/ 15 h 220"/>
                <a:gd name="T6" fmla="*/ 180 w 280"/>
                <a:gd name="T7" fmla="*/ 0 h 220"/>
                <a:gd name="T8" fmla="*/ 160 w 280"/>
                <a:gd name="T9" fmla="*/ 15 h 220"/>
                <a:gd name="T10" fmla="*/ 160 w 280"/>
                <a:gd name="T11" fmla="*/ 40 h 220"/>
                <a:gd name="T12" fmla="*/ 120 w 280"/>
                <a:gd name="T13" fmla="*/ 40 h 220"/>
                <a:gd name="T14" fmla="*/ 120 w 280"/>
                <a:gd name="T15" fmla="*/ 15 h 220"/>
                <a:gd name="T16" fmla="*/ 100 w 280"/>
                <a:gd name="T17" fmla="*/ 0 h 220"/>
                <a:gd name="T18" fmla="*/ 80 w 280"/>
                <a:gd name="T19" fmla="*/ 15 h 220"/>
                <a:gd name="T20" fmla="*/ 80 w 280"/>
                <a:gd name="T21" fmla="*/ 40 h 220"/>
                <a:gd name="T22" fmla="*/ 71 w 280"/>
                <a:gd name="T23" fmla="*/ 40 h 220"/>
                <a:gd name="T24" fmla="*/ 54 w 280"/>
                <a:gd name="T25" fmla="*/ 49 h 220"/>
                <a:gd name="T26" fmla="*/ 0 w 280"/>
                <a:gd name="T27" fmla="*/ 160 h 220"/>
                <a:gd name="T28" fmla="*/ 0 w 280"/>
                <a:gd name="T29" fmla="*/ 200 h 220"/>
                <a:gd name="T30" fmla="*/ 20 w 280"/>
                <a:gd name="T31" fmla="*/ 220 h 220"/>
                <a:gd name="T32" fmla="*/ 260 w 280"/>
                <a:gd name="T33" fmla="*/ 220 h 220"/>
                <a:gd name="T34" fmla="*/ 280 w 280"/>
                <a:gd name="T35" fmla="*/ 200 h 220"/>
                <a:gd name="T36" fmla="*/ 280 w 280"/>
                <a:gd name="T37" fmla="*/ 162 h 220"/>
                <a:gd name="T38" fmla="*/ 226 w 280"/>
                <a:gd name="T39" fmla="*/ 48 h 220"/>
                <a:gd name="T40" fmla="*/ 210 w 280"/>
                <a:gd name="T41" fmla="*/ 40 h 220"/>
                <a:gd name="T42" fmla="*/ 140 w 280"/>
                <a:gd name="T43" fmla="*/ 200 h 220"/>
                <a:gd name="T44" fmla="*/ 80 w 280"/>
                <a:gd name="T45" fmla="*/ 140 h 220"/>
                <a:gd name="T46" fmla="*/ 140 w 280"/>
                <a:gd name="T47" fmla="*/ 80 h 220"/>
                <a:gd name="T48" fmla="*/ 200 w 280"/>
                <a:gd name="T49" fmla="*/ 140 h 220"/>
                <a:gd name="T50" fmla="*/ 140 w 280"/>
                <a:gd name="T51" fmla="*/ 20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0" h="220">
                  <a:moveTo>
                    <a:pt x="210" y="40"/>
                  </a:moveTo>
                  <a:cubicBezTo>
                    <a:pt x="200" y="40"/>
                    <a:pt x="200" y="40"/>
                    <a:pt x="200" y="40"/>
                  </a:cubicBezTo>
                  <a:cubicBezTo>
                    <a:pt x="200" y="15"/>
                    <a:pt x="200" y="15"/>
                    <a:pt x="200" y="15"/>
                  </a:cubicBezTo>
                  <a:cubicBezTo>
                    <a:pt x="200" y="7"/>
                    <a:pt x="191" y="0"/>
                    <a:pt x="180" y="0"/>
                  </a:cubicBezTo>
                  <a:cubicBezTo>
                    <a:pt x="169" y="0"/>
                    <a:pt x="160" y="7"/>
                    <a:pt x="160" y="15"/>
                  </a:cubicBezTo>
                  <a:cubicBezTo>
                    <a:pt x="160" y="40"/>
                    <a:pt x="160" y="40"/>
                    <a:pt x="160" y="40"/>
                  </a:cubicBezTo>
                  <a:cubicBezTo>
                    <a:pt x="120" y="40"/>
                    <a:pt x="120" y="40"/>
                    <a:pt x="120" y="40"/>
                  </a:cubicBezTo>
                  <a:cubicBezTo>
                    <a:pt x="120" y="15"/>
                    <a:pt x="120" y="15"/>
                    <a:pt x="120" y="15"/>
                  </a:cubicBezTo>
                  <a:cubicBezTo>
                    <a:pt x="120" y="7"/>
                    <a:pt x="111" y="0"/>
                    <a:pt x="100" y="0"/>
                  </a:cubicBezTo>
                  <a:cubicBezTo>
                    <a:pt x="89" y="0"/>
                    <a:pt x="80" y="7"/>
                    <a:pt x="80" y="15"/>
                  </a:cubicBezTo>
                  <a:cubicBezTo>
                    <a:pt x="80" y="40"/>
                    <a:pt x="80" y="40"/>
                    <a:pt x="80" y="40"/>
                  </a:cubicBezTo>
                  <a:cubicBezTo>
                    <a:pt x="71" y="40"/>
                    <a:pt x="71" y="40"/>
                    <a:pt x="71" y="40"/>
                  </a:cubicBezTo>
                  <a:cubicBezTo>
                    <a:pt x="64" y="40"/>
                    <a:pt x="58" y="43"/>
                    <a:pt x="54" y="49"/>
                  </a:cubicBezTo>
                  <a:cubicBezTo>
                    <a:pt x="39" y="72"/>
                    <a:pt x="0" y="133"/>
                    <a:pt x="0" y="160"/>
                  </a:cubicBezTo>
                  <a:cubicBezTo>
                    <a:pt x="0" y="200"/>
                    <a:pt x="0" y="200"/>
                    <a:pt x="0" y="200"/>
                  </a:cubicBezTo>
                  <a:cubicBezTo>
                    <a:pt x="0" y="211"/>
                    <a:pt x="9" y="220"/>
                    <a:pt x="20" y="220"/>
                  </a:cubicBezTo>
                  <a:cubicBezTo>
                    <a:pt x="260" y="220"/>
                    <a:pt x="260" y="220"/>
                    <a:pt x="260" y="220"/>
                  </a:cubicBezTo>
                  <a:cubicBezTo>
                    <a:pt x="271" y="220"/>
                    <a:pt x="280" y="211"/>
                    <a:pt x="280" y="200"/>
                  </a:cubicBezTo>
                  <a:cubicBezTo>
                    <a:pt x="280" y="183"/>
                    <a:pt x="280" y="162"/>
                    <a:pt x="280" y="162"/>
                  </a:cubicBezTo>
                  <a:cubicBezTo>
                    <a:pt x="280" y="127"/>
                    <a:pt x="241" y="70"/>
                    <a:pt x="226" y="48"/>
                  </a:cubicBezTo>
                  <a:cubicBezTo>
                    <a:pt x="222" y="43"/>
                    <a:pt x="216" y="40"/>
                    <a:pt x="210" y="40"/>
                  </a:cubicBezTo>
                  <a:close/>
                  <a:moveTo>
                    <a:pt x="140" y="200"/>
                  </a:moveTo>
                  <a:cubicBezTo>
                    <a:pt x="107" y="200"/>
                    <a:pt x="80" y="173"/>
                    <a:pt x="80" y="140"/>
                  </a:cubicBezTo>
                  <a:cubicBezTo>
                    <a:pt x="80" y="107"/>
                    <a:pt x="107" y="80"/>
                    <a:pt x="140" y="80"/>
                  </a:cubicBezTo>
                  <a:cubicBezTo>
                    <a:pt x="173" y="80"/>
                    <a:pt x="200" y="107"/>
                    <a:pt x="200" y="140"/>
                  </a:cubicBezTo>
                  <a:cubicBezTo>
                    <a:pt x="200" y="173"/>
                    <a:pt x="173" y="200"/>
                    <a:pt x="140"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grpSp>
        <p:nvGrpSpPr>
          <p:cNvPr id="26" name="Group 135"/>
          <p:cNvGrpSpPr/>
          <p:nvPr/>
        </p:nvGrpSpPr>
        <p:grpSpPr>
          <a:xfrm>
            <a:off x="6188712" y="3565045"/>
            <a:ext cx="368538" cy="253976"/>
            <a:chOff x="3175" y="4763"/>
            <a:chExt cx="3130550" cy="2157412"/>
          </a:xfrm>
          <a:solidFill>
            <a:srgbClr val="007CD0"/>
          </a:solidFill>
        </p:grpSpPr>
        <p:sp>
          <p:nvSpPr>
            <p:cNvPr id="27" name="Freeform 65"/>
            <p:cNvSpPr>
              <a:spLocks/>
            </p:cNvSpPr>
            <p:nvPr/>
          </p:nvSpPr>
          <p:spPr bwMode="auto">
            <a:xfrm>
              <a:off x="387350" y="396875"/>
              <a:ext cx="917575" cy="833437"/>
            </a:xfrm>
            <a:custGeom>
              <a:avLst/>
              <a:gdLst>
                <a:gd name="T0" fmla="*/ 242 w 244"/>
                <a:gd name="T1" fmla="*/ 221 h 221"/>
                <a:gd name="T2" fmla="*/ 237 w 244"/>
                <a:gd name="T3" fmla="*/ 188 h 221"/>
                <a:gd name="T4" fmla="*/ 182 w 244"/>
                <a:gd name="T5" fmla="*/ 159 h 221"/>
                <a:gd name="T6" fmla="*/ 152 w 244"/>
                <a:gd name="T7" fmla="*/ 146 h 221"/>
                <a:gd name="T8" fmla="*/ 152 w 244"/>
                <a:gd name="T9" fmla="*/ 123 h 221"/>
                <a:gd name="T10" fmla="*/ 164 w 244"/>
                <a:gd name="T11" fmla="*/ 94 h 221"/>
                <a:gd name="T12" fmla="*/ 176 w 244"/>
                <a:gd name="T13" fmla="*/ 81 h 221"/>
                <a:gd name="T14" fmla="*/ 168 w 244"/>
                <a:gd name="T15" fmla="*/ 63 h 221"/>
                <a:gd name="T16" fmla="*/ 170 w 244"/>
                <a:gd name="T17" fmla="*/ 38 h 221"/>
                <a:gd name="T18" fmla="*/ 122 w 244"/>
                <a:gd name="T19" fmla="*/ 0 h 221"/>
                <a:gd name="T20" fmla="*/ 74 w 244"/>
                <a:gd name="T21" fmla="*/ 38 h 221"/>
                <a:gd name="T22" fmla="*/ 76 w 244"/>
                <a:gd name="T23" fmla="*/ 63 h 221"/>
                <a:gd name="T24" fmla="*/ 68 w 244"/>
                <a:gd name="T25" fmla="*/ 81 h 221"/>
                <a:gd name="T26" fmla="*/ 80 w 244"/>
                <a:gd name="T27" fmla="*/ 94 h 221"/>
                <a:gd name="T28" fmla="*/ 92 w 244"/>
                <a:gd name="T29" fmla="*/ 123 h 221"/>
                <a:gd name="T30" fmla="*/ 92 w 244"/>
                <a:gd name="T31" fmla="*/ 146 h 221"/>
                <a:gd name="T32" fmla="*/ 62 w 244"/>
                <a:gd name="T33" fmla="*/ 159 h 221"/>
                <a:gd name="T34" fmla="*/ 7 w 244"/>
                <a:gd name="T35" fmla="*/ 188 h 221"/>
                <a:gd name="T36" fmla="*/ 2 w 244"/>
                <a:gd name="T37" fmla="*/ 221 h 221"/>
                <a:gd name="T38" fmla="*/ 242 w 244"/>
                <a:gd name="T3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4" h="221">
                  <a:moveTo>
                    <a:pt x="242" y="221"/>
                  </a:moveTo>
                  <a:cubicBezTo>
                    <a:pt x="242" y="221"/>
                    <a:pt x="244" y="198"/>
                    <a:pt x="237" y="188"/>
                  </a:cubicBezTo>
                  <a:cubicBezTo>
                    <a:pt x="230" y="176"/>
                    <a:pt x="206" y="169"/>
                    <a:pt x="182" y="159"/>
                  </a:cubicBezTo>
                  <a:cubicBezTo>
                    <a:pt x="158" y="149"/>
                    <a:pt x="152" y="146"/>
                    <a:pt x="152" y="146"/>
                  </a:cubicBezTo>
                  <a:cubicBezTo>
                    <a:pt x="152" y="123"/>
                    <a:pt x="152" y="123"/>
                    <a:pt x="152" y="123"/>
                  </a:cubicBezTo>
                  <a:cubicBezTo>
                    <a:pt x="152" y="123"/>
                    <a:pt x="161" y="116"/>
                    <a:pt x="164" y="94"/>
                  </a:cubicBezTo>
                  <a:cubicBezTo>
                    <a:pt x="169" y="96"/>
                    <a:pt x="175" y="86"/>
                    <a:pt x="176" y="81"/>
                  </a:cubicBezTo>
                  <a:cubicBezTo>
                    <a:pt x="176" y="76"/>
                    <a:pt x="175" y="62"/>
                    <a:pt x="168" y="63"/>
                  </a:cubicBezTo>
                  <a:cubicBezTo>
                    <a:pt x="169" y="52"/>
                    <a:pt x="170" y="43"/>
                    <a:pt x="170" y="38"/>
                  </a:cubicBezTo>
                  <a:cubicBezTo>
                    <a:pt x="168" y="19"/>
                    <a:pt x="150" y="0"/>
                    <a:pt x="122" y="0"/>
                  </a:cubicBezTo>
                  <a:cubicBezTo>
                    <a:pt x="94" y="0"/>
                    <a:pt x="76" y="19"/>
                    <a:pt x="74" y="38"/>
                  </a:cubicBezTo>
                  <a:cubicBezTo>
                    <a:pt x="74" y="43"/>
                    <a:pt x="75" y="52"/>
                    <a:pt x="76" y="63"/>
                  </a:cubicBezTo>
                  <a:cubicBezTo>
                    <a:pt x="69" y="62"/>
                    <a:pt x="68" y="76"/>
                    <a:pt x="68" y="81"/>
                  </a:cubicBezTo>
                  <a:cubicBezTo>
                    <a:pt x="69" y="86"/>
                    <a:pt x="75" y="96"/>
                    <a:pt x="80" y="94"/>
                  </a:cubicBezTo>
                  <a:cubicBezTo>
                    <a:pt x="83" y="116"/>
                    <a:pt x="92" y="123"/>
                    <a:pt x="92" y="123"/>
                  </a:cubicBezTo>
                  <a:cubicBezTo>
                    <a:pt x="92" y="146"/>
                    <a:pt x="92" y="146"/>
                    <a:pt x="92" y="146"/>
                  </a:cubicBezTo>
                  <a:cubicBezTo>
                    <a:pt x="92" y="146"/>
                    <a:pt x="86" y="149"/>
                    <a:pt x="62" y="159"/>
                  </a:cubicBezTo>
                  <a:cubicBezTo>
                    <a:pt x="38" y="169"/>
                    <a:pt x="14" y="176"/>
                    <a:pt x="7" y="188"/>
                  </a:cubicBezTo>
                  <a:cubicBezTo>
                    <a:pt x="0" y="198"/>
                    <a:pt x="2" y="221"/>
                    <a:pt x="2" y="221"/>
                  </a:cubicBezTo>
                  <a:lnTo>
                    <a:pt x="242" y="2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28" name="Rectangle 66"/>
            <p:cNvSpPr>
              <a:spLocks noChangeArrowheads="1"/>
            </p:cNvSpPr>
            <p:nvPr/>
          </p:nvSpPr>
          <p:spPr bwMode="auto">
            <a:xfrm>
              <a:off x="1568450" y="396875"/>
              <a:ext cx="782638"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29" name="Rectangle 67"/>
            <p:cNvSpPr>
              <a:spLocks noChangeArrowheads="1"/>
            </p:cNvSpPr>
            <p:nvPr/>
          </p:nvSpPr>
          <p:spPr bwMode="auto">
            <a:xfrm>
              <a:off x="1568450" y="788988"/>
              <a:ext cx="1174750"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30" name="Rectangle 68"/>
            <p:cNvSpPr>
              <a:spLocks noChangeArrowheads="1"/>
            </p:cNvSpPr>
            <p:nvPr/>
          </p:nvSpPr>
          <p:spPr bwMode="auto">
            <a:xfrm>
              <a:off x="1568450" y="1181100"/>
              <a:ext cx="979488" cy="196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sp>
          <p:nvSpPr>
            <p:cNvPr id="31" name="Freeform 69"/>
            <p:cNvSpPr>
              <a:spLocks noEditPoints="1"/>
            </p:cNvSpPr>
            <p:nvPr/>
          </p:nvSpPr>
          <p:spPr bwMode="auto">
            <a:xfrm>
              <a:off x="3175" y="4763"/>
              <a:ext cx="3130550" cy="2157412"/>
            </a:xfrm>
            <a:custGeom>
              <a:avLst/>
              <a:gdLst>
                <a:gd name="T0" fmla="*/ 0 w 832"/>
                <a:gd name="T1" fmla="*/ 0 h 572"/>
                <a:gd name="T2" fmla="*/ 0 w 832"/>
                <a:gd name="T3" fmla="*/ 572 h 572"/>
                <a:gd name="T4" fmla="*/ 832 w 832"/>
                <a:gd name="T5" fmla="*/ 572 h 572"/>
                <a:gd name="T6" fmla="*/ 832 w 832"/>
                <a:gd name="T7" fmla="*/ 0 h 572"/>
                <a:gd name="T8" fmla="*/ 0 w 832"/>
                <a:gd name="T9" fmla="*/ 0 h 572"/>
                <a:gd name="T10" fmla="*/ 780 w 832"/>
                <a:gd name="T11" fmla="*/ 520 h 572"/>
                <a:gd name="T12" fmla="*/ 671 w 832"/>
                <a:gd name="T13" fmla="*/ 520 h 572"/>
                <a:gd name="T14" fmla="*/ 676 w 832"/>
                <a:gd name="T15" fmla="*/ 494 h 572"/>
                <a:gd name="T16" fmla="*/ 598 w 832"/>
                <a:gd name="T17" fmla="*/ 416 h 572"/>
                <a:gd name="T18" fmla="*/ 520 w 832"/>
                <a:gd name="T19" fmla="*/ 494 h 572"/>
                <a:gd name="T20" fmla="*/ 525 w 832"/>
                <a:gd name="T21" fmla="*/ 520 h 572"/>
                <a:gd name="T22" fmla="*/ 307 w 832"/>
                <a:gd name="T23" fmla="*/ 520 h 572"/>
                <a:gd name="T24" fmla="*/ 312 w 832"/>
                <a:gd name="T25" fmla="*/ 494 h 572"/>
                <a:gd name="T26" fmla="*/ 234 w 832"/>
                <a:gd name="T27" fmla="*/ 416 h 572"/>
                <a:gd name="T28" fmla="*/ 156 w 832"/>
                <a:gd name="T29" fmla="*/ 494 h 572"/>
                <a:gd name="T30" fmla="*/ 161 w 832"/>
                <a:gd name="T31" fmla="*/ 520 h 572"/>
                <a:gd name="T32" fmla="*/ 52 w 832"/>
                <a:gd name="T33" fmla="*/ 520 h 572"/>
                <a:gd name="T34" fmla="*/ 52 w 832"/>
                <a:gd name="T35" fmla="*/ 52 h 572"/>
                <a:gd name="T36" fmla="*/ 780 w 832"/>
                <a:gd name="T37" fmla="*/ 52 h 572"/>
                <a:gd name="T38" fmla="*/ 780 w 832"/>
                <a:gd name="T39" fmla="*/ 520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2" h="572">
                  <a:moveTo>
                    <a:pt x="0" y="0"/>
                  </a:moveTo>
                  <a:cubicBezTo>
                    <a:pt x="0" y="572"/>
                    <a:pt x="0" y="572"/>
                    <a:pt x="0" y="572"/>
                  </a:cubicBezTo>
                  <a:cubicBezTo>
                    <a:pt x="832" y="572"/>
                    <a:pt x="832" y="572"/>
                    <a:pt x="832" y="572"/>
                  </a:cubicBezTo>
                  <a:cubicBezTo>
                    <a:pt x="832" y="0"/>
                    <a:pt x="832" y="0"/>
                    <a:pt x="832" y="0"/>
                  </a:cubicBezTo>
                  <a:lnTo>
                    <a:pt x="0" y="0"/>
                  </a:lnTo>
                  <a:close/>
                  <a:moveTo>
                    <a:pt x="780" y="520"/>
                  </a:moveTo>
                  <a:cubicBezTo>
                    <a:pt x="671" y="520"/>
                    <a:pt x="671" y="520"/>
                    <a:pt x="671" y="520"/>
                  </a:cubicBezTo>
                  <a:cubicBezTo>
                    <a:pt x="674" y="512"/>
                    <a:pt x="676" y="503"/>
                    <a:pt x="676" y="494"/>
                  </a:cubicBezTo>
                  <a:cubicBezTo>
                    <a:pt x="676" y="451"/>
                    <a:pt x="641" y="416"/>
                    <a:pt x="598" y="416"/>
                  </a:cubicBezTo>
                  <a:cubicBezTo>
                    <a:pt x="555" y="416"/>
                    <a:pt x="520" y="451"/>
                    <a:pt x="520" y="494"/>
                  </a:cubicBezTo>
                  <a:cubicBezTo>
                    <a:pt x="520" y="503"/>
                    <a:pt x="522" y="512"/>
                    <a:pt x="525" y="520"/>
                  </a:cubicBezTo>
                  <a:cubicBezTo>
                    <a:pt x="307" y="520"/>
                    <a:pt x="307" y="520"/>
                    <a:pt x="307" y="520"/>
                  </a:cubicBezTo>
                  <a:cubicBezTo>
                    <a:pt x="310" y="512"/>
                    <a:pt x="312" y="503"/>
                    <a:pt x="312" y="494"/>
                  </a:cubicBezTo>
                  <a:cubicBezTo>
                    <a:pt x="312" y="451"/>
                    <a:pt x="277" y="416"/>
                    <a:pt x="234" y="416"/>
                  </a:cubicBezTo>
                  <a:cubicBezTo>
                    <a:pt x="191" y="416"/>
                    <a:pt x="156" y="451"/>
                    <a:pt x="156" y="494"/>
                  </a:cubicBezTo>
                  <a:cubicBezTo>
                    <a:pt x="156" y="503"/>
                    <a:pt x="158" y="512"/>
                    <a:pt x="161" y="520"/>
                  </a:cubicBezTo>
                  <a:cubicBezTo>
                    <a:pt x="52" y="520"/>
                    <a:pt x="52" y="520"/>
                    <a:pt x="52" y="520"/>
                  </a:cubicBezTo>
                  <a:cubicBezTo>
                    <a:pt x="52" y="52"/>
                    <a:pt x="52" y="52"/>
                    <a:pt x="52" y="52"/>
                  </a:cubicBezTo>
                  <a:cubicBezTo>
                    <a:pt x="780" y="52"/>
                    <a:pt x="780" y="52"/>
                    <a:pt x="780" y="52"/>
                  </a:cubicBezTo>
                  <a:lnTo>
                    <a:pt x="780" y="5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latin typeface="+mn-ea"/>
              </a:endParaRPr>
            </a:p>
          </p:txBody>
        </p:sp>
      </p:grpSp>
      <p:sp>
        <p:nvSpPr>
          <p:cNvPr id="32" name="Freeform 73"/>
          <p:cNvSpPr>
            <a:spLocks/>
          </p:cNvSpPr>
          <p:nvPr/>
        </p:nvSpPr>
        <p:spPr bwMode="auto">
          <a:xfrm>
            <a:off x="6220815" y="1706249"/>
            <a:ext cx="304654" cy="303517"/>
          </a:xfrm>
          <a:custGeom>
            <a:avLst/>
            <a:gdLst>
              <a:gd name="T0" fmla="*/ 366 w 451"/>
              <a:gd name="T1" fmla="*/ 355 h 449"/>
              <a:gd name="T2" fmla="*/ 320 w 451"/>
              <a:gd name="T3" fmla="*/ 391 h 449"/>
              <a:gd name="T4" fmla="*/ 173 w 451"/>
              <a:gd name="T5" fmla="*/ 391 h 449"/>
              <a:gd name="T6" fmla="*/ 154 w 451"/>
              <a:gd name="T7" fmla="*/ 363 h 449"/>
              <a:gd name="T8" fmla="*/ 173 w 451"/>
              <a:gd name="T9" fmla="*/ 304 h 449"/>
              <a:gd name="T10" fmla="*/ 405 w 451"/>
              <a:gd name="T11" fmla="*/ 304 h 449"/>
              <a:gd name="T12" fmla="*/ 451 w 451"/>
              <a:gd name="T13" fmla="*/ 103 h 449"/>
              <a:gd name="T14" fmla="*/ 84 w 451"/>
              <a:gd name="T15" fmla="*/ 54 h 449"/>
              <a:gd name="T16" fmla="*/ 55 w 451"/>
              <a:gd name="T17" fmla="*/ 35 h 449"/>
              <a:gd name="T18" fmla="*/ 56 w 451"/>
              <a:gd name="T19" fmla="*/ 28 h 449"/>
              <a:gd name="T20" fmla="*/ 28 w 451"/>
              <a:gd name="T21" fmla="*/ 0 h 449"/>
              <a:gd name="T22" fmla="*/ 0 w 451"/>
              <a:gd name="T23" fmla="*/ 28 h 449"/>
              <a:gd name="T24" fmla="*/ 28 w 451"/>
              <a:gd name="T25" fmla="*/ 56 h 449"/>
              <a:gd name="T26" fmla="*/ 33 w 451"/>
              <a:gd name="T27" fmla="*/ 55 h 449"/>
              <a:gd name="T28" fmla="*/ 68 w 451"/>
              <a:gd name="T29" fmla="*/ 78 h 449"/>
              <a:gd name="T30" fmla="*/ 125 w 451"/>
              <a:gd name="T31" fmla="*/ 304 h 449"/>
              <a:gd name="T32" fmla="*/ 142 w 451"/>
              <a:gd name="T33" fmla="*/ 304 h 449"/>
              <a:gd name="T34" fmla="*/ 127 w 451"/>
              <a:gd name="T35" fmla="*/ 353 h 449"/>
              <a:gd name="T36" fmla="*/ 125 w 451"/>
              <a:gd name="T37" fmla="*/ 353 h 449"/>
              <a:gd name="T38" fmla="*/ 77 w 451"/>
              <a:gd name="T39" fmla="*/ 401 h 449"/>
              <a:gd name="T40" fmla="*/ 125 w 451"/>
              <a:gd name="T41" fmla="*/ 449 h 449"/>
              <a:gd name="T42" fmla="*/ 170 w 451"/>
              <a:gd name="T43" fmla="*/ 420 h 449"/>
              <a:gd name="T44" fmla="*/ 322 w 451"/>
              <a:gd name="T45" fmla="*/ 420 h 449"/>
              <a:gd name="T46" fmla="*/ 366 w 451"/>
              <a:gd name="T47" fmla="*/ 449 h 449"/>
              <a:gd name="T48" fmla="*/ 413 w 451"/>
              <a:gd name="T49" fmla="*/ 402 h 449"/>
              <a:gd name="T50" fmla="*/ 366 w 451"/>
              <a:gd name="T51" fmla="*/ 35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1" h="449">
                <a:moveTo>
                  <a:pt x="366" y="355"/>
                </a:moveTo>
                <a:cubicBezTo>
                  <a:pt x="343" y="355"/>
                  <a:pt x="325" y="371"/>
                  <a:pt x="320" y="391"/>
                </a:cubicBezTo>
                <a:cubicBezTo>
                  <a:pt x="173" y="391"/>
                  <a:pt x="173" y="391"/>
                  <a:pt x="173" y="391"/>
                </a:cubicBezTo>
                <a:cubicBezTo>
                  <a:pt x="170" y="380"/>
                  <a:pt x="164" y="370"/>
                  <a:pt x="154" y="363"/>
                </a:cubicBezTo>
                <a:cubicBezTo>
                  <a:pt x="173" y="304"/>
                  <a:pt x="173" y="304"/>
                  <a:pt x="173" y="304"/>
                </a:cubicBezTo>
                <a:cubicBezTo>
                  <a:pt x="405" y="304"/>
                  <a:pt x="405" y="304"/>
                  <a:pt x="405" y="304"/>
                </a:cubicBezTo>
                <a:cubicBezTo>
                  <a:pt x="451" y="103"/>
                  <a:pt x="451" y="103"/>
                  <a:pt x="451" y="103"/>
                </a:cubicBezTo>
                <a:cubicBezTo>
                  <a:pt x="84" y="54"/>
                  <a:pt x="84" y="54"/>
                  <a:pt x="84" y="54"/>
                </a:cubicBezTo>
                <a:cubicBezTo>
                  <a:pt x="55" y="35"/>
                  <a:pt x="55" y="35"/>
                  <a:pt x="55" y="35"/>
                </a:cubicBezTo>
                <a:cubicBezTo>
                  <a:pt x="56" y="28"/>
                  <a:pt x="56" y="28"/>
                  <a:pt x="56" y="28"/>
                </a:cubicBezTo>
                <a:cubicBezTo>
                  <a:pt x="56" y="13"/>
                  <a:pt x="43" y="0"/>
                  <a:pt x="28" y="0"/>
                </a:cubicBezTo>
                <a:cubicBezTo>
                  <a:pt x="12" y="0"/>
                  <a:pt x="0" y="13"/>
                  <a:pt x="0" y="28"/>
                </a:cubicBezTo>
                <a:cubicBezTo>
                  <a:pt x="0" y="44"/>
                  <a:pt x="12" y="56"/>
                  <a:pt x="28" y="56"/>
                </a:cubicBezTo>
                <a:cubicBezTo>
                  <a:pt x="33" y="55"/>
                  <a:pt x="33" y="55"/>
                  <a:pt x="33" y="55"/>
                </a:cubicBezTo>
                <a:cubicBezTo>
                  <a:pt x="68" y="78"/>
                  <a:pt x="68" y="78"/>
                  <a:pt x="68" y="78"/>
                </a:cubicBezTo>
                <a:cubicBezTo>
                  <a:pt x="125" y="304"/>
                  <a:pt x="125" y="304"/>
                  <a:pt x="125" y="304"/>
                </a:cubicBezTo>
                <a:cubicBezTo>
                  <a:pt x="142" y="304"/>
                  <a:pt x="142" y="304"/>
                  <a:pt x="142" y="304"/>
                </a:cubicBezTo>
                <a:cubicBezTo>
                  <a:pt x="127" y="353"/>
                  <a:pt x="127" y="353"/>
                  <a:pt x="127" y="353"/>
                </a:cubicBezTo>
                <a:cubicBezTo>
                  <a:pt x="125" y="353"/>
                  <a:pt x="125" y="353"/>
                  <a:pt x="125" y="353"/>
                </a:cubicBezTo>
                <a:cubicBezTo>
                  <a:pt x="99" y="353"/>
                  <a:pt x="77" y="374"/>
                  <a:pt x="77" y="401"/>
                </a:cubicBezTo>
                <a:cubicBezTo>
                  <a:pt x="77" y="428"/>
                  <a:pt x="99" y="449"/>
                  <a:pt x="125" y="449"/>
                </a:cubicBezTo>
                <a:cubicBezTo>
                  <a:pt x="145" y="449"/>
                  <a:pt x="162" y="437"/>
                  <a:pt x="170" y="420"/>
                </a:cubicBezTo>
                <a:cubicBezTo>
                  <a:pt x="322" y="420"/>
                  <a:pt x="322" y="420"/>
                  <a:pt x="322" y="420"/>
                </a:cubicBezTo>
                <a:cubicBezTo>
                  <a:pt x="329" y="437"/>
                  <a:pt x="346" y="449"/>
                  <a:pt x="366" y="449"/>
                </a:cubicBezTo>
                <a:cubicBezTo>
                  <a:pt x="392" y="449"/>
                  <a:pt x="413" y="428"/>
                  <a:pt x="413" y="402"/>
                </a:cubicBezTo>
                <a:cubicBezTo>
                  <a:pt x="413" y="376"/>
                  <a:pt x="392" y="355"/>
                  <a:pt x="366" y="355"/>
                </a:cubicBezTo>
                <a:close/>
              </a:path>
            </a:pathLst>
          </a:custGeom>
          <a:solidFill>
            <a:srgbClr val="007CD0"/>
          </a:solidFill>
          <a:ln>
            <a:noFill/>
          </a:ln>
        </p:spPr>
        <p:txBody>
          <a:bodyPr vert="horz" wrap="square" lIns="68580" tIns="34290" rIns="68580" bIns="34290" numCol="1" anchor="t" anchorCtr="0" compatLnSpc="1">
            <a:prstTxWarp prst="textNoShape">
              <a:avLst/>
            </a:prstTxWarp>
          </a:bodyPr>
          <a:lstStyle/>
          <a:p>
            <a:endParaRPr lang="id-ID">
              <a:latin typeface="+mn-ea"/>
            </a:endParaRPr>
          </a:p>
        </p:txBody>
      </p:sp>
      <p:grpSp>
        <p:nvGrpSpPr>
          <p:cNvPr id="33" name="组合 32"/>
          <p:cNvGrpSpPr/>
          <p:nvPr/>
        </p:nvGrpSpPr>
        <p:grpSpPr>
          <a:xfrm>
            <a:off x="2506734" y="1594206"/>
            <a:ext cx="715109" cy="715108"/>
            <a:chOff x="680580" y="1491630"/>
            <a:chExt cx="1479184" cy="1479182"/>
          </a:xfrm>
        </p:grpSpPr>
        <p:grpSp>
          <p:nvGrpSpPr>
            <p:cNvPr id="34" name="组合 33"/>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椭圆 36"/>
              <p:cNvSpPr/>
              <p:nvPr/>
            </p:nvSpPr>
            <p:spPr>
              <a:xfrm>
                <a:off x="407840" y="776140"/>
                <a:ext cx="3794420" cy="379442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微软雅黑" panose="020B0503020204020204" pitchFamily="34" charset="-122"/>
                <a:ea typeface="微软雅黑" panose="020B0503020204020204" pitchFamily="34" charset="-122"/>
              </a:endParaRPr>
            </a:p>
          </p:txBody>
        </p:sp>
      </p:grpSp>
      <p:sp>
        <p:nvSpPr>
          <p:cNvPr id="38" name="Freeform 55"/>
          <p:cNvSpPr>
            <a:spLocks/>
          </p:cNvSpPr>
          <p:nvPr/>
        </p:nvSpPr>
        <p:spPr bwMode="auto">
          <a:xfrm>
            <a:off x="2696032" y="1709674"/>
            <a:ext cx="309119" cy="383084"/>
          </a:xfrm>
          <a:custGeom>
            <a:avLst/>
            <a:gdLst>
              <a:gd name="T0" fmla="*/ 2 w 491"/>
              <a:gd name="T1" fmla="*/ 370 h 608"/>
              <a:gd name="T2" fmla="*/ 49 w 491"/>
              <a:gd name="T3" fmla="*/ 332 h 608"/>
              <a:gd name="T4" fmla="*/ 112 w 491"/>
              <a:gd name="T5" fmla="*/ 338 h 608"/>
              <a:gd name="T6" fmla="*/ 112 w 491"/>
              <a:gd name="T7" fmla="*/ 337 h 608"/>
              <a:gd name="T8" fmla="*/ 62 w 491"/>
              <a:gd name="T9" fmla="*/ 331 h 608"/>
              <a:gd name="T10" fmla="*/ 29 w 491"/>
              <a:gd name="T11" fmla="*/ 285 h 608"/>
              <a:gd name="T12" fmla="*/ 71 w 491"/>
              <a:gd name="T13" fmla="*/ 247 h 608"/>
              <a:gd name="T14" fmla="*/ 238 w 491"/>
              <a:gd name="T15" fmla="*/ 264 h 608"/>
              <a:gd name="T16" fmla="*/ 262 w 491"/>
              <a:gd name="T17" fmla="*/ 264 h 608"/>
              <a:gd name="T18" fmla="*/ 254 w 491"/>
              <a:gd name="T19" fmla="*/ 124 h 608"/>
              <a:gd name="T20" fmla="*/ 350 w 491"/>
              <a:gd name="T21" fmla="*/ 47 h 608"/>
              <a:gd name="T22" fmla="*/ 355 w 491"/>
              <a:gd name="T23" fmla="*/ 168 h 608"/>
              <a:gd name="T24" fmla="*/ 440 w 491"/>
              <a:gd name="T25" fmla="*/ 342 h 608"/>
              <a:gd name="T26" fmla="*/ 491 w 491"/>
              <a:gd name="T27" fmla="*/ 368 h 608"/>
              <a:gd name="T28" fmla="*/ 491 w 491"/>
              <a:gd name="T29" fmla="*/ 579 h 608"/>
              <a:gd name="T30" fmla="*/ 292 w 491"/>
              <a:gd name="T31" fmla="*/ 608 h 608"/>
              <a:gd name="T32" fmla="*/ 166 w 491"/>
              <a:gd name="T33" fmla="*/ 595 h 608"/>
              <a:gd name="T34" fmla="*/ 62 w 491"/>
              <a:gd name="T35" fmla="*/ 584 h 608"/>
              <a:gd name="T36" fmla="*/ 33 w 491"/>
              <a:gd name="T37" fmla="*/ 539 h 608"/>
              <a:gd name="T38" fmla="*/ 59 w 491"/>
              <a:gd name="T39" fmla="*/ 502 h 608"/>
              <a:gd name="T40" fmla="*/ 45 w 491"/>
              <a:gd name="T41" fmla="*/ 500 h 608"/>
              <a:gd name="T42" fmla="*/ 12 w 491"/>
              <a:gd name="T43" fmla="*/ 454 h 608"/>
              <a:gd name="T44" fmla="*/ 45 w 491"/>
              <a:gd name="T45" fmla="*/ 417 h 608"/>
              <a:gd name="T46" fmla="*/ 40 w 491"/>
              <a:gd name="T47" fmla="*/ 416 h 608"/>
              <a:gd name="T48" fmla="*/ 2 w 491"/>
              <a:gd name="T49" fmla="*/ 37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1" h="608">
                <a:moveTo>
                  <a:pt x="2" y="370"/>
                </a:moveTo>
                <a:cubicBezTo>
                  <a:pt x="5" y="347"/>
                  <a:pt x="25" y="330"/>
                  <a:pt x="49" y="332"/>
                </a:cubicBezTo>
                <a:cubicBezTo>
                  <a:pt x="112" y="338"/>
                  <a:pt x="112" y="338"/>
                  <a:pt x="112" y="338"/>
                </a:cubicBezTo>
                <a:cubicBezTo>
                  <a:pt x="112" y="337"/>
                  <a:pt x="112" y="337"/>
                  <a:pt x="112" y="337"/>
                </a:cubicBezTo>
                <a:cubicBezTo>
                  <a:pt x="62" y="331"/>
                  <a:pt x="62" y="331"/>
                  <a:pt x="62" y="331"/>
                </a:cubicBezTo>
                <a:cubicBezTo>
                  <a:pt x="42" y="329"/>
                  <a:pt x="27" y="309"/>
                  <a:pt x="29" y="285"/>
                </a:cubicBezTo>
                <a:cubicBezTo>
                  <a:pt x="32" y="262"/>
                  <a:pt x="50" y="245"/>
                  <a:pt x="71" y="247"/>
                </a:cubicBezTo>
                <a:cubicBezTo>
                  <a:pt x="238" y="264"/>
                  <a:pt x="238" y="264"/>
                  <a:pt x="238" y="264"/>
                </a:cubicBezTo>
                <a:cubicBezTo>
                  <a:pt x="262" y="264"/>
                  <a:pt x="262" y="264"/>
                  <a:pt x="262" y="264"/>
                </a:cubicBezTo>
                <a:cubicBezTo>
                  <a:pt x="262" y="264"/>
                  <a:pt x="228" y="249"/>
                  <a:pt x="254" y="124"/>
                </a:cubicBezTo>
                <a:cubicBezTo>
                  <a:pt x="280" y="0"/>
                  <a:pt x="350" y="47"/>
                  <a:pt x="350" y="47"/>
                </a:cubicBezTo>
                <a:cubicBezTo>
                  <a:pt x="350" y="47"/>
                  <a:pt x="351" y="153"/>
                  <a:pt x="355" y="168"/>
                </a:cubicBezTo>
                <a:cubicBezTo>
                  <a:pt x="359" y="183"/>
                  <a:pt x="440" y="342"/>
                  <a:pt x="440" y="342"/>
                </a:cubicBezTo>
                <a:cubicBezTo>
                  <a:pt x="440" y="351"/>
                  <a:pt x="491" y="359"/>
                  <a:pt x="491" y="368"/>
                </a:cubicBezTo>
                <a:cubicBezTo>
                  <a:pt x="490" y="441"/>
                  <a:pt x="491" y="503"/>
                  <a:pt x="491" y="579"/>
                </a:cubicBezTo>
                <a:cubicBezTo>
                  <a:pt x="437" y="565"/>
                  <a:pt x="408" y="608"/>
                  <a:pt x="292" y="608"/>
                </a:cubicBezTo>
                <a:cubicBezTo>
                  <a:pt x="254" y="608"/>
                  <a:pt x="206" y="601"/>
                  <a:pt x="166" y="595"/>
                </a:cubicBezTo>
                <a:cubicBezTo>
                  <a:pt x="62" y="584"/>
                  <a:pt x="62" y="584"/>
                  <a:pt x="62" y="584"/>
                </a:cubicBezTo>
                <a:cubicBezTo>
                  <a:pt x="44" y="582"/>
                  <a:pt x="31" y="562"/>
                  <a:pt x="33" y="539"/>
                </a:cubicBezTo>
                <a:cubicBezTo>
                  <a:pt x="35" y="521"/>
                  <a:pt x="46" y="506"/>
                  <a:pt x="59" y="502"/>
                </a:cubicBezTo>
                <a:cubicBezTo>
                  <a:pt x="45" y="500"/>
                  <a:pt x="45" y="500"/>
                  <a:pt x="45" y="500"/>
                </a:cubicBezTo>
                <a:cubicBezTo>
                  <a:pt x="25" y="498"/>
                  <a:pt x="10" y="478"/>
                  <a:pt x="12" y="454"/>
                </a:cubicBezTo>
                <a:cubicBezTo>
                  <a:pt x="14" y="434"/>
                  <a:pt x="28" y="420"/>
                  <a:pt x="45" y="417"/>
                </a:cubicBezTo>
                <a:cubicBezTo>
                  <a:pt x="40" y="416"/>
                  <a:pt x="40" y="416"/>
                  <a:pt x="40" y="416"/>
                </a:cubicBezTo>
                <a:cubicBezTo>
                  <a:pt x="17" y="414"/>
                  <a:pt x="0" y="393"/>
                  <a:pt x="2" y="370"/>
                </a:cubicBezTo>
                <a:close/>
              </a:path>
            </a:pathLst>
          </a:custGeom>
          <a:solidFill>
            <a:srgbClr val="007CD0"/>
          </a:solidFill>
          <a:ln>
            <a:noFill/>
          </a:ln>
        </p:spPr>
        <p:txBody>
          <a:bodyPr vert="horz" wrap="square" lIns="68580" tIns="34290" rIns="68580" bIns="34290" numCol="1" anchor="t" anchorCtr="0" compatLnSpc="1">
            <a:prstTxWarp prst="textNoShape">
              <a:avLst/>
            </a:prstTxWarp>
          </a:bodyPr>
          <a:lstStyle/>
          <a:p>
            <a:endParaRPr lang="id-ID">
              <a:latin typeface="+mn-ea"/>
            </a:endParaRPr>
          </a:p>
        </p:txBody>
      </p:sp>
      <p:sp>
        <p:nvSpPr>
          <p:cNvPr id="39" name="TextBox 38"/>
          <p:cNvSpPr txBox="1"/>
          <p:nvPr/>
        </p:nvSpPr>
        <p:spPr>
          <a:xfrm>
            <a:off x="899592" y="3173854"/>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rgbClr val="007CD0"/>
                </a:solidFill>
                <a:latin typeface="微软雅黑" panose="020B0503020204020204" pitchFamily="34" charset="-122"/>
                <a:ea typeface="微软雅黑" panose="020B0503020204020204" pitchFamily="34" charset="-122"/>
                <a:cs typeface="Calibri"/>
              </a:rPr>
              <a:t>填加标</a:t>
            </a:r>
            <a:r>
              <a:rPr lang="zh-CN" altLang="en-US" sz="1600" b="1" dirty="0">
                <a:solidFill>
                  <a:srgbClr val="007CD0"/>
                </a:solidFill>
                <a:latin typeface="微软雅黑" panose="020B0503020204020204" pitchFamily="34" charset="-122"/>
                <a:ea typeface="微软雅黑" panose="020B0503020204020204" pitchFamily="34" charset="-122"/>
                <a:cs typeface="Calibri"/>
              </a:rPr>
              <a:t>题</a:t>
            </a:r>
            <a:endParaRPr lang="en-US" sz="1600" b="1" dirty="0">
              <a:solidFill>
                <a:srgbClr val="007CD0"/>
              </a:solidFill>
              <a:latin typeface="微软雅黑" panose="020B0503020204020204" pitchFamily="34" charset="-122"/>
              <a:ea typeface="微软雅黑" panose="020B0503020204020204" pitchFamily="34" charset="-122"/>
              <a:cs typeface="Calibri"/>
            </a:endParaRPr>
          </a:p>
        </p:txBody>
      </p:sp>
      <p:sp>
        <p:nvSpPr>
          <p:cNvPr id="40" name="TextBox 39"/>
          <p:cNvSpPr txBox="1"/>
          <p:nvPr/>
        </p:nvSpPr>
        <p:spPr>
          <a:xfrm>
            <a:off x="755576" y="347805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anose="020B0503020204020204" pitchFamily="34" charset="-122"/>
              </a:rPr>
              <a:t>单击</a:t>
            </a:r>
            <a:r>
              <a:rPr lang="zh-CN" altLang="en-US" sz="1000" dirty="0" smtClean="0">
                <a:solidFill>
                  <a:schemeClr val="tx1">
                    <a:lumMod val="85000"/>
                    <a:lumOff val="15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85000"/>
                    <a:lumOff val="15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85000"/>
                    <a:lumOff val="15000"/>
                  </a:schemeClr>
                </a:solidFill>
                <a:latin typeface="微软雅黑" pitchFamily="34" charset="-122"/>
                <a:ea typeface="微软雅黑" panose="020B0503020204020204" pitchFamily="34" charset="-122"/>
              </a:rPr>
              <a:t>文本</a:t>
            </a:r>
            <a:r>
              <a:rPr lang="zh-CN" altLang="en-US" sz="1000" dirty="0">
                <a:solidFill>
                  <a:schemeClr val="tx1">
                    <a:lumMod val="85000"/>
                    <a:lumOff val="15000"/>
                  </a:schemeClr>
                </a:solidFill>
                <a:latin typeface="微软雅黑" pitchFamily="34" charset="-122"/>
                <a:ea typeface="微软雅黑" panose="020B0503020204020204" pitchFamily="34" charset="-122"/>
              </a:rPr>
              <a:t>单击此处文本单击添加文本</a:t>
            </a:r>
            <a:endParaRPr lang="en-US" sz="1000" dirty="0">
              <a:solidFill>
                <a:schemeClr val="tx1">
                  <a:lumMod val="85000"/>
                  <a:lumOff val="15000"/>
                </a:schemeClr>
              </a:solidFill>
              <a:latin typeface="微软雅黑" panose="020B0503020204020204" pitchFamily="34" charset="-122"/>
              <a:ea typeface="微软雅黑" panose="020B0503020204020204" pitchFamily="34" charset="-122"/>
              <a:cs typeface="Calibri"/>
            </a:endParaRPr>
          </a:p>
        </p:txBody>
      </p:sp>
      <p:sp>
        <p:nvSpPr>
          <p:cNvPr id="41" name="TextBox 40"/>
          <p:cNvSpPr txBox="1"/>
          <p:nvPr/>
        </p:nvSpPr>
        <p:spPr>
          <a:xfrm>
            <a:off x="931459" y="1445662"/>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rgbClr val="007CD0"/>
                </a:solidFill>
                <a:latin typeface="微软雅黑" panose="020B0503020204020204" pitchFamily="34" charset="-122"/>
                <a:ea typeface="微软雅黑" panose="020B0503020204020204" pitchFamily="34" charset="-122"/>
                <a:cs typeface="Calibri"/>
              </a:rPr>
              <a:t>填加标</a:t>
            </a:r>
            <a:r>
              <a:rPr lang="zh-CN" altLang="en-US" sz="1600" b="1" dirty="0">
                <a:solidFill>
                  <a:srgbClr val="007CD0"/>
                </a:solidFill>
                <a:latin typeface="微软雅黑" panose="020B0503020204020204" pitchFamily="34" charset="-122"/>
                <a:ea typeface="微软雅黑" panose="020B0503020204020204" pitchFamily="34" charset="-122"/>
                <a:cs typeface="Calibri"/>
              </a:rPr>
              <a:t>题</a:t>
            </a:r>
            <a:endParaRPr lang="en-US" sz="1600" b="1" dirty="0">
              <a:solidFill>
                <a:srgbClr val="007CD0"/>
              </a:solidFill>
              <a:latin typeface="微软雅黑" panose="020B0503020204020204" pitchFamily="34" charset="-122"/>
              <a:ea typeface="微软雅黑" panose="020B0503020204020204" pitchFamily="34" charset="-122"/>
              <a:cs typeface="Calibri"/>
            </a:endParaRPr>
          </a:p>
        </p:txBody>
      </p:sp>
      <p:sp>
        <p:nvSpPr>
          <p:cNvPr id="42" name="TextBox 41"/>
          <p:cNvSpPr txBox="1"/>
          <p:nvPr/>
        </p:nvSpPr>
        <p:spPr>
          <a:xfrm>
            <a:off x="755576" y="1749864"/>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anose="020B0503020204020204" pitchFamily="34" charset="-122"/>
              </a:rPr>
              <a:t>单击</a:t>
            </a:r>
            <a:r>
              <a:rPr lang="zh-CN" altLang="en-US" sz="1000" dirty="0" smtClean="0">
                <a:solidFill>
                  <a:schemeClr val="tx1">
                    <a:lumMod val="85000"/>
                    <a:lumOff val="15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85000"/>
                    <a:lumOff val="15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85000"/>
                    <a:lumOff val="15000"/>
                  </a:schemeClr>
                </a:solidFill>
                <a:latin typeface="微软雅黑" pitchFamily="34" charset="-122"/>
                <a:ea typeface="微软雅黑" panose="020B0503020204020204" pitchFamily="34" charset="-122"/>
              </a:rPr>
              <a:t>文本</a:t>
            </a:r>
            <a:r>
              <a:rPr lang="zh-CN" altLang="en-US" sz="1000" dirty="0">
                <a:solidFill>
                  <a:schemeClr val="tx1">
                    <a:lumMod val="85000"/>
                    <a:lumOff val="15000"/>
                  </a:schemeClr>
                </a:solidFill>
                <a:latin typeface="微软雅黑" pitchFamily="34" charset="-122"/>
                <a:ea typeface="微软雅黑" panose="020B0503020204020204" pitchFamily="34" charset="-122"/>
              </a:rPr>
              <a:t>单击此处文本单击添加文本</a:t>
            </a:r>
            <a:endParaRPr lang="en-US" sz="1000" dirty="0">
              <a:solidFill>
                <a:schemeClr val="tx1">
                  <a:lumMod val="85000"/>
                  <a:lumOff val="15000"/>
                </a:schemeClr>
              </a:solidFill>
              <a:latin typeface="微软雅黑" panose="020B0503020204020204" pitchFamily="34" charset="-122"/>
              <a:ea typeface="微软雅黑" panose="020B0503020204020204" pitchFamily="34" charset="-122"/>
              <a:cs typeface="Calibri"/>
            </a:endParaRPr>
          </a:p>
        </p:txBody>
      </p:sp>
      <p:sp>
        <p:nvSpPr>
          <p:cNvPr id="43" name="TextBox 42"/>
          <p:cNvSpPr txBox="1"/>
          <p:nvPr/>
        </p:nvSpPr>
        <p:spPr>
          <a:xfrm>
            <a:off x="6372107" y="1388083"/>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rgbClr val="007CD0"/>
                </a:solidFill>
                <a:latin typeface="微软雅黑" panose="020B0503020204020204" pitchFamily="34" charset="-122"/>
                <a:ea typeface="微软雅黑" panose="020B0503020204020204" pitchFamily="34" charset="-122"/>
                <a:cs typeface="Calibri"/>
              </a:rPr>
              <a:t>填加标</a:t>
            </a:r>
            <a:r>
              <a:rPr lang="zh-CN" altLang="en-US" sz="1600" b="1" dirty="0">
                <a:solidFill>
                  <a:srgbClr val="007CD0"/>
                </a:solidFill>
                <a:latin typeface="微软雅黑" panose="020B0503020204020204" pitchFamily="34" charset="-122"/>
                <a:ea typeface="微软雅黑" panose="020B0503020204020204" pitchFamily="34" charset="-122"/>
                <a:cs typeface="Calibri"/>
              </a:rPr>
              <a:t>题</a:t>
            </a:r>
            <a:endParaRPr lang="en-US" sz="1600" b="1" dirty="0">
              <a:solidFill>
                <a:srgbClr val="007CD0"/>
              </a:solidFill>
              <a:latin typeface="微软雅黑" panose="020B0503020204020204" pitchFamily="34" charset="-122"/>
              <a:ea typeface="微软雅黑" panose="020B0503020204020204" pitchFamily="34" charset="-122"/>
              <a:cs typeface="Calibri"/>
            </a:endParaRPr>
          </a:p>
        </p:txBody>
      </p:sp>
      <p:sp>
        <p:nvSpPr>
          <p:cNvPr id="44" name="TextBox 43"/>
          <p:cNvSpPr txBox="1"/>
          <p:nvPr/>
        </p:nvSpPr>
        <p:spPr>
          <a:xfrm>
            <a:off x="6874985" y="169228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anose="020B0503020204020204" pitchFamily="34" charset="-122"/>
              </a:rPr>
              <a:t>单击</a:t>
            </a:r>
            <a:r>
              <a:rPr lang="zh-CN" altLang="en-US" sz="1000" dirty="0" smtClean="0">
                <a:solidFill>
                  <a:schemeClr val="tx1">
                    <a:lumMod val="85000"/>
                    <a:lumOff val="15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85000"/>
                    <a:lumOff val="15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85000"/>
                    <a:lumOff val="15000"/>
                  </a:schemeClr>
                </a:solidFill>
                <a:latin typeface="微软雅黑" pitchFamily="34" charset="-122"/>
                <a:ea typeface="微软雅黑" panose="020B0503020204020204" pitchFamily="34" charset="-122"/>
              </a:rPr>
              <a:t>文本</a:t>
            </a:r>
            <a:r>
              <a:rPr lang="zh-CN" altLang="en-US" sz="1000" dirty="0">
                <a:solidFill>
                  <a:schemeClr val="tx1">
                    <a:lumMod val="85000"/>
                    <a:lumOff val="15000"/>
                  </a:schemeClr>
                </a:solidFill>
                <a:latin typeface="微软雅黑" pitchFamily="34" charset="-122"/>
                <a:ea typeface="微软雅黑" panose="020B0503020204020204" pitchFamily="34" charset="-122"/>
              </a:rPr>
              <a:t>单击此处文本单击添加文本</a:t>
            </a:r>
            <a:endParaRPr lang="en-US" sz="1000" dirty="0">
              <a:solidFill>
                <a:schemeClr val="tx1">
                  <a:lumMod val="85000"/>
                  <a:lumOff val="15000"/>
                </a:schemeClr>
              </a:solidFill>
              <a:latin typeface="微软雅黑" panose="020B0503020204020204" pitchFamily="34" charset="-122"/>
              <a:ea typeface="微软雅黑" panose="020B0503020204020204" pitchFamily="34" charset="-122"/>
              <a:cs typeface="Calibri"/>
            </a:endParaRPr>
          </a:p>
        </p:txBody>
      </p:sp>
      <p:sp>
        <p:nvSpPr>
          <p:cNvPr id="45" name="TextBox 44"/>
          <p:cNvSpPr txBox="1"/>
          <p:nvPr/>
        </p:nvSpPr>
        <p:spPr>
          <a:xfrm>
            <a:off x="6393390" y="3188283"/>
            <a:ext cx="1807998" cy="292388"/>
          </a:xfrm>
          <a:prstGeom prst="rect">
            <a:avLst/>
          </a:prstGeom>
          <a:noFill/>
        </p:spPr>
        <p:txBody>
          <a:bodyPr wrap="square" lIns="0" rIns="0" bIns="0" rtlCol="0">
            <a:spAutoFit/>
          </a:bodyPr>
          <a:lstStyle/>
          <a:p>
            <a:pPr algn="ctr">
              <a:tabLst>
                <a:tab pos="1025525" algn="l"/>
              </a:tabLst>
            </a:pPr>
            <a:r>
              <a:rPr lang="zh-CN" altLang="en-US" sz="1600" b="1" dirty="0" smtClean="0">
                <a:solidFill>
                  <a:srgbClr val="007CD0"/>
                </a:solidFill>
                <a:latin typeface="微软雅黑" panose="020B0503020204020204" pitchFamily="34" charset="-122"/>
                <a:ea typeface="微软雅黑" panose="020B0503020204020204" pitchFamily="34" charset="-122"/>
                <a:cs typeface="Calibri"/>
              </a:rPr>
              <a:t>填加标</a:t>
            </a:r>
            <a:r>
              <a:rPr lang="zh-CN" altLang="en-US" sz="1600" b="1" dirty="0">
                <a:solidFill>
                  <a:srgbClr val="007CD0"/>
                </a:solidFill>
                <a:latin typeface="微软雅黑" panose="020B0503020204020204" pitchFamily="34" charset="-122"/>
                <a:ea typeface="微软雅黑" panose="020B0503020204020204" pitchFamily="34" charset="-122"/>
                <a:cs typeface="Calibri"/>
              </a:rPr>
              <a:t>题</a:t>
            </a:r>
            <a:endParaRPr lang="en-US" sz="1600" b="1" dirty="0">
              <a:solidFill>
                <a:srgbClr val="007CD0"/>
              </a:solidFill>
              <a:latin typeface="微软雅黑" panose="020B0503020204020204" pitchFamily="34" charset="-122"/>
              <a:ea typeface="微软雅黑" panose="020B0503020204020204" pitchFamily="34" charset="-122"/>
              <a:cs typeface="Calibri"/>
            </a:endParaRPr>
          </a:p>
        </p:txBody>
      </p:sp>
      <p:sp>
        <p:nvSpPr>
          <p:cNvPr id="46" name="TextBox 45"/>
          <p:cNvSpPr txBox="1"/>
          <p:nvPr/>
        </p:nvSpPr>
        <p:spPr>
          <a:xfrm>
            <a:off x="6857781" y="349248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ea typeface="微软雅黑" panose="020B0503020204020204" pitchFamily="34" charset="-122"/>
              </a:rPr>
              <a:t>单击</a:t>
            </a:r>
            <a:r>
              <a:rPr lang="zh-CN" altLang="en-US" sz="1000" dirty="0" smtClean="0">
                <a:solidFill>
                  <a:schemeClr val="tx1">
                    <a:lumMod val="85000"/>
                    <a:lumOff val="15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85000"/>
                    <a:lumOff val="15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85000"/>
                    <a:lumOff val="15000"/>
                  </a:schemeClr>
                </a:solidFill>
                <a:latin typeface="微软雅黑" pitchFamily="34" charset="-122"/>
                <a:ea typeface="微软雅黑" panose="020B0503020204020204" pitchFamily="34" charset="-122"/>
              </a:rPr>
              <a:t>文本</a:t>
            </a:r>
            <a:r>
              <a:rPr lang="zh-CN" altLang="en-US" sz="1000" dirty="0">
                <a:solidFill>
                  <a:schemeClr val="tx1">
                    <a:lumMod val="85000"/>
                    <a:lumOff val="15000"/>
                  </a:schemeClr>
                </a:solidFill>
                <a:latin typeface="微软雅黑" pitchFamily="34" charset="-122"/>
                <a:ea typeface="微软雅黑" panose="020B0503020204020204" pitchFamily="34" charset="-122"/>
              </a:rPr>
              <a:t>单击此处文本单击添加文本</a:t>
            </a:r>
            <a:endParaRPr lang="en-US" sz="1000" dirty="0">
              <a:solidFill>
                <a:schemeClr val="tx1">
                  <a:lumMod val="85000"/>
                  <a:lumOff val="15000"/>
                </a:schemeClr>
              </a:solidFill>
              <a:latin typeface="微软雅黑" panose="020B0503020204020204" pitchFamily="34" charset="-122"/>
              <a:ea typeface="微软雅黑" panose="020B0503020204020204" pitchFamily="34" charset="-122"/>
              <a:cs typeface="Calibri"/>
            </a:endParaRPr>
          </a:p>
        </p:txBody>
      </p:sp>
      <p:grpSp>
        <p:nvGrpSpPr>
          <p:cNvPr id="47" name="组合 46"/>
          <p:cNvGrpSpPr/>
          <p:nvPr/>
        </p:nvGrpSpPr>
        <p:grpSpPr>
          <a:xfrm>
            <a:off x="3707904" y="1759162"/>
            <a:ext cx="2011893" cy="2011893"/>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TextBox 49"/>
          <p:cNvSpPr txBox="1"/>
          <p:nvPr/>
        </p:nvSpPr>
        <p:spPr>
          <a:xfrm>
            <a:off x="4045398" y="2405069"/>
            <a:ext cx="1400809" cy="86177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800" b="1" dirty="0" smtClean="0">
                <a:solidFill>
                  <a:srgbClr val="007CD0"/>
                </a:solidFill>
              </a:rPr>
              <a:t>标题</a:t>
            </a:r>
            <a:endParaRPr lang="en-US" altLang="zh-CN" sz="2800" b="1" dirty="0" smtClean="0">
              <a:solidFill>
                <a:srgbClr val="007CD0"/>
              </a:solidFill>
            </a:endParaRPr>
          </a:p>
          <a:p>
            <a:pPr algn="ctr">
              <a:lnSpc>
                <a:spcPct val="100000"/>
              </a:lnSpc>
            </a:pPr>
            <a:r>
              <a:rPr lang="zh-CN" altLang="en-US" sz="2800" b="1" dirty="0" smtClean="0">
                <a:solidFill>
                  <a:srgbClr val="007CD0"/>
                </a:solidFill>
              </a:rPr>
              <a:t>内容</a:t>
            </a:r>
            <a:endParaRPr lang="en-US" altLang="zh-CN" sz="2800" b="1" dirty="0">
              <a:solidFill>
                <a:srgbClr val="007CD0"/>
              </a:solidFill>
            </a:endParaRPr>
          </a:p>
        </p:txBody>
      </p:sp>
    </p:spTree>
    <p:extLst>
      <p:ext uri="{BB962C8B-B14F-4D97-AF65-F5344CB8AC3E}">
        <p14:creationId xmlns:p14="http://schemas.microsoft.com/office/powerpoint/2010/main" val="67391778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42" presetClass="entr" presetSubtype="0"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1500"/>
                                        <p:tgtEl>
                                          <p:spTgt spid="47"/>
                                        </p:tgtEl>
                                      </p:cBhvr>
                                    </p:animEffect>
                                    <p:anim calcmode="lin" valueType="num">
                                      <p:cBhvr>
                                        <p:cTn id="24" dur="1500" fill="hold"/>
                                        <p:tgtEl>
                                          <p:spTgt spid="47"/>
                                        </p:tgtEl>
                                        <p:attrNameLst>
                                          <p:attrName>ppt_x</p:attrName>
                                        </p:attrNameLst>
                                      </p:cBhvr>
                                      <p:tavLst>
                                        <p:tav tm="0">
                                          <p:val>
                                            <p:strVal val="#ppt_x"/>
                                          </p:val>
                                        </p:tav>
                                        <p:tav tm="100000">
                                          <p:val>
                                            <p:strVal val="#ppt_x"/>
                                          </p:val>
                                        </p:tav>
                                      </p:tavLst>
                                    </p:anim>
                                    <p:anim calcmode="lin" valueType="num">
                                      <p:cBhvr>
                                        <p:cTn id="25" dur="1500" fill="hold"/>
                                        <p:tgtEl>
                                          <p:spTgt spid="47"/>
                                        </p:tgtEl>
                                        <p:attrNameLst>
                                          <p:attrName>ppt_y</p:attrName>
                                        </p:attrNameLst>
                                      </p:cBhvr>
                                      <p:tavLst>
                                        <p:tav tm="0">
                                          <p:val>
                                            <p:strVal val="#ppt_y+.1"/>
                                          </p:val>
                                        </p:tav>
                                        <p:tav tm="100000">
                                          <p:val>
                                            <p:strVal val="#ppt_y"/>
                                          </p:val>
                                        </p:tav>
                                      </p:tavLst>
                                    </p:anim>
                                  </p:childTnLst>
                                </p:cTn>
                              </p:par>
                            </p:childTnLst>
                          </p:cTn>
                        </p:par>
                        <p:par>
                          <p:cTn id="26" fill="hold">
                            <p:stCondLst>
                              <p:cond delay="2860"/>
                            </p:stCondLst>
                            <p:childTnLst>
                              <p:par>
                                <p:cTn id="27" presetID="53" presetClass="entr" presetSubtype="16" fill="hold" grpId="0" nodeType="afterEffect">
                                  <p:stCondLst>
                                    <p:cond delay="0"/>
                                  </p:stCondLst>
                                  <p:childTnLst>
                                    <p:set>
                                      <p:cBhvr>
                                        <p:cTn id="28" dur="1" fill="hold">
                                          <p:stCondLst>
                                            <p:cond delay="0"/>
                                          </p:stCondLst>
                                        </p:cTn>
                                        <p:tgtEl>
                                          <p:spTgt spid="50"/>
                                        </p:tgtEl>
                                        <p:attrNameLst>
                                          <p:attrName>style.visibility</p:attrName>
                                        </p:attrNameLst>
                                      </p:cBhvr>
                                      <p:to>
                                        <p:strVal val="visible"/>
                                      </p:to>
                                    </p:set>
                                    <p:anim calcmode="lin" valueType="num">
                                      <p:cBhvr>
                                        <p:cTn id="29" dur="500" fill="hold"/>
                                        <p:tgtEl>
                                          <p:spTgt spid="50"/>
                                        </p:tgtEl>
                                        <p:attrNameLst>
                                          <p:attrName>ppt_w</p:attrName>
                                        </p:attrNameLst>
                                      </p:cBhvr>
                                      <p:tavLst>
                                        <p:tav tm="0">
                                          <p:val>
                                            <p:fltVal val="0"/>
                                          </p:val>
                                        </p:tav>
                                        <p:tav tm="100000">
                                          <p:val>
                                            <p:strVal val="#ppt_w"/>
                                          </p:val>
                                        </p:tav>
                                      </p:tavLst>
                                    </p:anim>
                                    <p:anim calcmode="lin" valueType="num">
                                      <p:cBhvr>
                                        <p:cTn id="30" dur="500" fill="hold"/>
                                        <p:tgtEl>
                                          <p:spTgt spid="50"/>
                                        </p:tgtEl>
                                        <p:attrNameLst>
                                          <p:attrName>ppt_h</p:attrName>
                                        </p:attrNameLst>
                                      </p:cBhvr>
                                      <p:tavLst>
                                        <p:tav tm="0">
                                          <p:val>
                                            <p:fltVal val="0"/>
                                          </p:val>
                                        </p:tav>
                                        <p:tav tm="100000">
                                          <p:val>
                                            <p:strVal val="#ppt_h"/>
                                          </p:val>
                                        </p:tav>
                                      </p:tavLst>
                                    </p:anim>
                                    <p:animEffect transition="in" filter="fade">
                                      <p:cBhvr>
                                        <p:cTn id="31" dur="500"/>
                                        <p:tgtEl>
                                          <p:spTgt spid="50"/>
                                        </p:tgtEl>
                                      </p:cBhvr>
                                    </p:animEffect>
                                  </p:childTnLst>
                                </p:cTn>
                              </p:par>
                            </p:childTnLst>
                          </p:cTn>
                        </p:par>
                        <p:par>
                          <p:cTn id="32" fill="hold">
                            <p:stCondLst>
                              <p:cond delay="3360"/>
                            </p:stCondLst>
                            <p:childTnLst>
                              <p:par>
                                <p:cTn id="33" presetID="53" presetClass="entr" presetSubtype="16"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500" fill="hold"/>
                                        <p:tgtEl>
                                          <p:spTgt spid="33"/>
                                        </p:tgtEl>
                                        <p:attrNameLst>
                                          <p:attrName>ppt_w</p:attrName>
                                        </p:attrNameLst>
                                      </p:cBhvr>
                                      <p:tavLst>
                                        <p:tav tm="0">
                                          <p:val>
                                            <p:fltVal val="0"/>
                                          </p:val>
                                        </p:tav>
                                        <p:tav tm="100000">
                                          <p:val>
                                            <p:strVal val="#ppt_w"/>
                                          </p:val>
                                        </p:tav>
                                      </p:tavLst>
                                    </p:anim>
                                    <p:anim calcmode="lin" valueType="num">
                                      <p:cBhvr>
                                        <p:cTn id="36" dur="500" fill="hold"/>
                                        <p:tgtEl>
                                          <p:spTgt spid="33"/>
                                        </p:tgtEl>
                                        <p:attrNameLst>
                                          <p:attrName>ppt_h</p:attrName>
                                        </p:attrNameLst>
                                      </p:cBhvr>
                                      <p:tavLst>
                                        <p:tav tm="0">
                                          <p:val>
                                            <p:fltVal val="0"/>
                                          </p:val>
                                        </p:tav>
                                        <p:tav tm="100000">
                                          <p:val>
                                            <p:strVal val="#ppt_h"/>
                                          </p:val>
                                        </p:tav>
                                      </p:tavLst>
                                    </p:anim>
                                    <p:animEffect transition="in" filter="fade">
                                      <p:cBhvr>
                                        <p:cTn id="37" dur="500"/>
                                        <p:tgtEl>
                                          <p:spTgt spid="33"/>
                                        </p:tgtEl>
                                      </p:cBhvr>
                                    </p:animEffect>
                                  </p:childTnLst>
                                </p:cTn>
                              </p:par>
                            </p:childTnLst>
                          </p:cTn>
                        </p:par>
                        <p:par>
                          <p:cTn id="38" fill="hold">
                            <p:stCondLst>
                              <p:cond delay="3860"/>
                            </p:stCondLst>
                            <p:childTnLst>
                              <p:par>
                                <p:cTn id="39" presetID="53" presetClass="entr" presetSubtype="16"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p:cTn id="41" dur="500" fill="hold"/>
                                        <p:tgtEl>
                                          <p:spTgt spid="38"/>
                                        </p:tgtEl>
                                        <p:attrNameLst>
                                          <p:attrName>ppt_w</p:attrName>
                                        </p:attrNameLst>
                                      </p:cBhvr>
                                      <p:tavLst>
                                        <p:tav tm="0">
                                          <p:val>
                                            <p:fltVal val="0"/>
                                          </p:val>
                                        </p:tav>
                                        <p:tav tm="100000">
                                          <p:val>
                                            <p:strVal val="#ppt_w"/>
                                          </p:val>
                                        </p:tav>
                                      </p:tavLst>
                                    </p:anim>
                                    <p:anim calcmode="lin" valueType="num">
                                      <p:cBhvr>
                                        <p:cTn id="42" dur="500" fill="hold"/>
                                        <p:tgtEl>
                                          <p:spTgt spid="38"/>
                                        </p:tgtEl>
                                        <p:attrNameLst>
                                          <p:attrName>ppt_h</p:attrName>
                                        </p:attrNameLst>
                                      </p:cBhvr>
                                      <p:tavLst>
                                        <p:tav tm="0">
                                          <p:val>
                                            <p:fltVal val="0"/>
                                          </p:val>
                                        </p:tav>
                                        <p:tav tm="100000">
                                          <p:val>
                                            <p:strVal val="#ppt_h"/>
                                          </p:val>
                                        </p:tav>
                                      </p:tavLst>
                                    </p:anim>
                                    <p:animEffect transition="in" filter="fade">
                                      <p:cBhvr>
                                        <p:cTn id="43" dur="500"/>
                                        <p:tgtEl>
                                          <p:spTgt spid="38"/>
                                        </p:tgtEl>
                                      </p:cBhvr>
                                    </p:animEffect>
                                  </p:childTnLst>
                                </p:cTn>
                              </p:par>
                            </p:childTnLst>
                          </p:cTn>
                        </p:par>
                        <p:par>
                          <p:cTn id="44" fill="hold">
                            <p:stCondLst>
                              <p:cond delay="4360"/>
                            </p:stCondLst>
                            <p:childTnLst>
                              <p:par>
                                <p:cTn id="45" presetID="53" presetClass="entr" presetSubtype="16"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childTnLst>
                          </p:cTn>
                        </p:par>
                        <p:par>
                          <p:cTn id="50" fill="hold">
                            <p:stCondLst>
                              <p:cond delay="4860"/>
                            </p:stCondLst>
                            <p:childTnLst>
                              <p:par>
                                <p:cTn id="51" presetID="53" presetClass="entr" presetSubtype="16"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p:cTn id="53" dur="500" fill="hold"/>
                                        <p:tgtEl>
                                          <p:spTgt spid="32"/>
                                        </p:tgtEl>
                                        <p:attrNameLst>
                                          <p:attrName>ppt_w</p:attrName>
                                        </p:attrNameLst>
                                      </p:cBhvr>
                                      <p:tavLst>
                                        <p:tav tm="0">
                                          <p:val>
                                            <p:fltVal val="0"/>
                                          </p:val>
                                        </p:tav>
                                        <p:tav tm="100000">
                                          <p:val>
                                            <p:strVal val="#ppt_w"/>
                                          </p:val>
                                        </p:tav>
                                      </p:tavLst>
                                    </p:anim>
                                    <p:anim calcmode="lin" valueType="num">
                                      <p:cBhvr>
                                        <p:cTn id="54" dur="500" fill="hold"/>
                                        <p:tgtEl>
                                          <p:spTgt spid="32"/>
                                        </p:tgtEl>
                                        <p:attrNameLst>
                                          <p:attrName>ppt_h</p:attrName>
                                        </p:attrNameLst>
                                      </p:cBhvr>
                                      <p:tavLst>
                                        <p:tav tm="0">
                                          <p:val>
                                            <p:fltVal val="0"/>
                                          </p:val>
                                        </p:tav>
                                        <p:tav tm="100000">
                                          <p:val>
                                            <p:strVal val="#ppt_h"/>
                                          </p:val>
                                        </p:tav>
                                      </p:tavLst>
                                    </p:anim>
                                    <p:animEffect transition="in" filter="fade">
                                      <p:cBhvr>
                                        <p:cTn id="55" dur="500"/>
                                        <p:tgtEl>
                                          <p:spTgt spid="32"/>
                                        </p:tgtEl>
                                      </p:cBhvr>
                                    </p:animEffect>
                                  </p:childTnLst>
                                </p:cTn>
                              </p:par>
                            </p:childTnLst>
                          </p:cTn>
                        </p:par>
                        <p:par>
                          <p:cTn id="56" fill="hold">
                            <p:stCondLst>
                              <p:cond delay="5360"/>
                            </p:stCondLst>
                            <p:childTnLst>
                              <p:par>
                                <p:cTn id="57" presetID="53" presetClass="entr" presetSubtype="16"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childTnLst>
                          </p:cTn>
                        </p:par>
                        <p:par>
                          <p:cTn id="62" fill="hold">
                            <p:stCondLst>
                              <p:cond delay="5860"/>
                            </p:stCondLst>
                            <p:childTnLst>
                              <p:par>
                                <p:cTn id="63" presetID="53" presetClass="entr" presetSubtype="16" fill="hold" nodeType="after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p:cTn id="65" dur="500" fill="hold"/>
                                        <p:tgtEl>
                                          <p:spTgt spid="22"/>
                                        </p:tgtEl>
                                        <p:attrNameLst>
                                          <p:attrName>ppt_w</p:attrName>
                                        </p:attrNameLst>
                                      </p:cBhvr>
                                      <p:tavLst>
                                        <p:tav tm="0">
                                          <p:val>
                                            <p:fltVal val="0"/>
                                          </p:val>
                                        </p:tav>
                                        <p:tav tm="100000">
                                          <p:val>
                                            <p:strVal val="#ppt_w"/>
                                          </p:val>
                                        </p:tav>
                                      </p:tavLst>
                                    </p:anim>
                                    <p:anim calcmode="lin" valueType="num">
                                      <p:cBhvr>
                                        <p:cTn id="66" dur="500" fill="hold"/>
                                        <p:tgtEl>
                                          <p:spTgt spid="22"/>
                                        </p:tgtEl>
                                        <p:attrNameLst>
                                          <p:attrName>ppt_h</p:attrName>
                                        </p:attrNameLst>
                                      </p:cBhvr>
                                      <p:tavLst>
                                        <p:tav tm="0">
                                          <p:val>
                                            <p:fltVal val="0"/>
                                          </p:val>
                                        </p:tav>
                                        <p:tav tm="100000">
                                          <p:val>
                                            <p:strVal val="#ppt_h"/>
                                          </p:val>
                                        </p:tav>
                                      </p:tavLst>
                                    </p:anim>
                                    <p:animEffect transition="in" filter="fade">
                                      <p:cBhvr>
                                        <p:cTn id="67" dur="500"/>
                                        <p:tgtEl>
                                          <p:spTgt spid="22"/>
                                        </p:tgtEl>
                                      </p:cBhvr>
                                    </p:animEffect>
                                  </p:childTnLst>
                                </p:cTn>
                              </p:par>
                            </p:childTnLst>
                          </p:cTn>
                        </p:par>
                        <p:par>
                          <p:cTn id="68" fill="hold">
                            <p:stCondLst>
                              <p:cond delay="6360"/>
                            </p:stCondLst>
                            <p:childTnLst>
                              <p:par>
                                <p:cTn id="69" presetID="53" presetClass="entr" presetSubtype="16" fill="hold" nodeType="afterEffect">
                                  <p:stCondLst>
                                    <p:cond delay="0"/>
                                  </p:stCondLst>
                                  <p:childTnLst>
                                    <p:set>
                                      <p:cBhvr>
                                        <p:cTn id="70" dur="1" fill="hold">
                                          <p:stCondLst>
                                            <p:cond delay="0"/>
                                          </p:stCondLst>
                                        </p:cTn>
                                        <p:tgtEl>
                                          <p:spTgt spid="5"/>
                                        </p:tgtEl>
                                        <p:attrNameLst>
                                          <p:attrName>style.visibility</p:attrName>
                                        </p:attrNameLst>
                                      </p:cBhvr>
                                      <p:to>
                                        <p:strVal val="visible"/>
                                      </p:to>
                                    </p:set>
                                    <p:anim calcmode="lin" valueType="num">
                                      <p:cBhvr>
                                        <p:cTn id="71" dur="500" fill="hold"/>
                                        <p:tgtEl>
                                          <p:spTgt spid="5"/>
                                        </p:tgtEl>
                                        <p:attrNameLst>
                                          <p:attrName>ppt_w</p:attrName>
                                        </p:attrNameLst>
                                      </p:cBhvr>
                                      <p:tavLst>
                                        <p:tav tm="0">
                                          <p:val>
                                            <p:fltVal val="0"/>
                                          </p:val>
                                        </p:tav>
                                        <p:tav tm="100000">
                                          <p:val>
                                            <p:strVal val="#ppt_w"/>
                                          </p:val>
                                        </p:tav>
                                      </p:tavLst>
                                    </p:anim>
                                    <p:anim calcmode="lin" valueType="num">
                                      <p:cBhvr>
                                        <p:cTn id="72" dur="500" fill="hold"/>
                                        <p:tgtEl>
                                          <p:spTgt spid="5"/>
                                        </p:tgtEl>
                                        <p:attrNameLst>
                                          <p:attrName>ppt_h</p:attrName>
                                        </p:attrNameLst>
                                      </p:cBhvr>
                                      <p:tavLst>
                                        <p:tav tm="0">
                                          <p:val>
                                            <p:fltVal val="0"/>
                                          </p:val>
                                        </p:tav>
                                        <p:tav tm="100000">
                                          <p:val>
                                            <p:strVal val="#ppt_h"/>
                                          </p:val>
                                        </p:tav>
                                      </p:tavLst>
                                    </p:anim>
                                    <p:animEffect transition="in" filter="fade">
                                      <p:cBhvr>
                                        <p:cTn id="73" dur="500"/>
                                        <p:tgtEl>
                                          <p:spTgt spid="5"/>
                                        </p:tgtEl>
                                      </p:cBhvr>
                                    </p:animEffect>
                                  </p:childTnLst>
                                </p:cTn>
                              </p:par>
                            </p:childTnLst>
                          </p:cTn>
                        </p:par>
                        <p:par>
                          <p:cTn id="74" fill="hold">
                            <p:stCondLst>
                              <p:cond delay="6860"/>
                            </p:stCondLst>
                            <p:childTnLst>
                              <p:par>
                                <p:cTn id="75" presetID="53" presetClass="entr" presetSubtype="16" fill="hold" nodeType="after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fltVal val="0"/>
                                          </p:val>
                                        </p:tav>
                                        <p:tav tm="100000">
                                          <p:val>
                                            <p:strVal val="#ppt_w"/>
                                          </p:val>
                                        </p:tav>
                                      </p:tavLst>
                                    </p:anim>
                                    <p:anim calcmode="lin" valueType="num">
                                      <p:cBhvr>
                                        <p:cTn id="78" dur="500" fill="hold"/>
                                        <p:tgtEl>
                                          <p:spTgt spid="26"/>
                                        </p:tgtEl>
                                        <p:attrNameLst>
                                          <p:attrName>ppt_h</p:attrName>
                                        </p:attrNameLst>
                                      </p:cBhvr>
                                      <p:tavLst>
                                        <p:tav tm="0">
                                          <p:val>
                                            <p:fltVal val="0"/>
                                          </p:val>
                                        </p:tav>
                                        <p:tav tm="100000">
                                          <p:val>
                                            <p:strVal val="#ppt_h"/>
                                          </p:val>
                                        </p:tav>
                                      </p:tavLst>
                                    </p:anim>
                                    <p:animEffect transition="in" filter="fade">
                                      <p:cBhvr>
                                        <p:cTn id="79" dur="500"/>
                                        <p:tgtEl>
                                          <p:spTgt spid="26"/>
                                        </p:tgtEl>
                                      </p:cBhvr>
                                    </p:animEffect>
                                  </p:childTnLst>
                                </p:cTn>
                              </p:par>
                            </p:childTnLst>
                          </p:cTn>
                        </p:par>
                        <p:par>
                          <p:cTn id="80" fill="hold">
                            <p:stCondLst>
                              <p:cond delay="7360"/>
                            </p:stCondLst>
                            <p:childTnLst>
                              <p:par>
                                <p:cTn id="81" presetID="10" presetClass="entr" presetSubtype="0" fill="hold" grpId="0" nodeType="after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500"/>
                                        <p:tgtEl>
                                          <p:spTgt spid="39"/>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40"/>
                                        </p:tgtEl>
                                        <p:attrNameLst>
                                          <p:attrName>style.visibility</p:attrName>
                                        </p:attrNameLst>
                                      </p:cBhvr>
                                      <p:to>
                                        <p:strVal val="visible"/>
                                      </p:to>
                                    </p:set>
                                    <p:animEffect transition="in" filter="fade">
                                      <p:cBhvr>
                                        <p:cTn id="86" dur="500"/>
                                        <p:tgtEl>
                                          <p:spTgt spid="40"/>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41"/>
                                        </p:tgtEl>
                                        <p:attrNameLst>
                                          <p:attrName>style.visibility</p:attrName>
                                        </p:attrNameLst>
                                      </p:cBhvr>
                                      <p:to>
                                        <p:strVal val="visible"/>
                                      </p:to>
                                    </p:set>
                                    <p:animEffect transition="in" filter="fade">
                                      <p:cBhvr>
                                        <p:cTn id="89" dur="500"/>
                                        <p:tgtEl>
                                          <p:spTgt spid="41"/>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42"/>
                                        </p:tgtEl>
                                        <p:attrNameLst>
                                          <p:attrName>style.visibility</p:attrName>
                                        </p:attrNameLst>
                                      </p:cBhvr>
                                      <p:to>
                                        <p:strVal val="visible"/>
                                      </p:to>
                                    </p:set>
                                    <p:animEffect transition="in" filter="fade">
                                      <p:cBhvr>
                                        <p:cTn id="92" dur="500"/>
                                        <p:tgtEl>
                                          <p:spTgt spid="42"/>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fade">
                                      <p:cBhvr>
                                        <p:cTn id="95" dur="500"/>
                                        <p:tgtEl>
                                          <p:spTgt spid="43"/>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fade">
                                      <p:cBhvr>
                                        <p:cTn id="98" dur="500"/>
                                        <p:tgtEl>
                                          <p:spTgt spid="44"/>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fade">
                                      <p:cBhvr>
                                        <p:cTn id="101" dur="500"/>
                                        <p:tgtEl>
                                          <p:spTgt spid="45"/>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fade">
                                      <p:cBhvr>
                                        <p:cTn id="10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32" grpId="0" animBg="1"/>
      <p:bldP spid="38" grpId="0" animBg="1"/>
      <p:bldP spid="39" grpId="0"/>
      <p:bldP spid="40" grpId="0"/>
      <p:bldP spid="41" grpId="0"/>
      <p:bldP spid="42" grpId="0"/>
      <p:bldP spid="43" grpId="0"/>
      <p:bldP spid="44" grpId="0"/>
      <p:bldP spid="45" grpId="0"/>
      <p:bldP spid="46" grpId="0"/>
      <p:bldP spid="5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Rectangle 10"/>
          <p:cNvSpPr/>
          <p:nvPr/>
        </p:nvSpPr>
        <p:spPr>
          <a:xfrm>
            <a:off x="3707904" y="3291830"/>
            <a:ext cx="1415772" cy="461665"/>
          </a:xfrm>
          <a:prstGeom prst="rect">
            <a:avLst/>
          </a:prstGeom>
        </p:spPr>
        <p:txBody>
          <a:bodyPr wrap="none">
            <a:spAutoFit/>
          </a:bodyPr>
          <a:lstStyle/>
          <a:p>
            <a:r>
              <a:rPr lang="zh-CN" altLang="en-US" sz="2400" b="1" dirty="0" smtClean="0">
                <a:solidFill>
                  <a:srgbClr val="007CD0"/>
                </a:solidFill>
                <a:latin typeface="微软雅黑" panose="020B0503020204020204" pitchFamily="34" charset="-122"/>
                <a:ea typeface="微软雅黑" panose="020B0503020204020204" pitchFamily="34" charset="-122"/>
              </a:rPr>
              <a:t>填加标题</a:t>
            </a:r>
            <a:endParaRPr lang="en-US" sz="2400" b="1" dirty="0">
              <a:solidFill>
                <a:srgbClr val="007CD0"/>
              </a:solidFill>
              <a:latin typeface="微软雅黑" panose="020B0503020204020204" pitchFamily="34" charset="-122"/>
              <a:ea typeface="微软雅黑" panose="020B0503020204020204" pitchFamily="34" charset="-122"/>
            </a:endParaRPr>
          </a:p>
        </p:txBody>
      </p:sp>
      <p:sp>
        <p:nvSpPr>
          <p:cNvPr id="14" name="Rectangle 12"/>
          <p:cNvSpPr/>
          <p:nvPr/>
        </p:nvSpPr>
        <p:spPr>
          <a:xfrm>
            <a:off x="3822090" y="3824897"/>
            <a:ext cx="3196346" cy="65064"/>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sp>
        <p:nvSpPr>
          <p:cNvPr id="15" name="TextBox 14"/>
          <p:cNvSpPr txBox="1"/>
          <p:nvPr/>
        </p:nvSpPr>
        <p:spPr>
          <a:xfrm>
            <a:off x="3712632" y="3889960"/>
            <a:ext cx="3441852"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anose="020B0503020204020204" pitchFamily="34" charset="-122"/>
              </a:rPr>
              <a:t>单击此处添加文本  单击此处添加文本</a:t>
            </a:r>
            <a:endParaRPr lang="en-US" altLang="zh-CN" sz="1400" dirty="0" smtClean="0">
              <a:solidFill>
                <a:schemeClr val="tx1">
                  <a:lumMod val="75000"/>
                  <a:lumOff val="25000"/>
                </a:schemeClr>
              </a:solidFill>
              <a:latin typeface="微软雅黑" pitchFamily="34" charset="-122"/>
              <a:ea typeface="微软雅黑" panose="020B0503020204020204" pitchFamily="34" charset="-122"/>
            </a:endParaRPr>
          </a:p>
          <a:p>
            <a:pPr>
              <a:lnSpc>
                <a:spcPct val="150000"/>
              </a:lnSpc>
            </a:pPr>
            <a:r>
              <a:rPr lang="zh-CN" altLang="en-US" sz="1400" dirty="0">
                <a:solidFill>
                  <a:schemeClr val="tx1">
                    <a:lumMod val="75000"/>
                    <a:lumOff val="25000"/>
                  </a:schemeClr>
                </a:solidFill>
                <a:latin typeface="微软雅黑" pitchFamily="34" charset="-122"/>
                <a:ea typeface="微软雅黑" panose="020B0503020204020204" pitchFamily="34" charset="-122"/>
              </a:rPr>
              <a:t>单击此处添加</a:t>
            </a:r>
            <a:r>
              <a:rPr lang="zh-CN" altLang="en-US" sz="1400" dirty="0" smtClean="0">
                <a:solidFill>
                  <a:schemeClr val="tx1">
                    <a:lumMod val="75000"/>
                    <a:lumOff val="25000"/>
                  </a:schemeClr>
                </a:solidFill>
                <a:latin typeface="微软雅黑" pitchFamily="34" charset="-122"/>
                <a:ea typeface="微软雅黑" panose="020B0503020204020204" pitchFamily="34" charset="-122"/>
              </a:rPr>
              <a:t>文本  单击</a:t>
            </a:r>
            <a:r>
              <a:rPr lang="zh-CN" altLang="en-US" sz="1400" dirty="0">
                <a:solidFill>
                  <a:schemeClr val="tx1">
                    <a:lumMod val="75000"/>
                    <a:lumOff val="25000"/>
                  </a:schemeClr>
                </a:solidFill>
                <a:latin typeface="微软雅黑" pitchFamily="34" charset="-122"/>
                <a:ea typeface="微软雅黑" panose="020B0503020204020204" pitchFamily="34" charset="-122"/>
              </a:rPr>
              <a:t>此处添加文本</a:t>
            </a:r>
            <a:endParaRPr lang="en-US" altLang="zh-CN" sz="1400" dirty="0">
              <a:solidFill>
                <a:schemeClr val="tx1">
                  <a:lumMod val="75000"/>
                  <a:lumOff val="25000"/>
                </a:schemeClr>
              </a:solidFill>
              <a:latin typeface="微软雅黑" pitchFamily="34" charset="-122"/>
              <a:ea typeface="微软雅黑" panose="020B0503020204020204" pitchFamily="34" charset="-122"/>
            </a:endParaRPr>
          </a:p>
          <a:p>
            <a:pPr>
              <a:lnSpc>
                <a:spcPct val="150000"/>
              </a:lnSpc>
            </a:pPr>
            <a:endParaRPr lang="en-US" altLang="zh-CN" sz="1400" dirty="0" smtClean="0">
              <a:solidFill>
                <a:schemeClr val="tx1">
                  <a:lumMod val="75000"/>
                  <a:lumOff val="25000"/>
                </a:schemeClr>
              </a:solidFill>
              <a:latin typeface="微软雅黑" pitchFamily="34" charset="-122"/>
              <a:ea typeface="微软雅黑" panose="020B0503020204020204" pitchFamily="34" charset="-122"/>
            </a:endParaRPr>
          </a:p>
        </p:txBody>
      </p:sp>
      <p:grpSp>
        <p:nvGrpSpPr>
          <p:cNvPr id="16" name="组合 15"/>
          <p:cNvGrpSpPr/>
          <p:nvPr/>
        </p:nvGrpSpPr>
        <p:grpSpPr>
          <a:xfrm rot="5400000">
            <a:off x="6753075" y="1363165"/>
            <a:ext cx="2010940" cy="1547790"/>
            <a:chOff x="5027106" y="2345385"/>
            <a:chExt cx="1172844" cy="902720"/>
          </a:xfrm>
        </p:grpSpPr>
        <p:grpSp>
          <p:nvGrpSpPr>
            <p:cNvPr id="17" name="组合 16"/>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20"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18" name="TextBox 33"/>
            <p:cNvSpPr>
              <a:spLocks noChangeArrowheads="1"/>
            </p:cNvSpPr>
            <p:nvPr/>
          </p:nvSpPr>
          <p:spPr bwMode="auto">
            <a:xfrm rot="16200000">
              <a:off x="5142848" y="2612185"/>
              <a:ext cx="678823" cy="39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rgbClr val="007CD0"/>
                  </a:solidFill>
                  <a:latin typeface="微软雅黑" pitchFamily="34" charset="-122"/>
                  <a:ea typeface="微软雅黑" pitchFamily="34" charset="-122"/>
                </a:rPr>
                <a:t>单击填</a:t>
              </a:r>
              <a:endParaRPr lang="en-US" altLang="zh-CN" sz="2200" b="1" dirty="0" smtClean="0">
                <a:solidFill>
                  <a:srgbClr val="007CD0"/>
                </a:solidFill>
                <a:latin typeface="微软雅黑" pitchFamily="34" charset="-122"/>
                <a:ea typeface="微软雅黑" pitchFamily="34" charset="-122"/>
              </a:endParaRPr>
            </a:p>
            <a:p>
              <a:pPr algn="ctr"/>
              <a:r>
                <a:rPr lang="zh-CN" altLang="en-US" sz="2200" b="1" dirty="0" smtClean="0">
                  <a:solidFill>
                    <a:srgbClr val="007CD0"/>
                  </a:solidFill>
                  <a:latin typeface="微软雅黑" pitchFamily="34" charset="-122"/>
                  <a:ea typeface="微软雅黑" pitchFamily="34" charset="-122"/>
                </a:rPr>
                <a:t>加内容</a:t>
              </a:r>
              <a:endParaRPr lang="zh-CN" altLang="en-US" sz="2200" b="1" dirty="0">
                <a:solidFill>
                  <a:srgbClr val="007CD0"/>
                </a:solidFill>
                <a:latin typeface="微软雅黑" pitchFamily="34" charset="-122"/>
                <a:ea typeface="微软雅黑" pitchFamily="34" charset="-122"/>
              </a:endParaRPr>
            </a:p>
          </p:txBody>
        </p:sp>
      </p:grpSp>
      <p:grpSp>
        <p:nvGrpSpPr>
          <p:cNvPr id="21" name="组合 20"/>
          <p:cNvGrpSpPr/>
          <p:nvPr/>
        </p:nvGrpSpPr>
        <p:grpSpPr>
          <a:xfrm rot="5400000">
            <a:off x="4988497" y="1363165"/>
            <a:ext cx="2010940" cy="1547790"/>
            <a:chOff x="5027106" y="2345385"/>
            <a:chExt cx="1172844" cy="902720"/>
          </a:xfrm>
        </p:grpSpPr>
        <p:grpSp>
          <p:nvGrpSpPr>
            <p:cNvPr id="22" name="组合 21"/>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2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25"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23" name="TextBox 33"/>
            <p:cNvSpPr>
              <a:spLocks noChangeArrowheads="1"/>
            </p:cNvSpPr>
            <p:nvPr/>
          </p:nvSpPr>
          <p:spPr bwMode="auto">
            <a:xfrm rot="16200000">
              <a:off x="5142848" y="2612185"/>
              <a:ext cx="678823" cy="39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rgbClr val="007CD0"/>
                  </a:solidFill>
                  <a:latin typeface="微软雅黑" pitchFamily="34" charset="-122"/>
                  <a:ea typeface="微软雅黑" pitchFamily="34" charset="-122"/>
                </a:rPr>
                <a:t>单击填</a:t>
              </a:r>
              <a:endParaRPr lang="en-US" altLang="zh-CN" sz="2200" b="1" dirty="0" smtClean="0">
                <a:solidFill>
                  <a:srgbClr val="007CD0"/>
                </a:solidFill>
                <a:latin typeface="微软雅黑" pitchFamily="34" charset="-122"/>
                <a:ea typeface="微软雅黑" pitchFamily="34" charset="-122"/>
              </a:endParaRPr>
            </a:p>
            <a:p>
              <a:pPr algn="ctr"/>
              <a:r>
                <a:rPr lang="zh-CN" altLang="en-US" sz="2200" b="1" dirty="0" smtClean="0">
                  <a:solidFill>
                    <a:srgbClr val="007CD0"/>
                  </a:solidFill>
                  <a:latin typeface="微软雅黑" pitchFamily="34" charset="-122"/>
                  <a:ea typeface="微软雅黑" pitchFamily="34" charset="-122"/>
                </a:rPr>
                <a:t>加内容</a:t>
              </a:r>
              <a:endParaRPr lang="zh-CN" altLang="en-US" sz="2200" b="1" dirty="0">
                <a:solidFill>
                  <a:srgbClr val="007CD0"/>
                </a:solidFill>
                <a:latin typeface="微软雅黑" pitchFamily="34" charset="-122"/>
                <a:ea typeface="微软雅黑" pitchFamily="34" charset="-122"/>
              </a:endParaRPr>
            </a:p>
          </p:txBody>
        </p:sp>
      </p:grpSp>
      <p:grpSp>
        <p:nvGrpSpPr>
          <p:cNvPr id="26" name="组合 25"/>
          <p:cNvGrpSpPr/>
          <p:nvPr/>
        </p:nvGrpSpPr>
        <p:grpSpPr>
          <a:xfrm rot="5400000">
            <a:off x="3188297" y="1363165"/>
            <a:ext cx="2010940" cy="1547790"/>
            <a:chOff x="5027106" y="2345385"/>
            <a:chExt cx="1172844" cy="902720"/>
          </a:xfrm>
        </p:grpSpPr>
        <p:grpSp>
          <p:nvGrpSpPr>
            <p:cNvPr id="27" name="组合 26"/>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2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30"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28" name="TextBox 33"/>
            <p:cNvSpPr>
              <a:spLocks noChangeArrowheads="1"/>
            </p:cNvSpPr>
            <p:nvPr/>
          </p:nvSpPr>
          <p:spPr bwMode="auto">
            <a:xfrm rot="16200000">
              <a:off x="5142848" y="2612185"/>
              <a:ext cx="678823" cy="394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rgbClr val="007CD0"/>
                  </a:solidFill>
                  <a:latin typeface="微软雅黑" pitchFamily="34" charset="-122"/>
                  <a:ea typeface="微软雅黑" pitchFamily="34" charset="-122"/>
                </a:rPr>
                <a:t>单击填</a:t>
              </a:r>
              <a:endParaRPr lang="en-US" altLang="zh-CN" sz="2200" b="1" dirty="0" smtClean="0">
                <a:solidFill>
                  <a:srgbClr val="007CD0"/>
                </a:solidFill>
                <a:latin typeface="微软雅黑" pitchFamily="34" charset="-122"/>
                <a:ea typeface="微软雅黑" pitchFamily="34" charset="-122"/>
              </a:endParaRPr>
            </a:p>
            <a:p>
              <a:pPr algn="ctr"/>
              <a:r>
                <a:rPr lang="zh-CN" altLang="en-US" sz="2200" b="1" dirty="0" smtClean="0">
                  <a:solidFill>
                    <a:srgbClr val="007CD0"/>
                  </a:solidFill>
                  <a:latin typeface="微软雅黑" pitchFamily="34" charset="-122"/>
                  <a:ea typeface="微软雅黑" pitchFamily="34" charset="-122"/>
                </a:rPr>
                <a:t>加内容</a:t>
              </a:r>
              <a:endParaRPr lang="zh-CN" altLang="en-US" sz="2200" b="1" dirty="0">
                <a:solidFill>
                  <a:srgbClr val="007CD0"/>
                </a:solidFill>
                <a:latin typeface="微软雅黑" pitchFamily="34" charset="-122"/>
                <a:ea typeface="微软雅黑" pitchFamily="34" charset="-122"/>
              </a:endParaRPr>
            </a:p>
          </p:txBody>
        </p:sp>
      </p:grpSp>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0202" y="987574"/>
            <a:ext cx="3181166" cy="3061872"/>
          </a:xfrm>
          <a:prstGeom prst="rect">
            <a:avLst/>
          </a:prstGeom>
        </p:spPr>
      </p:pic>
    </p:spTree>
    <p:extLst>
      <p:ext uri="{BB962C8B-B14F-4D97-AF65-F5344CB8AC3E}">
        <p14:creationId xmlns:p14="http://schemas.microsoft.com/office/powerpoint/2010/main" val="67391778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26" presetClass="entr" presetSubtype="0"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down)">
                                      <p:cBhvr>
                                        <p:cTn id="30" dur="362">
                                          <p:stCondLst>
                                            <p:cond delay="0"/>
                                          </p:stCondLst>
                                        </p:cTn>
                                        <p:tgtEl>
                                          <p:spTgt spid="26"/>
                                        </p:tgtEl>
                                      </p:cBhvr>
                                    </p:animEffect>
                                    <p:anim calcmode="lin" valueType="num">
                                      <p:cBhvr>
                                        <p:cTn id="31" dur="1139"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32" dur="415"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33" dur="415" tmFilter="0, 0; 0.125,0.2665; 0.25,0.4; 0.375,0.465; 0.5,0.5;  0.625,0.535; 0.75,0.6; 0.875,0.7335; 1,1">
                                          <p:stCondLst>
                                            <p:cond delay="415"/>
                                          </p:stCondLst>
                                        </p:cTn>
                                        <p:tgtEl>
                                          <p:spTgt spid="26"/>
                                        </p:tgtEl>
                                        <p:attrNameLst>
                                          <p:attrName>ppt_y</p:attrName>
                                        </p:attrNameLst>
                                      </p:cBhvr>
                                      <p:tavLst>
                                        <p:tav tm="0" fmla="#ppt_y-sin(pi*$)/9">
                                          <p:val>
                                            <p:fltVal val="0"/>
                                          </p:val>
                                        </p:tav>
                                        <p:tav tm="100000">
                                          <p:val>
                                            <p:fltVal val="1"/>
                                          </p:val>
                                        </p:tav>
                                      </p:tavLst>
                                    </p:anim>
                                    <p:anim calcmode="lin" valueType="num">
                                      <p:cBhvr>
                                        <p:cTn id="34" dur="207" tmFilter="0, 0; 0.125,0.2665; 0.25,0.4; 0.375,0.465; 0.5,0.5;  0.625,0.535; 0.75,0.6; 0.875,0.7335; 1,1">
                                          <p:stCondLst>
                                            <p:cond delay="828"/>
                                          </p:stCondLst>
                                        </p:cTn>
                                        <p:tgtEl>
                                          <p:spTgt spid="26"/>
                                        </p:tgtEl>
                                        <p:attrNameLst>
                                          <p:attrName>ppt_y</p:attrName>
                                        </p:attrNameLst>
                                      </p:cBhvr>
                                      <p:tavLst>
                                        <p:tav tm="0" fmla="#ppt_y-sin(pi*$)/27">
                                          <p:val>
                                            <p:fltVal val="0"/>
                                          </p:val>
                                        </p:tav>
                                        <p:tav tm="100000">
                                          <p:val>
                                            <p:fltVal val="1"/>
                                          </p:val>
                                        </p:tav>
                                      </p:tavLst>
                                    </p:anim>
                                    <p:anim calcmode="lin" valueType="num">
                                      <p:cBhvr>
                                        <p:cTn id="35" dur="103" tmFilter="0, 0; 0.125,0.2665; 0.25,0.4; 0.375,0.465; 0.5,0.5;  0.625,0.535; 0.75,0.6; 0.875,0.7335; 1,1">
                                          <p:stCondLst>
                                            <p:cond delay="1035"/>
                                          </p:stCondLst>
                                        </p:cTn>
                                        <p:tgtEl>
                                          <p:spTgt spid="26"/>
                                        </p:tgtEl>
                                        <p:attrNameLst>
                                          <p:attrName>ppt_y</p:attrName>
                                        </p:attrNameLst>
                                      </p:cBhvr>
                                      <p:tavLst>
                                        <p:tav tm="0" fmla="#ppt_y-sin(pi*$)/81">
                                          <p:val>
                                            <p:fltVal val="0"/>
                                          </p:val>
                                        </p:tav>
                                        <p:tav tm="100000">
                                          <p:val>
                                            <p:fltVal val="1"/>
                                          </p:val>
                                        </p:tav>
                                      </p:tavLst>
                                    </p:anim>
                                    <p:animScale>
                                      <p:cBhvr>
                                        <p:cTn id="36" dur="16">
                                          <p:stCondLst>
                                            <p:cond delay="406"/>
                                          </p:stCondLst>
                                        </p:cTn>
                                        <p:tgtEl>
                                          <p:spTgt spid="26"/>
                                        </p:tgtEl>
                                      </p:cBhvr>
                                      <p:to x="100000" y="60000"/>
                                    </p:animScale>
                                    <p:animScale>
                                      <p:cBhvr>
                                        <p:cTn id="37" dur="104" decel="50000">
                                          <p:stCondLst>
                                            <p:cond delay="423"/>
                                          </p:stCondLst>
                                        </p:cTn>
                                        <p:tgtEl>
                                          <p:spTgt spid="26"/>
                                        </p:tgtEl>
                                      </p:cBhvr>
                                      <p:to x="100000" y="100000"/>
                                    </p:animScale>
                                    <p:animScale>
                                      <p:cBhvr>
                                        <p:cTn id="38" dur="16">
                                          <p:stCondLst>
                                            <p:cond delay="820"/>
                                          </p:stCondLst>
                                        </p:cTn>
                                        <p:tgtEl>
                                          <p:spTgt spid="26"/>
                                        </p:tgtEl>
                                      </p:cBhvr>
                                      <p:to x="100000" y="80000"/>
                                    </p:animScale>
                                    <p:animScale>
                                      <p:cBhvr>
                                        <p:cTn id="39" dur="104" decel="50000">
                                          <p:stCondLst>
                                            <p:cond delay="836"/>
                                          </p:stCondLst>
                                        </p:cTn>
                                        <p:tgtEl>
                                          <p:spTgt spid="26"/>
                                        </p:tgtEl>
                                      </p:cBhvr>
                                      <p:to x="100000" y="100000"/>
                                    </p:animScale>
                                    <p:animScale>
                                      <p:cBhvr>
                                        <p:cTn id="40" dur="16">
                                          <p:stCondLst>
                                            <p:cond delay="1026"/>
                                          </p:stCondLst>
                                        </p:cTn>
                                        <p:tgtEl>
                                          <p:spTgt spid="26"/>
                                        </p:tgtEl>
                                      </p:cBhvr>
                                      <p:to x="100000" y="90000"/>
                                    </p:animScale>
                                    <p:animScale>
                                      <p:cBhvr>
                                        <p:cTn id="41" dur="104" decel="50000">
                                          <p:stCondLst>
                                            <p:cond delay="1042"/>
                                          </p:stCondLst>
                                        </p:cTn>
                                        <p:tgtEl>
                                          <p:spTgt spid="26"/>
                                        </p:tgtEl>
                                      </p:cBhvr>
                                      <p:to x="100000" y="100000"/>
                                    </p:animScale>
                                    <p:animScale>
                                      <p:cBhvr>
                                        <p:cTn id="42" dur="16">
                                          <p:stCondLst>
                                            <p:cond delay="1130"/>
                                          </p:stCondLst>
                                        </p:cTn>
                                        <p:tgtEl>
                                          <p:spTgt spid="26"/>
                                        </p:tgtEl>
                                      </p:cBhvr>
                                      <p:to x="100000" y="95000"/>
                                    </p:animScale>
                                    <p:animScale>
                                      <p:cBhvr>
                                        <p:cTn id="43" dur="104" decel="50000">
                                          <p:stCondLst>
                                            <p:cond delay="1146"/>
                                          </p:stCondLst>
                                        </p:cTn>
                                        <p:tgtEl>
                                          <p:spTgt spid="26"/>
                                        </p:tgtEl>
                                      </p:cBhvr>
                                      <p:to x="100000" y="100000"/>
                                    </p:animScale>
                                  </p:childTnLst>
                                </p:cTn>
                              </p:par>
                              <p:par>
                                <p:cTn id="44" presetID="26" presetClass="entr" presetSubtype="0" fill="hold" nodeType="withEffect">
                                  <p:stCondLst>
                                    <p:cond delay="250"/>
                                  </p:stCondLst>
                                  <p:childTnLst>
                                    <p:set>
                                      <p:cBhvr>
                                        <p:cTn id="45" dur="1" fill="hold">
                                          <p:stCondLst>
                                            <p:cond delay="0"/>
                                          </p:stCondLst>
                                        </p:cTn>
                                        <p:tgtEl>
                                          <p:spTgt spid="21"/>
                                        </p:tgtEl>
                                        <p:attrNameLst>
                                          <p:attrName>style.visibility</p:attrName>
                                        </p:attrNameLst>
                                      </p:cBhvr>
                                      <p:to>
                                        <p:strVal val="visible"/>
                                      </p:to>
                                    </p:set>
                                    <p:animEffect transition="in" filter="wipe(down)">
                                      <p:cBhvr>
                                        <p:cTn id="46" dur="362">
                                          <p:stCondLst>
                                            <p:cond delay="0"/>
                                          </p:stCondLst>
                                        </p:cTn>
                                        <p:tgtEl>
                                          <p:spTgt spid="21"/>
                                        </p:tgtEl>
                                      </p:cBhvr>
                                    </p:animEffect>
                                    <p:anim calcmode="lin" valueType="num">
                                      <p:cBhvr>
                                        <p:cTn id="47" dur="1139"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48" dur="415"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49" dur="415" tmFilter="0, 0; 0.125,0.2665; 0.25,0.4; 0.375,0.465; 0.5,0.5;  0.625,0.535; 0.75,0.6; 0.875,0.7335; 1,1">
                                          <p:stCondLst>
                                            <p:cond delay="415"/>
                                          </p:stCondLst>
                                        </p:cTn>
                                        <p:tgtEl>
                                          <p:spTgt spid="21"/>
                                        </p:tgtEl>
                                        <p:attrNameLst>
                                          <p:attrName>ppt_y</p:attrName>
                                        </p:attrNameLst>
                                      </p:cBhvr>
                                      <p:tavLst>
                                        <p:tav tm="0" fmla="#ppt_y-sin(pi*$)/9">
                                          <p:val>
                                            <p:fltVal val="0"/>
                                          </p:val>
                                        </p:tav>
                                        <p:tav tm="100000">
                                          <p:val>
                                            <p:fltVal val="1"/>
                                          </p:val>
                                        </p:tav>
                                      </p:tavLst>
                                    </p:anim>
                                    <p:anim calcmode="lin" valueType="num">
                                      <p:cBhvr>
                                        <p:cTn id="50" dur="207" tmFilter="0, 0; 0.125,0.2665; 0.25,0.4; 0.375,0.465; 0.5,0.5;  0.625,0.535; 0.75,0.6; 0.875,0.7335; 1,1">
                                          <p:stCondLst>
                                            <p:cond delay="828"/>
                                          </p:stCondLst>
                                        </p:cTn>
                                        <p:tgtEl>
                                          <p:spTgt spid="21"/>
                                        </p:tgtEl>
                                        <p:attrNameLst>
                                          <p:attrName>ppt_y</p:attrName>
                                        </p:attrNameLst>
                                      </p:cBhvr>
                                      <p:tavLst>
                                        <p:tav tm="0" fmla="#ppt_y-sin(pi*$)/27">
                                          <p:val>
                                            <p:fltVal val="0"/>
                                          </p:val>
                                        </p:tav>
                                        <p:tav tm="100000">
                                          <p:val>
                                            <p:fltVal val="1"/>
                                          </p:val>
                                        </p:tav>
                                      </p:tavLst>
                                    </p:anim>
                                    <p:anim calcmode="lin" valueType="num">
                                      <p:cBhvr>
                                        <p:cTn id="51" dur="103" tmFilter="0, 0; 0.125,0.2665; 0.25,0.4; 0.375,0.465; 0.5,0.5;  0.625,0.535; 0.75,0.6; 0.875,0.7335; 1,1">
                                          <p:stCondLst>
                                            <p:cond delay="1035"/>
                                          </p:stCondLst>
                                        </p:cTn>
                                        <p:tgtEl>
                                          <p:spTgt spid="21"/>
                                        </p:tgtEl>
                                        <p:attrNameLst>
                                          <p:attrName>ppt_y</p:attrName>
                                        </p:attrNameLst>
                                      </p:cBhvr>
                                      <p:tavLst>
                                        <p:tav tm="0" fmla="#ppt_y-sin(pi*$)/81">
                                          <p:val>
                                            <p:fltVal val="0"/>
                                          </p:val>
                                        </p:tav>
                                        <p:tav tm="100000">
                                          <p:val>
                                            <p:fltVal val="1"/>
                                          </p:val>
                                        </p:tav>
                                      </p:tavLst>
                                    </p:anim>
                                    <p:animScale>
                                      <p:cBhvr>
                                        <p:cTn id="52" dur="16">
                                          <p:stCondLst>
                                            <p:cond delay="406"/>
                                          </p:stCondLst>
                                        </p:cTn>
                                        <p:tgtEl>
                                          <p:spTgt spid="21"/>
                                        </p:tgtEl>
                                      </p:cBhvr>
                                      <p:to x="100000" y="60000"/>
                                    </p:animScale>
                                    <p:animScale>
                                      <p:cBhvr>
                                        <p:cTn id="53" dur="104" decel="50000">
                                          <p:stCondLst>
                                            <p:cond delay="423"/>
                                          </p:stCondLst>
                                        </p:cTn>
                                        <p:tgtEl>
                                          <p:spTgt spid="21"/>
                                        </p:tgtEl>
                                      </p:cBhvr>
                                      <p:to x="100000" y="100000"/>
                                    </p:animScale>
                                    <p:animScale>
                                      <p:cBhvr>
                                        <p:cTn id="54" dur="16">
                                          <p:stCondLst>
                                            <p:cond delay="820"/>
                                          </p:stCondLst>
                                        </p:cTn>
                                        <p:tgtEl>
                                          <p:spTgt spid="21"/>
                                        </p:tgtEl>
                                      </p:cBhvr>
                                      <p:to x="100000" y="80000"/>
                                    </p:animScale>
                                    <p:animScale>
                                      <p:cBhvr>
                                        <p:cTn id="55" dur="104" decel="50000">
                                          <p:stCondLst>
                                            <p:cond delay="836"/>
                                          </p:stCondLst>
                                        </p:cTn>
                                        <p:tgtEl>
                                          <p:spTgt spid="21"/>
                                        </p:tgtEl>
                                      </p:cBhvr>
                                      <p:to x="100000" y="100000"/>
                                    </p:animScale>
                                    <p:animScale>
                                      <p:cBhvr>
                                        <p:cTn id="56" dur="16">
                                          <p:stCondLst>
                                            <p:cond delay="1026"/>
                                          </p:stCondLst>
                                        </p:cTn>
                                        <p:tgtEl>
                                          <p:spTgt spid="21"/>
                                        </p:tgtEl>
                                      </p:cBhvr>
                                      <p:to x="100000" y="90000"/>
                                    </p:animScale>
                                    <p:animScale>
                                      <p:cBhvr>
                                        <p:cTn id="57" dur="104" decel="50000">
                                          <p:stCondLst>
                                            <p:cond delay="1042"/>
                                          </p:stCondLst>
                                        </p:cTn>
                                        <p:tgtEl>
                                          <p:spTgt spid="21"/>
                                        </p:tgtEl>
                                      </p:cBhvr>
                                      <p:to x="100000" y="100000"/>
                                    </p:animScale>
                                    <p:animScale>
                                      <p:cBhvr>
                                        <p:cTn id="58" dur="16">
                                          <p:stCondLst>
                                            <p:cond delay="1130"/>
                                          </p:stCondLst>
                                        </p:cTn>
                                        <p:tgtEl>
                                          <p:spTgt spid="21"/>
                                        </p:tgtEl>
                                      </p:cBhvr>
                                      <p:to x="100000" y="95000"/>
                                    </p:animScale>
                                    <p:animScale>
                                      <p:cBhvr>
                                        <p:cTn id="59" dur="104" decel="50000">
                                          <p:stCondLst>
                                            <p:cond delay="1146"/>
                                          </p:stCondLst>
                                        </p:cTn>
                                        <p:tgtEl>
                                          <p:spTgt spid="21"/>
                                        </p:tgtEl>
                                      </p:cBhvr>
                                      <p:to x="100000" y="100000"/>
                                    </p:animScale>
                                  </p:childTnLst>
                                </p:cTn>
                              </p:par>
                              <p:par>
                                <p:cTn id="60" presetID="26" presetClass="entr" presetSubtype="0" fill="hold" nodeType="withEffect">
                                  <p:stCondLst>
                                    <p:cond delay="500"/>
                                  </p:stCondLst>
                                  <p:childTnLst>
                                    <p:set>
                                      <p:cBhvr>
                                        <p:cTn id="61" dur="1" fill="hold">
                                          <p:stCondLst>
                                            <p:cond delay="0"/>
                                          </p:stCondLst>
                                        </p:cTn>
                                        <p:tgtEl>
                                          <p:spTgt spid="16"/>
                                        </p:tgtEl>
                                        <p:attrNameLst>
                                          <p:attrName>style.visibility</p:attrName>
                                        </p:attrNameLst>
                                      </p:cBhvr>
                                      <p:to>
                                        <p:strVal val="visible"/>
                                      </p:to>
                                    </p:set>
                                    <p:animEffect transition="in" filter="wipe(down)">
                                      <p:cBhvr>
                                        <p:cTn id="62" dur="362">
                                          <p:stCondLst>
                                            <p:cond delay="0"/>
                                          </p:stCondLst>
                                        </p:cTn>
                                        <p:tgtEl>
                                          <p:spTgt spid="16"/>
                                        </p:tgtEl>
                                      </p:cBhvr>
                                    </p:animEffect>
                                    <p:anim calcmode="lin" valueType="num">
                                      <p:cBhvr>
                                        <p:cTn id="63" dur="1139"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64" dur="415"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65" dur="415" tmFilter="0, 0; 0.125,0.2665; 0.25,0.4; 0.375,0.465; 0.5,0.5;  0.625,0.535; 0.75,0.6; 0.875,0.7335; 1,1">
                                          <p:stCondLst>
                                            <p:cond delay="415"/>
                                          </p:stCondLst>
                                        </p:cTn>
                                        <p:tgtEl>
                                          <p:spTgt spid="16"/>
                                        </p:tgtEl>
                                        <p:attrNameLst>
                                          <p:attrName>ppt_y</p:attrName>
                                        </p:attrNameLst>
                                      </p:cBhvr>
                                      <p:tavLst>
                                        <p:tav tm="0" fmla="#ppt_y-sin(pi*$)/9">
                                          <p:val>
                                            <p:fltVal val="0"/>
                                          </p:val>
                                        </p:tav>
                                        <p:tav tm="100000">
                                          <p:val>
                                            <p:fltVal val="1"/>
                                          </p:val>
                                        </p:tav>
                                      </p:tavLst>
                                    </p:anim>
                                    <p:anim calcmode="lin" valueType="num">
                                      <p:cBhvr>
                                        <p:cTn id="66" dur="207" tmFilter="0, 0; 0.125,0.2665; 0.25,0.4; 0.375,0.465; 0.5,0.5;  0.625,0.535; 0.75,0.6; 0.875,0.7335; 1,1">
                                          <p:stCondLst>
                                            <p:cond delay="828"/>
                                          </p:stCondLst>
                                        </p:cTn>
                                        <p:tgtEl>
                                          <p:spTgt spid="16"/>
                                        </p:tgtEl>
                                        <p:attrNameLst>
                                          <p:attrName>ppt_y</p:attrName>
                                        </p:attrNameLst>
                                      </p:cBhvr>
                                      <p:tavLst>
                                        <p:tav tm="0" fmla="#ppt_y-sin(pi*$)/27">
                                          <p:val>
                                            <p:fltVal val="0"/>
                                          </p:val>
                                        </p:tav>
                                        <p:tav tm="100000">
                                          <p:val>
                                            <p:fltVal val="1"/>
                                          </p:val>
                                        </p:tav>
                                      </p:tavLst>
                                    </p:anim>
                                    <p:anim calcmode="lin" valueType="num">
                                      <p:cBhvr>
                                        <p:cTn id="67" dur="103" tmFilter="0, 0; 0.125,0.2665; 0.25,0.4; 0.375,0.465; 0.5,0.5;  0.625,0.535; 0.75,0.6; 0.875,0.7335; 1,1">
                                          <p:stCondLst>
                                            <p:cond delay="1035"/>
                                          </p:stCondLst>
                                        </p:cTn>
                                        <p:tgtEl>
                                          <p:spTgt spid="16"/>
                                        </p:tgtEl>
                                        <p:attrNameLst>
                                          <p:attrName>ppt_y</p:attrName>
                                        </p:attrNameLst>
                                      </p:cBhvr>
                                      <p:tavLst>
                                        <p:tav tm="0" fmla="#ppt_y-sin(pi*$)/81">
                                          <p:val>
                                            <p:fltVal val="0"/>
                                          </p:val>
                                        </p:tav>
                                        <p:tav tm="100000">
                                          <p:val>
                                            <p:fltVal val="1"/>
                                          </p:val>
                                        </p:tav>
                                      </p:tavLst>
                                    </p:anim>
                                    <p:animScale>
                                      <p:cBhvr>
                                        <p:cTn id="68" dur="16">
                                          <p:stCondLst>
                                            <p:cond delay="406"/>
                                          </p:stCondLst>
                                        </p:cTn>
                                        <p:tgtEl>
                                          <p:spTgt spid="16"/>
                                        </p:tgtEl>
                                      </p:cBhvr>
                                      <p:to x="100000" y="60000"/>
                                    </p:animScale>
                                    <p:animScale>
                                      <p:cBhvr>
                                        <p:cTn id="69" dur="104" decel="50000">
                                          <p:stCondLst>
                                            <p:cond delay="423"/>
                                          </p:stCondLst>
                                        </p:cTn>
                                        <p:tgtEl>
                                          <p:spTgt spid="16"/>
                                        </p:tgtEl>
                                      </p:cBhvr>
                                      <p:to x="100000" y="100000"/>
                                    </p:animScale>
                                    <p:animScale>
                                      <p:cBhvr>
                                        <p:cTn id="70" dur="16">
                                          <p:stCondLst>
                                            <p:cond delay="820"/>
                                          </p:stCondLst>
                                        </p:cTn>
                                        <p:tgtEl>
                                          <p:spTgt spid="16"/>
                                        </p:tgtEl>
                                      </p:cBhvr>
                                      <p:to x="100000" y="80000"/>
                                    </p:animScale>
                                    <p:animScale>
                                      <p:cBhvr>
                                        <p:cTn id="71" dur="104" decel="50000">
                                          <p:stCondLst>
                                            <p:cond delay="836"/>
                                          </p:stCondLst>
                                        </p:cTn>
                                        <p:tgtEl>
                                          <p:spTgt spid="16"/>
                                        </p:tgtEl>
                                      </p:cBhvr>
                                      <p:to x="100000" y="100000"/>
                                    </p:animScale>
                                    <p:animScale>
                                      <p:cBhvr>
                                        <p:cTn id="72" dur="16">
                                          <p:stCondLst>
                                            <p:cond delay="1026"/>
                                          </p:stCondLst>
                                        </p:cTn>
                                        <p:tgtEl>
                                          <p:spTgt spid="16"/>
                                        </p:tgtEl>
                                      </p:cBhvr>
                                      <p:to x="100000" y="90000"/>
                                    </p:animScale>
                                    <p:animScale>
                                      <p:cBhvr>
                                        <p:cTn id="73" dur="104" decel="50000">
                                          <p:stCondLst>
                                            <p:cond delay="1042"/>
                                          </p:stCondLst>
                                        </p:cTn>
                                        <p:tgtEl>
                                          <p:spTgt spid="16"/>
                                        </p:tgtEl>
                                      </p:cBhvr>
                                      <p:to x="100000" y="100000"/>
                                    </p:animScale>
                                    <p:animScale>
                                      <p:cBhvr>
                                        <p:cTn id="74" dur="16">
                                          <p:stCondLst>
                                            <p:cond delay="1130"/>
                                          </p:stCondLst>
                                        </p:cTn>
                                        <p:tgtEl>
                                          <p:spTgt spid="16"/>
                                        </p:tgtEl>
                                      </p:cBhvr>
                                      <p:to x="100000" y="95000"/>
                                    </p:animScale>
                                    <p:animScale>
                                      <p:cBhvr>
                                        <p:cTn id="75" dur="104" decel="50000">
                                          <p:stCondLst>
                                            <p:cond delay="1146"/>
                                          </p:stCondLst>
                                        </p:cTn>
                                        <p:tgtEl>
                                          <p:spTgt spid="16"/>
                                        </p:tgtEl>
                                      </p:cBhvr>
                                      <p:to x="100000" y="100000"/>
                                    </p:animScale>
                                  </p:childTnLst>
                                </p:cTn>
                              </p:par>
                            </p:childTnLst>
                          </p:cTn>
                        </p:par>
                        <p:par>
                          <p:cTn id="76" fill="hold">
                            <p:stCondLst>
                              <p:cond delay="2750"/>
                            </p:stCondLst>
                            <p:childTnLst>
                              <p:par>
                                <p:cTn id="77" presetID="10" presetClass="entr" presetSubtype="0"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500"/>
                                        <p:tgtEl>
                                          <p:spTgt spid="13"/>
                                        </p:tgtEl>
                                      </p:cBhvr>
                                    </p:animEffect>
                                  </p:childTnLst>
                                </p:cTn>
                              </p:par>
                            </p:childTnLst>
                          </p:cTn>
                        </p:par>
                        <p:par>
                          <p:cTn id="80" fill="hold">
                            <p:stCondLst>
                              <p:cond delay="3250"/>
                            </p:stCondLst>
                            <p:childTnLst>
                              <p:par>
                                <p:cTn id="81" presetID="22" presetClass="entr" presetSubtype="8" fill="hold" grpId="0" nodeType="afterEffect">
                                  <p:stCondLst>
                                    <p:cond delay="0"/>
                                  </p:stCondLst>
                                  <p:childTnLst>
                                    <p:set>
                                      <p:cBhvr>
                                        <p:cTn id="82" dur="1" fill="hold">
                                          <p:stCondLst>
                                            <p:cond delay="0"/>
                                          </p:stCondLst>
                                        </p:cTn>
                                        <p:tgtEl>
                                          <p:spTgt spid="14"/>
                                        </p:tgtEl>
                                        <p:attrNameLst>
                                          <p:attrName>style.visibility</p:attrName>
                                        </p:attrNameLst>
                                      </p:cBhvr>
                                      <p:to>
                                        <p:strVal val="visible"/>
                                      </p:to>
                                    </p:set>
                                    <p:animEffect transition="in" filter="wipe(left)">
                                      <p:cBhvr>
                                        <p:cTn id="83" dur="500"/>
                                        <p:tgtEl>
                                          <p:spTgt spid="14"/>
                                        </p:tgtEl>
                                      </p:cBhvr>
                                    </p:animEffect>
                                  </p:childTnLst>
                                </p:cTn>
                              </p:par>
                            </p:childTnLst>
                          </p:cTn>
                        </p:par>
                        <p:par>
                          <p:cTn id="84" fill="hold">
                            <p:stCondLst>
                              <p:cond delay="3750"/>
                            </p:stCondLst>
                            <p:childTnLst>
                              <p:par>
                                <p:cTn id="85" presetID="10" presetClass="entr" presetSubtype="0" fill="hold" grpId="0" nodeType="afterEffect">
                                  <p:stCondLst>
                                    <p:cond delay="0"/>
                                  </p:stCondLst>
                                  <p:childTnLst>
                                    <p:set>
                                      <p:cBhvr>
                                        <p:cTn id="86" dur="1" fill="hold">
                                          <p:stCondLst>
                                            <p:cond delay="0"/>
                                          </p:stCondLst>
                                        </p:cTn>
                                        <p:tgtEl>
                                          <p:spTgt spid="15"/>
                                        </p:tgtEl>
                                        <p:attrNameLst>
                                          <p:attrName>style.visibility</p:attrName>
                                        </p:attrNameLst>
                                      </p:cBhvr>
                                      <p:to>
                                        <p:strVal val="visible"/>
                                      </p:to>
                                    </p:set>
                                    <p:animEffect transition="in" filter="fade">
                                      <p:cBhvr>
                                        <p:cTn id="8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13" grpId="0"/>
      <p:bldP spid="14" grpId="0" animBg="1"/>
      <p:bldP spid="1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 name="组合 4"/>
          <p:cNvGrpSpPr/>
          <p:nvPr/>
        </p:nvGrpSpPr>
        <p:grpSpPr>
          <a:xfrm>
            <a:off x="1619672" y="843558"/>
            <a:ext cx="2982802" cy="2982802"/>
            <a:chOff x="1403648" y="1115468"/>
            <a:chExt cx="1294414" cy="1294414"/>
          </a:xfrm>
        </p:grpSpPr>
        <p:sp>
          <p:nvSpPr>
            <p:cNvPr id="6" name="椭圆 5"/>
            <p:cNvSpPr/>
            <p:nvPr/>
          </p:nvSpPr>
          <p:spPr>
            <a:xfrm>
              <a:off x="1539485" y="1259632"/>
              <a:ext cx="1022740" cy="102274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微软雅黑" panose="020B0503020204020204" pitchFamily="34" charset="-122"/>
                <a:ea typeface="微软雅黑" panose="020B0503020204020204" pitchFamily="34" charset="-122"/>
              </a:endParaRPr>
            </a:p>
          </p:txBody>
        </p:sp>
        <p:grpSp>
          <p:nvGrpSpPr>
            <p:cNvPr id="7" name="组合 6"/>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9" name="同心圆 8"/>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sp>
            <p:nvSpPr>
              <p:cNvPr id="10" name="同心圆 9"/>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1695313" y="1545810"/>
              <a:ext cx="725958" cy="467469"/>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3200" dirty="0">
                  <a:solidFill>
                    <a:srgbClr val="007CD0"/>
                  </a:solidFill>
                  <a:effectLst/>
                  <a:latin typeface="微软雅黑" panose="020B0503020204020204" pitchFamily="34" charset="-122"/>
                  <a:ea typeface="微软雅黑" panose="020B0503020204020204" pitchFamily="34" charset="-122"/>
                </a:rPr>
                <a:t>添加</a:t>
              </a:r>
              <a:endParaRPr lang="en-US" altLang="zh-CN" sz="3200" dirty="0">
                <a:solidFill>
                  <a:srgbClr val="007CD0"/>
                </a:solidFill>
                <a:effectLst/>
                <a:latin typeface="微软雅黑" panose="020B0503020204020204" pitchFamily="34" charset="-122"/>
                <a:ea typeface="微软雅黑" panose="020B0503020204020204" pitchFamily="34" charset="-122"/>
              </a:endParaRPr>
            </a:p>
            <a:p>
              <a:r>
                <a:rPr lang="zh-CN" altLang="en-US" sz="3200" dirty="0">
                  <a:solidFill>
                    <a:srgbClr val="007CD0"/>
                  </a:solidFill>
                  <a:effectLst/>
                  <a:latin typeface="微软雅黑" panose="020B0503020204020204" pitchFamily="34" charset="-122"/>
                  <a:ea typeface="微软雅黑" panose="020B0503020204020204" pitchFamily="34" charset="-122"/>
                </a:rPr>
                <a:t>文本</a:t>
              </a:r>
            </a:p>
          </p:txBody>
        </p:sp>
      </p:grpSp>
      <p:grpSp>
        <p:nvGrpSpPr>
          <p:cNvPr id="11" name="组合 10"/>
          <p:cNvGrpSpPr/>
          <p:nvPr/>
        </p:nvGrpSpPr>
        <p:grpSpPr>
          <a:xfrm>
            <a:off x="467544" y="2552403"/>
            <a:ext cx="2036904" cy="2036900"/>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3719228" y="2972902"/>
            <a:ext cx="1284820" cy="1284820"/>
            <a:chOff x="5760133" y="2274196"/>
            <a:chExt cx="1284820" cy="1284820"/>
          </a:xfrm>
          <a:solidFill>
            <a:srgbClr val="C00000"/>
          </a:solidFill>
          <a:effectLst>
            <a:outerShdw blurRad="444500" dist="88900" dir="7440000" algn="tl" rotWithShape="0">
              <a:prstClr val="black">
                <a:alpha val="62000"/>
              </a:prstClr>
            </a:outerShdw>
          </a:effectLst>
        </p:grpSpPr>
        <p:sp>
          <p:nvSpPr>
            <p:cNvPr id="15" name="椭圆 14"/>
            <p:cNvSpPr/>
            <p:nvPr/>
          </p:nvSpPr>
          <p:spPr>
            <a:xfrm rot="1245109">
              <a:off x="5760133" y="2274196"/>
              <a:ext cx="1284820" cy="1284820"/>
            </a:xfrm>
            <a:prstGeom prst="ellipse">
              <a:avLst/>
            </a:prstGeom>
            <a:solidFill>
              <a:srgbClr val="007CD0"/>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6" name="TextBox 15"/>
            <p:cNvSpPr txBox="1"/>
            <p:nvPr/>
          </p:nvSpPr>
          <p:spPr>
            <a:xfrm flipH="1">
              <a:off x="6101415" y="2634973"/>
              <a:ext cx="631932" cy="584775"/>
            </a:xfrm>
            <a:prstGeom prst="rect">
              <a:avLst/>
            </a:prstGeom>
            <a:noFill/>
            <a:ln>
              <a:noFill/>
            </a:ln>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normalizeH="0" baseline="0" noProof="0" dirty="0" smtClean="0">
                  <a:ln>
                    <a:noFill/>
                  </a:ln>
                  <a:effectLst/>
                  <a:uLnTx/>
                  <a:uFillTx/>
                  <a:latin typeface="微软雅黑" panose="020B0503020204020204" pitchFamily="34" charset="-122"/>
                </a:rPr>
                <a:t>添加</a:t>
              </a:r>
              <a:endParaRPr kumimoji="0" lang="en-US" altLang="zh-CN" sz="1600" b="1" i="0" u="none" strike="noStrike" kern="0" normalizeH="0" baseline="0" noProof="0" dirty="0" smtClean="0">
                <a:ln>
                  <a:noFill/>
                </a:ln>
                <a:effectLst/>
                <a:uLnTx/>
                <a:uFillTx/>
                <a:latin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b="1" dirty="0">
                  <a:ln>
                    <a:noFill/>
                  </a:ln>
                  <a:effectLst/>
                  <a:latin typeface="微软雅黑" panose="020B0503020204020204" pitchFamily="34" charset="-122"/>
                </a:rPr>
                <a:t>文本</a:t>
              </a:r>
              <a:endParaRPr kumimoji="0" lang="zh-CN" altLang="en-US" sz="1600" b="1" i="0" u="none" strike="noStrike" kern="0" normalizeH="0" baseline="0" noProof="0" dirty="0">
                <a:ln>
                  <a:noFill/>
                </a:ln>
                <a:effectLst/>
                <a:uLnTx/>
                <a:uFillTx/>
                <a:latin typeface="微软雅黑" panose="020B0503020204020204" pitchFamily="34" charset="-122"/>
              </a:endParaRPr>
            </a:p>
          </p:txBody>
        </p:sp>
      </p:grpSp>
      <p:sp>
        <p:nvSpPr>
          <p:cNvPr id="17" name="TextBox 16"/>
          <p:cNvSpPr txBox="1"/>
          <p:nvPr/>
        </p:nvSpPr>
        <p:spPr>
          <a:xfrm>
            <a:off x="1149056" y="3011347"/>
            <a:ext cx="697627" cy="400110"/>
          </a:xfrm>
          <a:prstGeom prst="rect">
            <a:avLst/>
          </a:prstGeom>
          <a:noFill/>
        </p:spPr>
        <p:txBody>
          <a:bodyPr wrap="none" rtlCol="0">
            <a:spAutoFit/>
          </a:bodyPr>
          <a:lstStyle/>
          <a:p>
            <a:r>
              <a:rPr lang="zh-CN" altLang="en-US" sz="2000" dirty="0">
                <a:solidFill>
                  <a:schemeClr val="tx1">
                    <a:lumMod val="95000"/>
                    <a:lumOff val="5000"/>
                  </a:schemeClr>
                </a:solidFill>
                <a:latin typeface="微软雅黑" panose="020B0503020204020204" pitchFamily="34" charset="-122"/>
                <a:ea typeface="微软雅黑" panose="020B0503020204020204" pitchFamily="34" charset="-122"/>
              </a:rPr>
              <a:t>标题</a:t>
            </a:r>
          </a:p>
        </p:txBody>
      </p:sp>
      <p:sp>
        <p:nvSpPr>
          <p:cNvPr id="18" name="TextBox 42"/>
          <p:cNvSpPr txBox="1"/>
          <p:nvPr/>
        </p:nvSpPr>
        <p:spPr>
          <a:xfrm>
            <a:off x="752142" y="3484522"/>
            <a:ext cx="1467707" cy="553998"/>
          </a:xfrm>
          <a:prstGeom prst="rect">
            <a:avLst/>
          </a:prstGeom>
          <a:noFill/>
        </p:spPr>
        <p:txBody>
          <a:bodyPr wrap="square" rtlCol="0">
            <a:spAutoFit/>
          </a:bodyPr>
          <a:lstStyle/>
          <a:p>
            <a:pPr algn="ct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a:p>
            <a:pPr algn="ct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rPr>
              <a:t>文本</a:t>
            </a:r>
            <a:endParaRPr lang="en-US" altLang="zh-CN" sz="10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gn="ctr"/>
            <a:r>
              <a:rPr lang="zh-CN" altLang="en-US" sz="1000" dirty="0">
                <a:solidFill>
                  <a:schemeClr val="tx1">
                    <a:lumMod val="95000"/>
                    <a:lumOff val="5000"/>
                  </a:schemeClr>
                </a:solidFill>
                <a:latin typeface="微软雅黑" panose="020B0503020204020204" pitchFamily="34" charset="-122"/>
                <a:ea typeface="微软雅黑" panose="020B0503020204020204" pitchFamily="34" charset="-122"/>
              </a:rPr>
              <a:t>单击此处添加</a:t>
            </a:r>
            <a:r>
              <a:rPr lang="zh-CN" altLang="en-US" sz="1000" dirty="0" smtClean="0">
                <a:solidFill>
                  <a:schemeClr val="tx1">
                    <a:lumMod val="95000"/>
                    <a:lumOff val="5000"/>
                  </a:schemeClr>
                </a:solidFill>
                <a:latin typeface="微软雅黑" panose="020B0503020204020204" pitchFamily="34" charset="-122"/>
                <a:ea typeface="微软雅黑" panose="020B0503020204020204" pitchFamily="34" charset="-122"/>
              </a:rPr>
              <a:t>文本</a:t>
            </a:r>
            <a:endParaRPr lang="en-US" altLang="zh-CN" sz="1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19" name="图片 9"/>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5539940" y="1121935"/>
            <a:ext cx="2622561" cy="1568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 10"/>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5539939" y="2800432"/>
            <a:ext cx="2622561" cy="175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391778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53" presetClass="entr" presetSubtype="16"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1860"/>
                            </p:stCondLst>
                            <p:childTnLst>
                              <p:par>
                                <p:cTn id="27" presetID="53" presetClass="entr" presetSubtype="16"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childTnLst>
                          </p:cTn>
                        </p:par>
                        <p:par>
                          <p:cTn id="32" fill="hold">
                            <p:stCondLst>
                              <p:cond delay="2360"/>
                            </p:stCondLst>
                            <p:childTnLst>
                              <p:par>
                                <p:cTn id="33" presetID="53" presetClass="entr" presetSubtype="528"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anim calcmode="lin" valueType="num">
                                      <p:cBhvr>
                                        <p:cTn id="38" dur="500" fill="hold"/>
                                        <p:tgtEl>
                                          <p:spTgt spid="11"/>
                                        </p:tgtEl>
                                        <p:attrNameLst>
                                          <p:attrName>ppt_x</p:attrName>
                                        </p:attrNameLst>
                                      </p:cBhvr>
                                      <p:tavLst>
                                        <p:tav tm="0">
                                          <p:val>
                                            <p:fltVal val="0.5"/>
                                          </p:val>
                                        </p:tav>
                                        <p:tav tm="100000">
                                          <p:val>
                                            <p:strVal val="#ppt_x"/>
                                          </p:val>
                                        </p:tav>
                                      </p:tavLst>
                                    </p:anim>
                                    <p:anim calcmode="lin" valueType="num">
                                      <p:cBhvr>
                                        <p:cTn id="39" dur="500" fill="hold"/>
                                        <p:tgtEl>
                                          <p:spTgt spid="11"/>
                                        </p:tgtEl>
                                        <p:attrNameLst>
                                          <p:attrName>ppt_y</p:attrName>
                                        </p:attrNameLst>
                                      </p:cBhvr>
                                      <p:tavLst>
                                        <p:tav tm="0">
                                          <p:val>
                                            <p:fltVal val="0.5"/>
                                          </p:val>
                                        </p:tav>
                                        <p:tav tm="100000">
                                          <p:val>
                                            <p:strVal val="#ppt_y"/>
                                          </p:val>
                                        </p:tav>
                                      </p:tavLst>
                                    </p:anim>
                                  </p:childTnLst>
                                </p:cTn>
                              </p:par>
                            </p:childTnLst>
                          </p:cTn>
                        </p:par>
                        <p:par>
                          <p:cTn id="40" fill="hold">
                            <p:stCondLst>
                              <p:cond delay="286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par>
                          <p:cTn id="47" fill="hold">
                            <p:stCondLst>
                              <p:cond delay="3360"/>
                            </p:stCondLst>
                            <p:childTnLst>
                              <p:par>
                                <p:cTn id="48" presetID="42" presetClass="entr" presetSubtype="0"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1000"/>
                                        <p:tgtEl>
                                          <p:spTgt spid="19"/>
                                        </p:tgtEl>
                                      </p:cBhvr>
                                    </p:animEffect>
                                    <p:anim calcmode="lin" valueType="num">
                                      <p:cBhvr>
                                        <p:cTn id="51" dur="1000" fill="hold"/>
                                        <p:tgtEl>
                                          <p:spTgt spid="19"/>
                                        </p:tgtEl>
                                        <p:attrNameLst>
                                          <p:attrName>ppt_x</p:attrName>
                                        </p:attrNameLst>
                                      </p:cBhvr>
                                      <p:tavLst>
                                        <p:tav tm="0">
                                          <p:val>
                                            <p:strVal val="#ppt_x"/>
                                          </p:val>
                                        </p:tav>
                                        <p:tav tm="100000">
                                          <p:val>
                                            <p:strVal val="#ppt_x"/>
                                          </p:val>
                                        </p:tav>
                                      </p:tavLst>
                                    </p:anim>
                                    <p:anim calcmode="lin" valueType="num">
                                      <p:cBhvr>
                                        <p:cTn id="52" dur="1000" fill="hold"/>
                                        <p:tgtEl>
                                          <p:spTgt spid="19"/>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1000"/>
                                        <p:tgtEl>
                                          <p:spTgt spid="20"/>
                                        </p:tgtEl>
                                      </p:cBhvr>
                                    </p:animEffect>
                                    <p:anim calcmode="lin" valueType="num">
                                      <p:cBhvr>
                                        <p:cTn id="56" dur="1000" fill="hold"/>
                                        <p:tgtEl>
                                          <p:spTgt spid="20"/>
                                        </p:tgtEl>
                                        <p:attrNameLst>
                                          <p:attrName>ppt_x</p:attrName>
                                        </p:attrNameLst>
                                      </p:cBhvr>
                                      <p:tavLst>
                                        <p:tav tm="0">
                                          <p:val>
                                            <p:strVal val="#ppt_x"/>
                                          </p:val>
                                        </p:tav>
                                        <p:tav tm="100000">
                                          <p:val>
                                            <p:strVal val="#ppt_x"/>
                                          </p:val>
                                        </p:tav>
                                      </p:tavLst>
                                    </p:anim>
                                    <p:anim calcmode="lin" valueType="num">
                                      <p:cBhvr>
                                        <p:cTn id="5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17" grpId="0"/>
      <p:bldP spid="1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 name="组合 4"/>
          <p:cNvGrpSpPr/>
          <p:nvPr/>
        </p:nvGrpSpPr>
        <p:grpSpPr>
          <a:xfrm>
            <a:off x="2788781" y="1419622"/>
            <a:ext cx="2846358" cy="2846358"/>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4716016" y="1448616"/>
            <a:ext cx="623903" cy="623903"/>
            <a:chOff x="304800" y="673100"/>
            <a:chExt cx="4000500" cy="4000500"/>
          </a:xfrm>
          <a:effectLst>
            <a:outerShdw blurRad="317500" dist="1905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CD0"/>
                </a:solidFill>
                <a:latin typeface="微软雅黑" pitchFamily="34" charset="-122"/>
                <a:ea typeface="微软雅黑" pitchFamily="34" charset="-122"/>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CD0"/>
                  </a:solidFill>
                  <a:latin typeface="微软雅黑" pitchFamily="34" charset="-122"/>
                  <a:ea typeface="微软雅黑" pitchFamily="34" charset="-122"/>
                </a:rPr>
                <a:t>1</a:t>
              </a:r>
              <a:endParaRPr lang="zh-CN" altLang="en-US" sz="2500" b="1" dirty="0">
                <a:solidFill>
                  <a:srgbClr val="007CD0"/>
                </a:solidFill>
                <a:latin typeface="微软雅黑" pitchFamily="34" charset="-122"/>
                <a:ea typeface="微软雅黑" pitchFamily="34" charset="-122"/>
              </a:endParaRPr>
            </a:p>
          </p:txBody>
        </p:sp>
      </p:grpSp>
      <p:grpSp>
        <p:nvGrpSpPr>
          <p:cNvPr id="11" name="组合 10"/>
          <p:cNvGrpSpPr/>
          <p:nvPr/>
        </p:nvGrpSpPr>
        <p:grpSpPr>
          <a:xfrm>
            <a:off x="5261064" y="2488506"/>
            <a:ext cx="623903" cy="623903"/>
            <a:chOff x="304800" y="673100"/>
            <a:chExt cx="4000500" cy="4000500"/>
          </a:xfrm>
          <a:effectLst>
            <a:outerShdw blurRad="317500" dist="1905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CD0"/>
                </a:solidFill>
                <a:latin typeface="微软雅黑" pitchFamily="34" charset="-122"/>
                <a:ea typeface="微软雅黑" pitchFamily="34" charset="-122"/>
              </a:endParaRPr>
            </a:p>
          </p:txBody>
        </p:sp>
        <p:sp>
          <p:nvSpPr>
            <p:cNvPr id="13" name="椭圆 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CD0"/>
                  </a:solidFill>
                  <a:latin typeface="微软雅黑" pitchFamily="34" charset="-122"/>
                  <a:ea typeface="微软雅黑" pitchFamily="34" charset="-122"/>
                </a:rPr>
                <a:t>2</a:t>
              </a:r>
              <a:endParaRPr lang="zh-CN" altLang="en-US" sz="2500" b="1" dirty="0">
                <a:solidFill>
                  <a:srgbClr val="007CD0"/>
                </a:solidFill>
                <a:latin typeface="微软雅黑" pitchFamily="34" charset="-122"/>
                <a:ea typeface="微软雅黑" pitchFamily="34" charset="-122"/>
              </a:endParaRPr>
            </a:p>
          </p:txBody>
        </p:sp>
      </p:grpSp>
      <p:grpSp>
        <p:nvGrpSpPr>
          <p:cNvPr id="14" name="组合 13"/>
          <p:cNvGrpSpPr/>
          <p:nvPr/>
        </p:nvGrpSpPr>
        <p:grpSpPr>
          <a:xfrm>
            <a:off x="4716016" y="3579954"/>
            <a:ext cx="623903" cy="623903"/>
            <a:chOff x="304800" y="673100"/>
            <a:chExt cx="4000500" cy="4000500"/>
          </a:xfrm>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7CD0"/>
                </a:solidFill>
                <a:latin typeface="微软雅黑" pitchFamily="34" charset="-122"/>
                <a:ea typeface="微软雅黑" pitchFamily="34" charset="-122"/>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7CD0"/>
                  </a:solidFill>
                  <a:latin typeface="微软雅黑" pitchFamily="34" charset="-122"/>
                  <a:ea typeface="微软雅黑" pitchFamily="34" charset="-122"/>
                </a:rPr>
                <a:t>3</a:t>
              </a:r>
              <a:endParaRPr lang="zh-CN" altLang="en-US" sz="2500" b="1" dirty="0">
                <a:solidFill>
                  <a:srgbClr val="007CD0"/>
                </a:solidFill>
                <a:latin typeface="微软雅黑" pitchFamily="34" charset="-122"/>
                <a:ea typeface="微软雅黑" pitchFamily="34" charset="-122"/>
              </a:endParaRPr>
            </a:p>
          </p:txBody>
        </p:sp>
      </p:grpSp>
      <p:sp>
        <p:nvSpPr>
          <p:cNvPr id="17" name="TextBox 16"/>
          <p:cNvSpPr txBox="1"/>
          <p:nvPr/>
        </p:nvSpPr>
        <p:spPr>
          <a:xfrm>
            <a:off x="5611772" y="1476863"/>
            <a:ext cx="2200588" cy="367152"/>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这里是您自己填充文本文字！这里是您自己填充文本文字！</a:t>
            </a:r>
            <a:endParaRPr lang="en-US" altLang="zh-CN" sz="1000" dirty="0" smtClean="0">
              <a:latin typeface="微软雅黑" pitchFamily="34" charset="-122"/>
              <a:ea typeface="微软雅黑" pitchFamily="34" charset="-122"/>
            </a:endParaRPr>
          </a:p>
        </p:txBody>
      </p:sp>
      <p:sp>
        <p:nvSpPr>
          <p:cNvPr id="18" name="TextBox 17"/>
          <p:cNvSpPr txBox="1"/>
          <p:nvPr/>
        </p:nvSpPr>
        <p:spPr>
          <a:xfrm>
            <a:off x="6043820" y="2516931"/>
            <a:ext cx="2200588" cy="367152"/>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这里是您自己填充文本文字！这里是您自己填充文本文字！</a:t>
            </a:r>
            <a:endParaRPr lang="en-US" altLang="zh-CN" sz="1000" dirty="0" smtClean="0">
              <a:latin typeface="微软雅黑" pitchFamily="34" charset="-122"/>
              <a:ea typeface="微软雅黑" pitchFamily="34" charset="-122"/>
            </a:endParaRPr>
          </a:p>
        </p:txBody>
      </p:sp>
      <p:sp>
        <p:nvSpPr>
          <p:cNvPr id="19" name="TextBox 18"/>
          <p:cNvSpPr txBox="1"/>
          <p:nvPr/>
        </p:nvSpPr>
        <p:spPr>
          <a:xfrm>
            <a:off x="5558416" y="3631245"/>
            <a:ext cx="2200588" cy="367152"/>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这里是您自己填充文本文字！这里是您自己填充文本文字！</a:t>
            </a:r>
            <a:endParaRPr lang="en-US" altLang="zh-CN" sz="1000" dirty="0" smtClean="0">
              <a:latin typeface="微软雅黑" pitchFamily="34" charset="-122"/>
              <a:ea typeface="微软雅黑" pitchFamily="34" charset="-122"/>
            </a:endParaRPr>
          </a:p>
        </p:txBody>
      </p:sp>
      <p:sp>
        <p:nvSpPr>
          <p:cNvPr id="20" name="TextBox 19"/>
          <p:cNvSpPr txBox="1"/>
          <p:nvPr/>
        </p:nvSpPr>
        <p:spPr>
          <a:xfrm>
            <a:off x="3275855" y="2107471"/>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微软雅黑" pitchFamily="34" charset="-122"/>
                <a:ea typeface="微软雅黑" pitchFamily="34" charset="-122"/>
              </a:rPr>
              <a:t>点击输入简要文字内容，文字内容需概括精炼，不用多余的文字修饰，言简意赅的说明分项内容</a:t>
            </a:r>
            <a:r>
              <a:rPr lang="en-US" altLang="zh-CN"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15234" y="1655957"/>
            <a:ext cx="2160240" cy="1975288"/>
          </a:xfrm>
          <a:prstGeom prst="rect">
            <a:avLst/>
          </a:prstGeom>
        </p:spPr>
      </p:pic>
    </p:spTree>
    <p:extLst>
      <p:ext uri="{BB962C8B-B14F-4D97-AF65-F5344CB8AC3E}">
        <p14:creationId xmlns:p14="http://schemas.microsoft.com/office/powerpoint/2010/main" val="67391778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2" presetClass="entr" presetSubtype="1" fill="hold" nodeType="afterEffect" p14:presetBounceEnd="44000">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14:bounceEnd="44000">
                                          <p:cBhvr additive="base">
                                            <p:cTn id="30" dur="5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31" dur="500" fill="hold"/>
                                            <p:tgtEl>
                                              <p:spTgt spid="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22" presetClass="entr" presetSubtype="1"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up)">
                                          <p:cBhvr>
                                            <p:cTn id="35" dur="500"/>
                                            <p:tgtEl>
                                              <p:spTgt spid="20"/>
                                            </p:tgtEl>
                                          </p:cBhvr>
                                        </p:animEffect>
                                      </p:childTnLst>
                                    </p:cTn>
                                  </p:par>
                                </p:childTnLst>
                              </p:cTn>
                            </p:par>
                            <p:par>
                              <p:cTn id="36" fill="hold">
                                <p:stCondLst>
                                  <p:cond delay="2000"/>
                                </p:stCondLst>
                                <p:childTnLst>
                                  <p:par>
                                    <p:cTn id="37" presetID="52" presetClass="entr" presetSubtype="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Scale>
                                          <p:cBhvr>
                                            <p:cTn id="39" dur="5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500" decel="50000" fill="hold">
                                              <p:stCondLst>
                                                <p:cond delay="0"/>
                                              </p:stCondLst>
                                            </p:cTn>
                                            <p:tgtEl>
                                              <p:spTgt spid="8"/>
                                            </p:tgtEl>
                                            <p:attrNameLst>
                                              <p:attrName>ppt_x</p:attrName>
                                              <p:attrName>ppt_y</p:attrName>
                                            </p:attrNameLst>
                                          </p:cBhvr>
                                        </p:animMotion>
                                        <p:animEffect transition="in" filter="fade">
                                          <p:cBhvr>
                                            <p:cTn id="41" dur="500"/>
                                            <p:tgtEl>
                                              <p:spTgt spid="8"/>
                                            </p:tgtEl>
                                          </p:cBhvr>
                                        </p:animEffect>
                                      </p:childTnLst>
                                    </p:cTn>
                                  </p:par>
                                </p:childTnLst>
                              </p:cTn>
                            </p:par>
                            <p:par>
                              <p:cTn id="42" fill="hold">
                                <p:stCondLst>
                                  <p:cond delay="2500"/>
                                </p:stCondLst>
                                <p:childTnLst>
                                  <p:par>
                                    <p:cTn id="43" presetID="52" presetClass="entr" presetSubtype="0"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Scale>
                                          <p:cBhvr>
                                            <p:cTn id="45" dur="5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500" decel="50000" fill="hold">
                                              <p:stCondLst>
                                                <p:cond delay="0"/>
                                              </p:stCondLst>
                                            </p:cTn>
                                            <p:tgtEl>
                                              <p:spTgt spid="11"/>
                                            </p:tgtEl>
                                            <p:attrNameLst>
                                              <p:attrName>ppt_x</p:attrName>
                                              <p:attrName>ppt_y</p:attrName>
                                            </p:attrNameLst>
                                          </p:cBhvr>
                                        </p:animMotion>
                                        <p:animEffect transition="in" filter="fade">
                                          <p:cBhvr>
                                            <p:cTn id="47" dur="500"/>
                                            <p:tgtEl>
                                              <p:spTgt spid="11"/>
                                            </p:tgtEl>
                                          </p:cBhvr>
                                        </p:animEffect>
                                      </p:childTnLst>
                                    </p:cTn>
                                  </p:par>
                                </p:childTnLst>
                              </p:cTn>
                            </p:par>
                            <p:par>
                              <p:cTn id="48" fill="hold">
                                <p:stCondLst>
                                  <p:cond delay="3000"/>
                                </p:stCondLst>
                                <p:childTnLst>
                                  <p:par>
                                    <p:cTn id="49" presetID="52" presetClass="entr" presetSubtype="0"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Scale>
                                          <p:cBhvr>
                                            <p:cTn id="51" dur="5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500" decel="50000" fill="hold">
                                              <p:stCondLst>
                                                <p:cond delay="0"/>
                                              </p:stCondLst>
                                            </p:cTn>
                                            <p:tgtEl>
                                              <p:spTgt spid="14"/>
                                            </p:tgtEl>
                                            <p:attrNameLst>
                                              <p:attrName>ppt_x</p:attrName>
                                              <p:attrName>ppt_y</p:attrName>
                                            </p:attrNameLst>
                                          </p:cBhvr>
                                        </p:animMotion>
                                        <p:animEffect transition="in" filter="fade">
                                          <p:cBhvr>
                                            <p:cTn id="53" dur="500"/>
                                            <p:tgtEl>
                                              <p:spTgt spid="14"/>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500"/>
                                            <p:tgtEl>
                                              <p:spTgt spid="17"/>
                                            </p:tgtEl>
                                          </p:cBhvr>
                                        </p:animEffect>
                                      </p:childTnLst>
                                    </p:cTn>
                                  </p:par>
                                  <p:par>
                                    <p:cTn id="58" presetID="22" presetClass="entr" presetSubtype="8" fill="hold" grpId="0" nodeType="withEffect">
                                      <p:stCondLst>
                                        <p:cond delay="200"/>
                                      </p:stCondLst>
                                      <p:childTnLst>
                                        <p:set>
                                          <p:cBhvr>
                                            <p:cTn id="59" dur="1" fill="hold">
                                              <p:stCondLst>
                                                <p:cond delay="0"/>
                                              </p:stCondLst>
                                            </p:cTn>
                                            <p:tgtEl>
                                              <p:spTgt spid="18"/>
                                            </p:tgtEl>
                                            <p:attrNameLst>
                                              <p:attrName>style.visibility</p:attrName>
                                            </p:attrNameLst>
                                          </p:cBhvr>
                                          <p:to>
                                            <p:strVal val="visible"/>
                                          </p:to>
                                        </p:set>
                                        <p:animEffect transition="in" filter="wipe(left)">
                                          <p:cBhvr>
                                            <p:cTn id="60" dur="500"/>
                                            <p:tgtEl>
                                              <p:spTgt spid="18"/>
                                            </p:tgtEl>
                                          </p:cBhvr>
                                        </p:animEffect>
                                      </p:childTnLst>
                                    </p:cTn>
                                  </p:par>
                                  <p:par>
                                    <p:cTn id="61" presetID="22" presetClass="entr" presetSubtype="8" fill="hold" grpId="0" nodeType="withEffect">
                                      <p:stCondLst>
                                        <p:cond delay="400"/>
                                      </p:stCondLst>
                                      <p:childTnLst>
                                        <p:set>
                                          <p:cBhvr>
                                            <p:cTn id="62" dur="1" fill="hold">
                                              <p:stCondLst>
                                                <p:cond delay="0"/>
                                              </p:stCondLst>
                                            </p:cTn>
                                            <p:tgtEl>
                                              <p:spTgt spid="19"/>
                                            </p:tgtEl>
                                            <p:attrNameLst>
                                              <p:attrName>style.visibility</p:attrName>
                                            </p:attrNameLst>
                                          </p:cBhvr>
                                          <p:to>
                                            <p:strVal val="visible"/>
                                          </p:to>
                                        </p:set>
                                        <p:animEffect transition="in" filter="wipe(left)">
                                          <p:cBhvr>
                                            <p:cTn id="6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17" grpId="0"/>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2" presetClass="entr" presetSubtype="1"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22" presetClass="entr" presetSubtype="1"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up)">
                                          <p:cBhvr>
                                            <p:cTn id="35" dur="500"/>
                                            <p:tgtEl>
                                              <p:spTgt spid="20"/>
                                            </p:tgtEl>
                                          </p:cBhvr>
                                        </p:animEffect>
                                      </p:childTnLst>
                                    </p:cTn>
                                  </p:par>
                                </p:childTnLst>
                              </p:cTn>
                            </p:par>
                            <p:par>
                              <p:cTn id="36" fill="hold">
                                <p:stCondLst>
                                  <p:cond delay="2000"/>
                                </p:stCondLst>
                                <p:childTnLst>
                                  <p:par>
                                    <p:cTn id="37" presetID="52" presetClass="entr" presetSubtype="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Scale>
                                          <p:cBhvr>
                                            <p:cTn id="39" dur="5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500" decel="50000" fill="hold">
                                              <p:stCondLst>
                                                <p:cond delay="0"/>
                                              </p:stCondLst>
                                            </p:cTn>
                                            <p:tgtEl>
                                              <p:spTgt spid="8"/>
                                            </p:tgtEl>
                                            <p:attrNameLst>
                                              <p:attrName>ppt_x</p:attrName>
                                              <p:attrName>ppt_y</p:attrName>
                                            </p:attrNameLst>
                                          </p:cBhvr>
                                        </p:animMotion>
                                        <p:animEffect transition="in" filter="fade">
                                          <p:cBhvr>
                                            <p:cTn id="41" dur="500"/>
                                            <p:tgtEl>
                                              <p:spTgt spid="8"/>
                                            </p:tgtEl>
                                          </p:cBhvr>
                                        </p:animEffect>
                                      </p:childTnLst>
                                    </p:cTn>
                                  </p:par>
                                </p:childTnLst>
                              </p:cTn>
                            </p:par>
                            <p:par>
                              <p:cTn id="42" fill="hold">
                                <p:stCondLst>
                                  <p:cond delay="2500"/>
                                </p:stCondLst>
                                <p:childTnLst>
                                  <p:par>
                                    <p:cTn id="43" presetID="52" presetClass="entr" presetSubtype="0"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Scale>
                                          <p:cBhvr>
                                            <p:cTn id="45" dur="5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500" decel="50000" fill="hold">
                                              <p:stCondLst>
                                                <p:cond delay="0"/>
                                              </p:stCondLst>
                                            </p:cTn>
                                            <p:tgtEl>
                                              <p:spTgt spid="11"/>
                                            </p:tgtEl>
                                            <p:attrNameLst>
                                              <p:attrName>ppt_x</p:attrName>
                                              <p:attrName>ppt_y</p:attrName>
                                            </p:attrNameLst>
                                          </p:cBhvr>
                                        </p:animMotion>
                                        <p:animEffect transition="in" filter="fade">
                                          <p:cBhvr>
                                            <p:cTn id="47" dur="500"/>
                                            <p:tgtEl>
                                              <p:spTgt spid="11"/>
                                            </p:tgtEl>
                                          </p:cBhvr>
                                        </p:animEffect>
                                      </p:childTnLst>
                                    </p:cTn>
                                  </p:par>
                                </p:childTnLst>
                              </p:cTn>
                            </p:par>
                            <p:par>
                              <p:cTn id="48" fill="hold">
                                <p:stCondLst>
                                  <p:cond delay="3000"/>
                                </p:stCondLst>
                                <p:childTnLst>
                                  <p:par>
                                    <p:cTn id="49" presetID="52" presetClass="entr" presetSubtype="0"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Scale>
                                          <p:cBhvr>
                                            <p:cTn id="51" dur="5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500" decel="50000" fill="hold">
                                              <p:stCondLst>
                                                <p:cond delay="0"/>
                                              </p:stCondLst>
                                            </p:cTn>
                                            <p:tgtEl>
                                              <p:spTgt spid="14"/>
                                            </p:tgtEl>
                                            <p:attrNameLst>
                                              <p:attrName>ppt_x</p:attrName>
                                              <p:attrName>ppt_y</p:attrName>
                                            </p:attrNameLst>
                                          </p:cBhvr>
                                        </p:animMotion>
                                        <p:animEffect transition="in" filter="fade">
                                          <p:cBhvr>
                                            <p:cTn id="53" dur="500"/>
                                            <p:tgtEl>
                                              <p:spTgt spid="14"/>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500"/>
                                            <p:tgtEl>
                                              <p:spTgt spid="17"/>
                                            </p:tgtEl>
                                          </p:cBhvr>
                                        </p:animEffect>
                                      </p:childTnLst>
                                    </p:cTn>
                                  </p:par>
                                  <p:par>
                                    <p:cTn id="58" presetID="22" presetClass="entr" presetSubtype="8" fill="hold" grpId="0" nodeType="withEffect">
                                      <p:stCondLst>
                                        <p:cond delay="200"/>
                                      </p:stCondLst>
                                      <p:childTnLst>
                                        <p:set>
                                          <p:cBhvr>
                                            <p:cTn id="59" dur="1" fill="hold">
                                              <p:stCondLst>
                                                <p:cond delay="0"/>
                                              </p:stCondLst>
                                            </p:cTn>
                                            <p:tgtEl>
                                              <p:spTgt spid="18"/>
                                            </p:tgtEl>
                                            <p:attrNameLst>
                                              <p:attrName>style.visibility</p:attrName>
                                            </p:attrNameLst>
                                          </p:cBhvr>
                                          <p:to>
                                            <p:strVal val="visible"/>
                                          </p:to>
                                        </p:set>
                                        <p:animEffect transition="in" filter="wipe(left)">
                                          <p:cBhvr>
                                            <p:cTn id="60" dur="500"/>
                                            <p:tgtEl>
                                              <p:spTgt spid="18"/>
                                            </p:tgtEl>
                                          </p:cBhvr>
                                        </p:animEffect>
                                      </p:childTnLst>
                                    </p:cTn>
                                  </p:par>
                                  <p:par>
                                    <p:cTn id="61" presetID="22" presetClass="entr" presetSubtype="8" fill="hold" grpId="0" nodeType="withEffect">
                                      <p:stCondLst>
                                        <p:cond delay="400"/>
                                      </p:stCondLst>
                                      <p:childTnLst>
                                        <p:set>
                                          <p:cBhvr>
                                            <p:cTn id="62" dur="1" fill="hold">
                                              <p:stCondLst>
                                                <p:cond delay="0"/>
                                              </p:stCondLst>
                                            </p:cTn>
                                            <p:tgtEl>
                                              <p:spTgt spid="19"/>
                                            </p:tgtEl>
                                            <p:attrNameLst>
                                              <p:attrName>style.visibility</p:attrName>
                                            </p:attrNameLst>
                                          </p:cBhvr>
                                          <p:to>
                                            <p:strVal val="visible"/>
                                          </p:to>
                                        </p:set>
                                        <p:animEffect transition="in" filter="wipe(left)">
                                          <p:cBhvr>
                                            <p:cTn id="6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17" grpId="0"/>
          <p:bldP spid="18" grpId="0"/>
          <p:bldP spid="19" grpId="0"/>
          <p:bldP spid="20"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4" name="组合 23"/>
          <p:cNvGrpSpPr/>
          <p:nvPr/>
        </p:nvGrpSpPr>
        <p:grpSpPr>
          <a:xfrm>
            <a:off x="1162961" y="1275608"/>
            <a:ext cx="2011893" cy="2011893"/>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2772694" y="1275608"/>
            <a:ext cx="2011893" cy="2011893"/>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4382427" y="1275608"/>
            <a:ext cx="2011893" cy="2011893"/>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椭圆 3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5992161" y="1275608"/>
            <a:ext cx="2011893" cy="2011893"/>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14"/>
          <p:cNvSpPr>
            <a:spLocks noChangeArrowheads="1"/>
          </p:cNvSpPr>
          <p:nvPr/>
        </p:nvSpPr>
        <p:spPr bwMode="auto">
          <a:xfrm>
            <a:off x="1785272" y="1698945"/>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rgbClr val="007CD0"/>
                </a:solidFill>
                <a:latin typeface="微软雅黑" panose="020B0503020204020204" pitchFamily="34" charset="-122"/>
                <a:ea typeface="微软雅黑" panose="020B0503020204020204" pitchFamily="34" charset="-122"/>
                <a:sym typeface="方正兰亭粗黑_GBK" charset="-122"/>
              </a:rPr>
              <a:t>01</a:t>
            </a:r>
          </a:p>
        </p:txBody>
      </p:sp>
      <p:sp>
        <p:nvSpPr>
          <p:cNvPr id="37" name="TextBox 15"/>
          <p:cNvSpPr>
            <a:spLocks noChangeArrowheads="1"/>
          </p:cNvSpPr>
          <p:nvPr/>
        </p:nvSpPr>
        <p:spPr bwMode="auto">
          <a:xfrm>
            <a:off x="3353573" y="1698945"/>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rgbClr val="007CD0"/>
                </a:solidFill>
                <a:latin typeface="微软雅黑" panose="020B0503020204020204" pitchFamily="34" charset="-122"/>
                <a:ea typeface="微软雅黑" panose="020B0503020204020204" pitchFamily="34" charset="-122"/>
                <a:sym typeface="方正兰亭粗黑_GBK" charset="-122"/>
              </a:rPr>
              <a:t>02</a:t>
            </a:r>
          </a:p>
        </p:txBody>
      </p:sp>
      <p:sp>
        <p:nvSpPr>
          <p:cNvPr id="38" name="TextBox 22"/>
          <p:cNvSpPr>
            <a:spLocks noChangeArrowheads="1"/>
          </p:cNvSpPr>
          <p:nvPr/>
        </p:nvSpPr>
        <p:spPr bwMode="auto">
          <a:xfrm>
            <a:off x="1259636" y="2368428"/>
            <a:ext cx="1747837"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latin typeface="微软雅黑" panose="020B0503020204020204" pitchFamily="34" charset="-122"/>
                <a:ea typeface="微软雅黑" panose="020B0503020204020204" pitchFamily="34" charset="-122"/>
                <a:sym typeface="微软雅黑" pitchFamily="34" charset="-122"/>
              </a:rPr>
              <a:t> </a:t>
            </a:r>
            <a:r>
              <a:rPr lang="zh-CN" altLang="en-US" sz="1700" b="1" dirty="0" smtClean="0">
                <a:latin typeface="微软雅黑" panose="020B0503020204020204" pitchFamily="34" charset="-122"/>
                <a:ea typeface="微软雅黑" panose="020B0503020204020204" pitchFamily="34" charset="-122"/>
                <a:sym typeface="微软雅黑" pitchFamily="34" charset="-122"/>
              </a:rPr>
              <a:t>    输入</a:t>
            </a:r>
            <a:r>
              <a:rPr lang="zh-CN" altLang="en-US" sz="1700" b="1" dirty="0">
                <a:latin typeface="微软雅黑" panose="020B0503020204020204" pitchFamily="34" charset="-122"/>
                <a:ea typeface="微软雅黑" panose="020B0503020204020204" pitchFamily="34" charset="-122"/>
                <a:sym typeface="微软雅黑" pitchFamily="34" charset="-122"/>
              </a:rPr>
              <a:t>标题</a:t>
            </a:r>
          </a:p>
        </p:txBody>
      </p:sp>
      <p:sp>
        <p:nvSpPr>
          <p:cNvPr id="39" name="TextBox 24"/>
          <p:cNvSpPr>
            <a:spLocks noChangeArrowheads="1"/>
          </p:cNvSpPr>
          <p:nvPr/>
        </p:nvSpPr>
        <p:spPr bwMode="auto">
          <a:xfrm>
            <a:off x="2843808" y="2368428"/>
            <a:ext cx="1746250"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latin typeface="微软雅黑" panose="020B0503020204020204" pitchFamily="34" charset="-122"/>
                <a:ea typeface="微软雅黑" panose="020B0503020204020204" pitchFamily="34" charset="-122"/>
                <a:sym typeface="微软雅黑" pitchFamily="34" charset="-122"/>
              </a:rPr>
              <a:t> </a:t>
            </a:r>
            <a:r>
              <a:rPr lang="zh-CN" altLang="en-US" sz="1700" b="1" dirty="0" smtClean="0">
                <a:latin typeface="微软雅黑" panose="020B0503020204020204" pitchFamily="34" charset="-122"/>
                <a:ea typeface="微软雅黑" panose="020B0503020204020204" pitchFamily="34" charset="-122"/>
                <a:sym typeface="微软雅黑" pitchFamily="34" charset="-122"/>
              </a:rPr>
              <a:t>    输入</a:t>
            </a:r>
            <a:r>
              <a:rPr lang="zh-CN" altLang="en-US" sz="1700" b="1" dirty="0">
                <a:latin typeface="微软雅黑" panose="020B0503020204020204" pitchFamily="34" charset="-122"/>
                <a:ea typeface="微软雅黑" panose="020B0503020204020204" pitchFamily="34" charset="-122"/>
                <a:sym typeface="微软雅黑" pitchFamily="34" charset="-122"/>
              </a:rPr>
              <a:t>标题</a:t>
            </a:r>
          </a:p>
        </p:txBody>
      </p:sp>
      <p:sp>
        <p:nvSpPr>
          <p:cNvPr id="40" name="TextBox 16"/>
          <p:cNvSpPr>
            <a:spLocks noChangeArrowheads="1"/>
          </p:cNvSpPr>
          <p:nvPr/>
        </p:nvSpPr>
        <p:spPr bwMode="auto">
          <a:xfrm>
            <a:off x="5008616" y="1698945"/>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rgbClr val="007CD0"/>
                </a:solidFill>
                <a:latin typeface="微软雅黑" panose="020B0503020204020204" pitchFamily="34" charset="-122"/>
                <a:ea typeface="微软雅黑" panose="020B0503020204020204" pitchFamily="34" charset="-122"/>
                <a:sym typeface="方正兰亭粗黑_GBK" charset="-122"/>
              </a:rPr>
              <a:t>03</a:t>
            </a:r>
          </a:p>
        </p:txBody>
      </p:sp>
      <p:sp>
        <p:nvSpPr>
          <p:cNvPr id="41" name="TextBox 26"/>
          <p:cNvSpPr>
            <a:spLocks noChangeArrowheads="1"/>
          </p:cNvSpPr>
          <p:nvPr/>
        </p:nvSpPr>
        <p:spPr bwMode="auto">
          <a:xfrm>
            <a:off x="4502204" y="2368428"/>
            <a:ext cx="1747837"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smtClean="0">
                <a:latin typeface="微软雅黑" panose="020B0503020204020204" pitchFamily="34" charset="-122"/>
                <a:ea typeface="微软雅黑" panose="020B0503020204020204" pitchFamily="34" charset="-122"/>
                <a:sym typeface="微软雅黑" pitchFamily="34" charset="-122"/>
              </a:rPr>
              <a:t>     输入</a:t>
            </a:r>
            <a:r>
              <a:rPr lang="zh-CN" altLang="en-US" sz="1700" b="1" dirty="0">
                <a:latin typeface="微软雅黑" panose="020B0503020204020204" pitchFamily="34" charset="-122"/>
                <a:ea typeface="微软雅黑" panose="020B0503020204020204" pitchFamily="34" charset="-122"/>
                <a:sym typeface="微软雅黑" pitchFamily="34" charset="-122"/>
              </a:rPr>
              <a:t>标题</a:t>
            </a:r>
          </a:p>
        </p:txBody>
      </p:sp>
      <p:sp>
        <p:nvSpPr>
          <p:cNvPr id="42" name="TextBox 17"/>
          <p:cNvSpPr>
            <a:spLocks noChangeArrowheads="1"/>
          </p:cNvSpPr>
          <p:nvPr/>
        </p:nvSpPr>
        <p:spPr bwMode="auto">
          <a:xfrm>
            <a:off x="6588228" y="1698945"/>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dirty="0">
                <a:solidFill>
                  <a:srgbClr val="007CD0"/>
                </a:solidFill>
                <a:latin typeface="微软雅黑" panose="020B0503020204020204" pitchFamily="34" charset="-122"/>
                <a:ea typeface="微软雅黑" panose="020B0503020204020204" pitchFamily="34" charset="-122"/>
                <a:sym typeface="方正兰亭粗黑_GBK" charset="-122"/>
              </a:rPr>
              <a:t>04</a:t>
            </a:r>
          </a:p>
        </p:txBody>
      </p:sp>
      <p:sp>
        <p:nvSpPr>
          <p:cNvPr id="43" name="TextBox 28"/>
          <p:cNvSpPr>
            <a:spLocks noChangeArrowheads="1"/>
          </p:cNvSpPr>
          <p:nvPr/>
        </p:nvSpPr>
        <p:spPr bwMode="auto">
          <a:xfrm>
            <a:off x="6304012" y="2368428"/>
            <a:ext cx="1746250"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smtClean="0">
                <a:latin typeface="微软雅黑" panose="020B0503020204020204" pitchFamily="34" charset="-122"/>
                <a:ea typeface="微软雅黑" panose="020B0503020204020204" pitchFamily="34" charset="-122"/>
                <a:sym typeface="微软雅黑" pitchFamily="34" charset="-122"/>
              </a:rPr>
              <a:t>  输入</a:t>
            </a:r>
            <a:r>
              <a:rPr lang="zh-CN" altLang="en-US" sz="1700" b="1" dirty="0">
                <a:latin typeface="微软雅黑" panose="020B0503020204020204" pitchFamily="34" charset="-122"/>
                <a:ea typeface="微软雅黑" panose="020B0503020204020204" pitchFamily="34" charset="-122"/>
                <a:sym typeface="微软雅黑" pitchFamily="34" charset="-122"/>
              </a:rPr>
              <a:t>标题</a:t>
            </a:r>
          </a:p>
        </p:txBody>
      </p:sp>
      <p:sp>
        <p:nvSpPr>
          <p:cNvPr id="44" name="矩形 60"/>
          <p:cNvSpPr>
            <a:spLocks noChangeArrowheads="1"/>
          </p:cNvSpPr>
          <p:nvPr/>
        </p:nvSpPr>
        <p:spPr bwMode="auto">
          <a:xfrm>
            <a:off x="1061569" y="3719549"/>
            <a:ext cx="7254851" cy="549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200" dirty="0">
                <a:solidFill>
                  <a:schemeClr val="tx1">
                    <a:lumMod val="95000"/>
                    <a:lumOff val="5000"/>
                  </a:schemeClr>
                </a:solidFill>
                <a:latin typeface="微软雅黑" pitchFamily="34" charset="-122"/>
                <a:ea typeface="微软雅黑" panose="020B0503020204020204" pitchFamily="34" charset="-122"/>
              </a:rPr>
              <a:t>单击此处添加文本单击此处添加</a:t>
            </a:r>
            <a:r>
              <a:rPr lang="zh-CN" altLang="en-US" sz="1200" dirty="0" smtClean="0">
                <a:solidFill>
                  <a:schemeClr val="tx1">
                    <a:lumMod val="95000"/>
                    <a:lumOff val="5000"/>
                  </a:schemeClr>
                </a:solidFill>
                <a:latin typeface="微软雅黑" pitchFamily="34" charset="-122"/>
                <a:ea typeface="微软雅黑" panose="020B0503020204020204" pitchFamily="34" charset="-122"/>
              </a:rPr>
              <a:t>文本单击此处</a:t>
            </a:r>
            <a:r>
              <a:rPr lang="zh-CN" altLang="en-US" sz="1200" dirty="0">
                <a:solidFill>
                  <a:schemeClr val="tx1">
                    <a:lumMod val="95000"/>
                    <a:lumOff val="5000"/>
                  </a:schemeClr>
                </a:solidFill>
                <a:latin typeface="微软雅黑" pitchFamily="34" charset="-122"/>
                <a:ea typeface="微软雅黑" panose="020B0503020204020204" pitchFamily="34" charset="-122"/>
              </a:rPr>
              <a:t>添加文本单击此处添加</a:t>
            </a:r>
            <a:r>
              <a:rPr lang="zh-CN" altLang="en-US" sz="1200" dirty="0" smtClean="0">
                <a:solidFill>
                  <a:schemeClr val="tx1">
                    <a:lumMod val="95000"/>
                    <a:lumOff val="5000"/>
                  </a:schemeClr>
                </a:solidFill>
                <a:latin typeface="微软雅黑" pitchFamily="34" charset="-122"/>
                <a:ea typeface="微软雅黑" panose="020B0503020204020204" pitchFamily="34" charset="-122"/>
              </a:rPr>
              <a:t>文本</a:t>
            </a:r>
            <a:r>
              <a:rPr lang="zh-CN" altLang="en-US" sz="1200" dirty="0">
                <a:solidFill>
                  <a:schemeClr val="tx1">
                    <a:lumMod val="95000"/>
                    <a:lumOff val="5000"/>
                  </a:schemeClr>
                </a:solidFill>
                <a:latin typeface="微软雅黑" pitchFamily="34" charset="-122"/>
                <a:ea typeface="微软雅黑" panose="020B0503020204020204" pitchFamily="34" charset="-122"/>
              </a:rPr>
              <a:t>单击此处添加文本单击此处</a:t>
            </a:r>
            <a:r>
              <a:rPr lang="zh-CN" altLang="en-US" sz="1200" dirty="0" smtClean="0">
                <a:solidFill>
                  <a:schemeClr val="tx1">
                    <a:lumMod val="95000"/>
                    <a:lumOff val="5000"/>
                  </a:schemeClr>
                </a:solidFill>
                <a:latin typeface="微软雅黑" pitchFamily="34" charset="-122"/>
                <a:ea typeface="微软雅黑" panose="020B0503020204020204" pitchFamily="34" charset="-122"/>
              </a:rPr>
              <a:t>添加</a:t>
            </a:r>
            <a:endParaRPr lang="en-US" altLang="zh-CN" sz="1200" dirty="0" smtClean="0">
              <a:solidFill>
                <a:schemeClr val="tx1">
                  <a:lumMod val="95000"/>
                  <a:lumOff val="5000"/>
                </a:schemeClr>
              </a:solidFill>
              <a:latin typeface="微软雅黑" pitchFamily="34" charset="-122"/>
              <a:ea typeface="微软雅黑" panose="020B0503020204020204" pitchFamily="34" charset="-122"/>
            </a:endParaRPr>
          </a:p>
          <a:p>
            <a:pPr>
              <a:lnSpc>
                <a:spcPct val="130000"/>
              </a:lnSpc>
            </a:pPr>
            <a:r>
              <a:rPr lang="zh-CN" altLang="en-US" sz="1200" dirty="0" smtClean="0">
                <a:solidFill>
                  <a:schemeClr val="tx1">
                    <a:lumMod val="95000"/>
                    <a:lumOff val="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a:t>
            </a:r>
            <a:endParaRPr lang="en-US" altLang="zh-CN" sz="1200" dirty="0">
              <a:solidFill>
                <a:schemeClr val="tx1">
                  <a:lumMod val="95000"/>
                  <a:lumOff val="5000"/>
                </a:schemeClr>
              </a:solidFill>
              <a:latin typeface="微软雅黑" pitchFamily="34" charset="-122"/>
              <a:ea typeface="微软雅黑" panose="020B0503020204020204" pitchFamily="34" charset="-122"/>
            </a:endParaRPr>
          </a:p>
        </p:txBody>
      </p:sp>
      <p:cxnSp>
        <p:nvCxnSpPr>
          <p:cNvPr id="45" name="Straight Connector 42"/>
          <p:cNvCxnSpPr/>
          <p:nvPr/>
        </p:nvCxnSpPr>
        <p:spPr>
          <a:xfrm>
            <a:off x="899596" y="3575531"/>
            <a:ext cx="7492057" cy="0"/>
          </a:xfrm>
          <a:prstGeom prst="line">
            <a:avLst/>
          </a:prstGeom>
          <a:ln w="12700">
            <a:solidFill>
              <a:schemeClr val="bg1">
                <a:lumMod val="65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391778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2" presetClass="entr" presetSubtype="2" fill="hold" nodeType="afterEffect" p14:presetBounceEnd="40000">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14:bounceEnd="40000">
                                          <p:cBhvr additive="base">
                                            <p:cTn id="23" dur="5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24" dur="500" fill="hold"/>
                                            <p:tgtEl>
                                              <p:spTgt spid="24"/>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14:presetBounceEnd="40000">
                                      <p:stCondLst>
                                        <p:cond delay="300"/>
                                      </p:stCondLst>
                                      <p:childTnLst>
                                        <p:set>
                                          <p:cBhvr>
                                            <p:cTn id="26" dur="1" fill="hold">
                                              <p:stCondLst>
                                                <p:cond delay="0"/>
                                              </p:stCondLst>
                                            </p:cTn>
                                            <p:tgtEl>
                                              <p:spTgt spid="27"/>
                                            </p:tgtEl>
                                            <p:attrNameLst>
                                              <p:attrName>style.visibility</p:attrName>
                                            </p:attrNameLst>
                                          </p:cBhvr>
                                          <p:to>
                                            <p:strVal val="visible"/>
                                          </p:to>
                                        </p:set>
                                        <p:anim calcmode="lin" valueType="num" p14:bounceEnd="40000">
                                          <p:cBhvr additive="base">
                                            <p:cTn id="27" dur="500" fill="hold"/>
                                            <p:tgtEl>
                                              <p:spTgt spid="27"/>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27"/>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14:presetBounceEnd="40000">
                                      <p:stCondLst>
                                        <p:cond delay="600"/>
                                      </p:stCondLst>
                                      <p:childTnLst>
                                        <p:set>
                                          <p:cBhvr>
                                            <p:cTn id="30" dur="1" fill="hold">
                                              <p:stCondLst>
                                                <p:cond delay="0"/>
                                              </p:stCondLst>
                                            </p:cTn>
                                            <p:tgtEl>
                                              <p:spTgt spid="30"/>
                                            </p:tgtEl>
                                            <p:attrNameLst>
                                              <p:attrName>style.visibility</p:attrName>
                                            </p:attrNameLst>
                                          </p:cBhvr>
                                          <p:to>
                                            <p:strVal val="visible"/>
                                          </p:to>
                                        </p:set>
                                        <p:anim calcmode="lin" valueType="num" p14:bounceEnd="40000">
                                          <p:cBhvr additive="base">
                                            <p:cTn id="31" dur="50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30"/>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14:presetBounceEnd="40000">
                                      <p:stCondLst>
                                        <p:cond delay="900"/>
                                      </p:stCondLst>
                                      <p:childTnLst>
                                        <p:set>
                                          <p:cBhvr>
                                            <p:cTn id="34" dur="1" fill="hold">
                                              <p:stCondLst>
                                                <p:cond delay="0"/>
                                              </p:stCondLst>
                                            </p:cTn>
                                            <p:tgtEl>
                                              <p:spTgt spid="33"/>
                                            </p:tgtEl>
                                            <p:attrNameLst>
                                              <p:attrName>style.visibility</p:attrName>
                                            </p:attrNameLst>
                                          </p:cBhvr>
                                          <p:to>
                                            <p:strVal val="visible"/>
                                          </p:to>
                                        </p:set>
                                        <p:anim calcmode="lin" valueType="num" p14:bounceEnd="40000">
                                          <p:cBhvr additive="base">
                                            <p:cTn id="35" dur="50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36" dur="500" fill="hold"/>
                                            <p:tgtEl>
                                              <p:spTgt spid="33"/>
                                            </p:tgtEl>
                                            <p:attrNameLst>
                                              <p:attrName>ppt_y</p:attrName>
                                            </p:attrNameLst>
                                          </p:cBhvr>
                                          <p:tavLst>
                                            <p:tav tm="0">
                                              <p:val>
                                                <p:strVal val="#ppt_y"/>
                                              </p:val>
                                            </p:tav>
                                            <p:tav tm="100000">
                                              <p:val>
                                                <p:strVal val="#ppt_y"/>
                                              </p:val>
                                            </p:tav>
                                          </p:tavLst>
                                        </p:anim>
                                      </p:childTnLst>
                                    </p:cTn>
                                  </p:par>
                                </p:childTnLst>
                              </p:cTn>
                            </p:par>
                            <p:par>
                              <p:cTn id="37" fill="hold">
                                <p:stCondLst>
                                  <p:cond delay="2760"/>
                                </p:stCondLst>
                                <p:childTnLst>
                                  <p:par>
                                    <p:cTn id="38" presetID="10" presetClass="entr" presetSubtype="0" fill="hold" grpId="0"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500"/>
                                            <p:tgtEl>
                                              <p:spTgt spid="3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500"/>
                                            <p:tgtEl>
                                              <p:spTgt spid="4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par>
                                    <p:cTn id="50" presetID="41" presetClass="entr" presetSubtype="0" fill="hold" grpId="0" nodeType="withEffect">
                                      <p:stCondLst>
                                        <p:cond delay="0"/>
                                      </p:stCondLst>
                                      <p:iterate type="lt">
                                        <p:tmPct val="10000"/>
                                      </p:iterate>
                                      <p:childTnLst>
                                        <p:set>
                                          <p:cBhvr>
                                            <p:cTn id="51" dur="1" fill="hold">
                                              <p:stCondLst>
                                                <p:cond delay="0"/>
                                              </p:stCondLst>
                                            </p:cTn>
                                            <p:tgtEl>
                                              <p:spTgt spid="38"/>
                                            </p:tgtEl>
                                            <p:attrNameLst>
                                              <p:attrName>style.visibility</p:attrName>
                                            </p:attrNameLst>
                                          </p:cBhvr>
                                          <p:to>
                                            <p:strVal val="visible"/>
                                          </p:to>
                                        </p:set>
                                        <p:anim calcmode="lin" valueType="num">
                                          <p:cBhvr>
                                            <p:cTn id="52"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38"/>
                                            </p:tgtEl>
                                            <p:attrNameLst>
                                              <p:attrName>ppt_y</p:attrName>
                                            </p:attrNameLst>
                                          </p:cBhvr>
                                          <p:tavLst>
                                            <p:tav tm="0">
                                              <p:val>
                                                <p:strVal val="#ppt_y"/>
                                              </p:val>
                                            </p:tav>
                                            <p:tav tm="100000">
                                              <p:val>
                                                <p:strVal val="#ppt_y"/>
                                              </p:val>
                                            </p:tav>
                                          </p:tavLst>
                                        </p:anim>
                                        <p:anim calcmode="lin" valueType="num">
                                          <p:cBhvr>
                                            <p:cTn id="54"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38"/>
                                            </p:tgtEl>
                                            <p:attrNameLst>
                                              <p:attrName>ppt_w</p:attrName>
                                            </p:attrNameLst>
                                          </p:cBhvr>
                                          <p:tavLst>
                                            <p:tav tm="0">
                                              <p:val>
                                                <p:strVal val="#ppt_w/10"/>
                                              </p:val>
                                            </p:tav>
                                            <p:tav tm="50000">
                                              <p:val>
                                                <p:strVal val="#ppt_w+.01"/>
                                              </p:val>
                                            </p:tav>
                                            <p:tav tm="100000">
                                              <p:val>
                                                <p:strVal val="#ppt_w"/>
                                              </p:val>
                                            </p:tav>
                                          </p:tavLst>
                                        </p:anim>
                                        <p:animEffect>
                                          <p:cBhvr>
                                            <p:cTn id="56" dur="500" tmFilter="0,0; .5, 1; 1, 1"/>
                                            <p:tgtEl>
                                              <p:spTgt spid="38"/>
                                            </p:tgtEl>
                                          </p:cBhvr>
                                        </p:animEffect>
                                      </p:childTnLst>
                                    </p:cTn>
                                  </p:par>
                                  <p:par>
                                    <p:cTn id="57" presetID="41" presetClass="entr" presetSubtype="0" fill="hold" grpId="0" nodeType="withEffect">
                                      <p:stCondLst>
                                        <p:cond delay="0"/>
                                      </p:stCondLst>
                                      <p:iterate type="lt">
                                        <p:tmPct val="10000"/>
                                      </p:iterate>
                                      <p:childTnLst>
                                        <p:set>
                                          <p:cBhvr>
                                            <p:cTn id="58" dur="1" fill="hold">
                                              <p:stCondLst>
                                                <p:cond delay="0"/>
                                              </p:stCondLst>
                                            </p:cTn>
                                            <p:tgtEl>
                                              <p:spTgt spid="39"/>
                                            </p:tgtEl>
                                            <p:attrNameLst>
                                              <p:attrName>style.visibility</p:attrName>
                                            </p:attrNameLst>
                                          </p:cBhvr>
                                          <p:to>
                                            <p:strVal val="visible"/>
                                          </p:to>
                                        </p:set>
                                        <p:anim calcmode="lin" valueType="num">
                                          <p:cBhvr>
                                            <p:cTn id="59"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39"/>
                                            </p:tgtEl>
                                            <p:attrNameLst>
                                              <p:attrName>ppt_y</p:attrName>
                                            </p:attrNameLst>
                                          </p:cBhvr>
                                          <p:tavLst>
                                            <p:tav tm="0">
                                              <p:val>
                                                <p:strVal val="#ppt_y"/>
                                              </p:val>
                                            </p:tav>
                                            <p:tav tm="100000">
                                              <p:val>
                                                <p:strVal val="#ppt_y"/>
                                              </p:val>
                                            </p:tav>
                                          </p:tavLst>
                                        </p:anim>
                                        <p:anim calcmode="lin" valueType="num">
                                          <p:cBhvr>
                                            <p:cTn id="61"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39"/>
                                            </p:tgtEl>
                                            <p:attrNameLst>
                                              <p:attrName>ppt_w</p:attrName>
                                            </p:attrNameLst>
                                          </p:cBhvr>
                                          <p:tavLst>
                                            <p:tav tm="0">
                                              <p:val>
                                                <p:strVal val="#ppt_w/10"/>
                                              </p:val>
                                            </p:tav>
                                            <p:tav tm="50000">
                                              <p:val>
                                                <p:strVal val="#ppt_w+.01"/>
                                              </p:val>
                                            </p:tav>
                                            <p:tav tm="100000">
                                              <p:val>
                                                <p:strVal val="#ppt_w"/>
                                              </p:val>
                                            </p:tav>
                                          </p:tavLst>
                                        </p:anim>
                                        <p:animEffect>
                                          <p:cBhvr>
                                            <p:cTn id="63" dur="500" tmFilter="0,0; .5, 1; 1, 1"/>
                                            <p:tgtEl>
                                              <p:spTgt spid="39"/>
                                            </p:tgtEl>
                                          </p:cBhvr>
                                        </p:animEffect>
                                      </p:childTnLst>
                                    </p:cTn>
                                  </p:par>
                                  <p:par>
                                    <p:cTn id="64" presetID="41" presetClass="entr" presetSubtype="0" fill="hold" grpId="0" nodeType="withEffect">
                                      <p:stCondLst>
                                        <p:cond delay="0"/>
                                      </p:stCondLst>
                                      <p:iterate type="lt">
                                        <p:tmPct val="10000"/>
                                      </p:iterate>
                                      <p:childTnLst>
                                        <p:set>
                                          <p:cBhvr>
                                            <p:cTn id="65" dur="1" fill="hold">
                                              <p:stCondLst>
                                                <p:cond delay="0"/>
                                              </p:stCondLst>
                                            </p:cTn>
                                            <p:tgtEl>
                                              <p:spTgt spid="41"/>
                                            </p:tgtEl>
                                            <p:attrNameLst>
                                              <p:attrName>style.visibility</p:attrName>
                                            </p:attrNameLst>
                                          </p:cBhvr>
                                          <p:to>
                                            <p:strVal val="visible"/>
                                          </p:to>
                                        </p:set>
                                        <p:anim calcmode="lin" valueType="num">
                                          <p:cBhvr>
                                            <p:cTn id="66"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41"/>
                                            </p:tgtEl>
                                            <p:attrNameLst>
                                              <p:attrName>ppt_y</p:attrName>
                                            </p:attrNameLst>
                                          </p:cBhvr>
                                          <p:tavLst>
                                            <p:tav tm="0">
                                              <p:val>
                                                <p:strVal val="#ppt_y"/>
                                              </p:val>
                                            </p:tav>
                                            <p:tav tm="100000">
                                              <p:val>
                                                <p:strVal val="#ppt_y"/>
                                              </p:val>
                                            </p:tav>
                                          </p:tavLst>
                                        </p:anim>
                                        <p:anim calcmode="lin" valueType="num">
                                          <p:cBhvr>
                                            <p:cTn id="68"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41"/>
                                            </p:tgtEl>
                                            <p:attrNameLst>
                                              <p:attrName>ppt_w</p:attrName>
                                            </p:attrNameLst>
                                          </p:cBhvr>
                                          <p:tavLst>
                                            <p:tav tm="0">
                                              <p:val>
                                                <p:strVal val="#ppt_w/10"/>
                                              </p:val>
                                            </p:tav>
                                            <p:tav tm="50000">
                                              <p:val>
                                                <p:strVal val="#ppt_w+.01"/>
                                              </p:val>
                                            </p:tav>
                                            <p:tav tm="100000">
                                              <p:val>
                                                <p:strVal val="#ppt_w"/>
                                              </p:val>
                                            </p:tav>
                                          </p:tavLst>
                                        </p:anim>
                                        <p:animEffect>
                                          <p:cBhvr>
                                            <p:cTn id="70" dur="500" tmFilter="0,0; .5, 1; 1, 1"/>
                                            <p:tgtEl>
                                              <p:spTgt spid="41"/>
                                            </p:tgtEl>
                                          </p:cBhvr>
                                        </p:animEffect>
                                      </p:childTnLst>
                                    </p:cTn>
                                  </p:par>
                                  <p:par>
                                    <p:cTn id="71" presetID="41" presetClass="entr" presetSubtype="0" fill="hold" grpId="0" nodeType="withEffect">
                                      <p:stCondLst>
                                        <p:cond delay="0"/>
                                      </p:stCondLst>
                                      <p:iterate type="lt">
                                        <p:tmPct val="10000"/>
                                      </p:iterate>
                                      <p:childTnLst>
                                        <p:set>
                                          <p:cBhvr>
                                            <p:cTn id="72" dur="1" fill="hold">
                                              <p:stCondLst>
                                                <p:cond delay="0"/>
                                              </p:stCondLst>
                                            </p:cTn>
                                            <p:tgtEl>
                                              <p:spTgt spid="43"/>
                                            </p:tgtEl>
                                            <p:attrNameLst>
                                              <p:attrName>style.visibility</p:attrName>
                                            </p:attrNameLst>
                                          </p:cBhvr>
                                          <p:to>
                                            <p:strVal val="visible"/>
                                          </p:to>
                                        </p:set>
                                        <p:anim calcmode="lin" valueType="num">
                                          <p:cBhvr>
                                            <p:cTn id="73"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43"/>
                                            </p:tgtEl>
                                            <p:attrNameLst>
                                              <p:attrName>ppt_y</p:attrName>
                                            </p:attrNameLst>
                                          </p:cBhvr>
                                          <p:tavLst>
                                            <p:tav tm="0">
                                              <p:val>
                                                <p:strVal val="#ppt_y"/>
                                              </p:val>
                                            </p:tav>
                                            <p:tav tm="100000">
                                              <p:val>
                                                <p:strVal val="#ppt_y"/>
                                              </p:val>
                                            </p:tav>
                                          </p:tavLst>
                                        </p:anim>
                                        <p:anim calcmode="lin" valueType="num">
                                          <p:cBhvr>
                                            <p:cTn id="75"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43"/>
                                            </p:tgtEl>
                                            <p:attrNameLst>
                                              <p:attrName>ppt_w</p:attrName>
                                            </p:attrNameLst>
                                          </p:cBhvr>
                                          <p:tavLst>
                                            <p:tav tm="0">
                                              <p:val>
                                                <p:strVal val="#ppt_w/10"/>
                                              </p:val>
                                            </p:tav>
                                            <p:tav tm="50000">
                                              <p:val>
                                                <p:strVal val="#ppt_w+.01"/>
                                              </p:val>
                                            </p:tav>
                                            <p:tav tm="100000">
                                              <p:val>
                                                <p:strVal val="#ppt_w"/>
                                              </p:val>
                                            </p:tav>
                                          </p:tavLst>
                                        </p:anim>
                                        <p:animEffect>
                                          <p:cBhvr>
                                            <p:cTn id="77" dur="500" tmFilter="0,0; .5, 1; 1, 1"/>
                                            <p:tgtEl>
                                              <p:spTgt spid="43"/>
                                            </p:tgtEl>
                                          </p:cBhvr>
                                        </p:animEffect>
                                      </p:childTnLst>
                                    </p:cTn>
                                  </p:par>
                                </p:childTnLst>
                              </p:cTn>
                            </p:par>
                            <p:par>
                              <p:cTn id="78" fill="hold">
                                <p:stCondLst>
                                  <p:cond delay="3410"/>
                                </p:stCondLst>
                                <p:childTnLst>
                                  <p:par>
                                    <p:cTn id="79" presetID="2" presetClass="entr" presetSubtype="4" fill="hold" nodeType="afterEffect">
                                      <p:stCondLst>
                                        <p:cond delay="0"/>
                                      </p:stCondLst>
                                      <p:childTnLst>
                                        <p:set>
                                          <p:cBhvr>
                                            <p:cTn id="80" dur="1" fill="hold">
                                              <p:stCondLst>
                                                <p:cond delay="0"/>
                                              </p:stCondLst>
                                            </p:cTn>
                                            <p:tgtEl>
                                              <p:spTgt spid="45"/>
                                            </p:tgtEl>
                                            <p:attrNameLst>
                                              <p:attrName>style.visibility</p:attrName>
                                            </p:attrNameLst>
                                          </p:cBhvr>
                                          <p:to>
                                            <p:strVal val="visible"/>
                                          </p:to>
                                        </p:set>
                                        <p:anim calcmode="lin" valueType="num">
                                          <p:cBhvr additive="base">
                                            <p:cTn id="81" dur="500" fill="hold"/>
                                            <p:tgtEl>
                                              <p:spTgt spid="45"/>
                                            </p:tgtEl>
                                            <p:attrNameLst>
                                              <p:attrName>ppt_x</p:attrName>
                                            </p:attrNameLst>
                                          </p:cBhvr>
                                          <p:tavLst>
                                            <p:tav tm="0">
                                              <p:val>
                                                <p:strVal val="#ppt_x"/>
                                              </p:val>
                                            </p:tav>
                                            <p:tav tm="100000">
                                              <p:val>
                                                <p:strVal val="#ppt_x"/>
                                              </p:val>
                                            </p:tav>
                                          </p:tavLst>
                                        </p:anim>
                                        <p:anim calcmode="lin" valueType="num">
                                          <p:cBhvr additive="base">
                                            <p:cTn id="82" dur="500" fill="hold"/>
                                            <p:tgtEl>
                                              <p:spTgt spid="45"/>
                                            </p:tgtEl>
                                            <p:attrNameLst>
                                              <p:attrName>ppt_y</p:attrName>
                                            </p:attrNameLst>
                                          </p:cBhvr>
                                          <p:tavLst>
                                            <p:tav tm="0">
                                              <p:val>
                                                <p:strVal val="1+#ppt_h/2"/>
                                              </p:val>
                                            </p:tav>
                                            <p:tav tm="100000">
                                              <p:val>
                                                <p:strVal val="#ppt_y"/>
                                              </p:val>
                                            </p:tav>
                                          </p:tavLst>
                                        </p:anim>
                                      </p:childTnLst>
                                    </p:cTn>
                                  </p:par>
                                </p:childTnLst>
                              </p:cTn>
                            </p:par>
                            <p:par>
                              <p:cTn id="83" fill="hold">
                                <p:stCondLst>
                                  <p:cond delay="3910"/>
                                </p:stCondLst>
                                <p:childTnLst>
                                  <p:par>
                                    <p:cTn id="84" presetID="22" presetClass="entr" presetSubtype="8" fill="hold" grpId="0" nodeType="afterEffect">
                                      <p:stCondLst>
                                        <p:cond delay="0"/>
                                      </p:stCondLst>
                                      <p:childTnLst>
                                        <p:set>
                                          <p:cBhvr>
                                            <p:cTn id="85" dur="1" fill="hold">
                                              <p:stCondLst>
                                                <p:cond delay="0"/>
                                              </p:stCondLst>
                                            </p:cTn>
                                            <p:tgtEl>
                                              <p:spTgt spid="44"/>
                                            </p:tgtEl>
                                            <p:attrNameLst>
                                              <p:attrName>style.visibility</p:attrName>
                                            </p:attrNameLst>
                                          </p:cBhvr>
                                          <p:to>
                                            <p:strVal val="visible"/>
                                          </p:to>
                                        </p:set>
                                        <p:animEffect transition="in" filter="wipe(left)">
                                          <p:cBhvr>
                                            <p:cTn id="8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36" grpId="0" bldLvl="0"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2" presetClass="entr" presetSubtype="2"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1+#ppt_w/2"/>
                                              </p:val>
                                            </p:tav>
                                            <p:tav tm="100000">
                                              <p:val>
                                                <p:strVal val="#ppt_x"/>
                                              </p:val>
                                            </p:tav>
                                          </p:tavLst>
                                        </p:anim>
                                        <p:anim calcmode="lin" valueType="num">
                                          <p:cBhvr additive="base">
                                            <p:cTn id="24" dur="500" fill="hold"/>
                                            <p:tgtEl>
                                              <p:spTgt spid="24"/>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30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1+#ppt_w/2"/>
                                              </p:val>
                                            </p:tav>
                                            <p:tav tm="100000">
                                              <p:val>
                                                <p:strVal val="#ppt_x"/>
                                              </p:val>
                                            </p:tav>
                                          </p:tavLst>
                                        </p:anim>
                                        <p:anim calcmode="lin" valueType="num">
                                          <p:cBhvr additive="base">
                                            <p:cTn id="28" dur="500" fill="hold"/>
                                            <p:tgtEl>
                                              <p:spTgt spid="27"/>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60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fill="hold"/>
                                            <p:tgtEl>
                                              <p:spTgt spid="30"/>
                                            </p:tgtEl>
                                            <p:attrNameLst>
                                              <p:attrName>ppt_x</p:attrName>
                                            </p:attrNameLst>
                                          </p:cBhvr>
                                          <p:tavLst>
                                            <p:tav tm="0">
                                              <p:val>
                                                <p:strVal val="1+#ppt_w/2"/>
                                              </p:val>
                                            </p:tav>
                                            <p:tav tm="100000">
                                              <p:val>
                                                <p:strVal val="#ppt_x"/>
                                              </p:val>
                                            </p:tav>
                                          </p:tavLst>
                                        </p:anim>
                                        <p:anim calcmode="lin" valueType="num">
                                          <p:cBhvr additive="base">
                                            <p:cTn id="32" dur="500" fill="hold"/>
                                            <p:tgtEl>
                                              <p:spTgt spid="30"/>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900"/>
                                      </p:stCondLst>
                                      <p:childTnLst>
                                        <p:set>
                                          <p:cBhvr>
                                            <p:cTn id="34" dur="1" fill="hold">
                                              <p:stCondLst>
                                                <p:cond delay="0"/>
                                              </p:stCondLst>
                                            </p:cTn>
                                            <p:tgtEl>
                                              <p:spTgt spid="33"/>
                                            </p:tgtEl>
                                            <p:attrNameLst>
                                              <p:attrName>style.visibility</p:attrName>
                                            </p:attrNameLst>
                                          </p:cBhvr>
                                          <p:to>
                                            <p:strVal val="visible"/>
                                          </p:to>
                                        </p:set>
                                        <p:anim calcmode="lin" valueType="num">
                                          <p:cBhvr additive="base">
                                            <p:cTn id="35" dur="500" fill="hold"/>
                                            <p:tgtEl>
                                              <p:spTgt spid="33"/>
                                            </p:tgtEl>
                                            <p:attrNameLst>
                                              <p:attrName>ppt_x</p:attrName>
                                            </p:attrNameLst>
                                          </p:cBhvr>
                                          <p:tavLst>
                                            <p:tav tm="0">
                                              <p:val>
                                                <p:strVal val="1+#ppt_w/2"/>
                                              </p:val>
                                            </p:tav>
                                            <p:tav tm="100000">
                                              <p:val>
                                                <p:strVal val="#ppt_x"/>
                                              </p:val>
                                            </p:tav>
                                          </p:tavLst>
                                        </p:anim>
                                        <p:anim calcmode="lin" valueType="num">
                                          <p:cBhvr additive="base">
                                            <p:cTn id="36" dur="500" fill="hold"/>
                                            <p:tgtEl>
                                              <p:spTgt spid="33"/>
                                            </p:tgtEl>
                                            <p:attrNameLst>
                                              <p:attrName>ppt_y</p:attrName>
                                            </p:attrNameLst>
                                          </p:cBhvr>
                                          <p:tavLst>
                                            <p:tav tm="0">
                                              <p:val>
                                                <p:strVal val="#ppt_y"/>
                                              </p:val>
                                            </p:tav>
                                            <p:tav tm="100000">
                                              <p:val>
                                                <p:strVal val="#ppt_y"/>
                                              </p:val>
                                            </p:tav>
                                          </p:tavLst>
                                        </p:anim>
                                      </p:childTnLst>
                                    </p:cTn>
                                  </p:par>
                                </p:childTnLst>
                              </p:cTn>
                            </p:par>
                            <p:par>
                              <p:cTn id="37" fill="hold">
                                <p:stCondLst>
                                  <p:cond delay="2760"/>
                                </p:stCondLst>
                                <p:childTnLst>
                                  <p:par>
                                    <p:cTn id="38" presetID="10" presetClass="entr" presetSubtype="0" fill="hold" grpId="0"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500"/>
                                            <p:tgtEl>
                                              <p:spTgt spid="3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500"/>
                                            <p:tgtEl>
                                              <p:spTgt spid="4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par>
                                    <p:cTn id="50" presetID="41" presetClass="entr" presetSubtype="0" fill="hold" grpId="0" nodeType="withEffect">
                                      <p:stCondLst>
                                        <p:cond delay="0"/>
                                      </p:stCondLst>
                                      <p:iterate type="lt">
                                        <p:tmPct val="10000"/>
                                      </p:iterate>
                                      <p:childTnLst>
                                        <p:set>
                                          <p:cBhvr>
                                            <p:cTn id="51" dur="1" fill="hold">
                                              <p:stCondLst>
                                                <p:cond delay="0"/>
                                              </p:stCondLst>
                                            </p:cTn>
                                            <p:tgtEl>
                                              <p:spTgt spid="38"/>
                                            </p:tgtEl>
                                            <p:attrNameLst>
                                              <p:attrName>style.visibility</p:attrName>
                                            </p:attrNameLst>
                                          </p:cBhvr>
                                          <p:to>
                                            <p:strVal val="visible"/>
                                          </p:to>
                                        </p:set>
                                        <p:anim calcmode="lin" valueType="num">
                                          <p:cBhvr>
                                            <p:cTn id="52"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38"/>
                                            </p:tgtEl>
                                            <p:attrNameLst>
                                              <p:attrName>ppt_y</p:attrName>
                                            </p:attrNameLst>
                                          </p:cBhvr>
                                          <p:tavLst>
                                            <p:tav tm="0">
                                              <p:val>
                                                <p:strVal val="#ppt_y"/>
                                              </p:val>
                                            </p:tav>
                                            <p:tav tm="100000">
                                              <p:val>
                                                <p:strVal val="#ppt_y"/>
                                              </p:val>
                                            </p:tav>
                                          </p:tavLst>
                                        </p:anim>
                                        <p:anim calcmode="lin" valueType="num">
                                          <p:cBhvr>
                                            <p:cTn id="54"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38"/>
                                            </p:tgtEl>
                                            <p:attrNameLst>
                                              <p:attrName>ppt_w</p:attrName>
                                            </p:attrNameLst>
                                          </p:cBhvr>
                                          <p:tavLst>
                                            <p:tav tm="0">
                                              <p:val>
                                                <p:strVal val="#ppt_w/10"/>
                                              </p:val>
                                            </p:tav>
                                            <p:tav tm="50000">
                                              <p:val>
                                                <p:strVal val="#ppt_w+.01"/>
                                              </p:val>
                                            </p:tav>
                                            <p:tav tm="100000">
                                              <p:val>
                                                <p:strVal val="#ppt_w"/>
                                              </p:val>
                                            </p:tav>
                                          </p:tavLst>
                                        </p:anim>
                                        <p:animEffect>
                                          <p:cBhvr>
                                            <p:cTn id="56" dur="500" tmFilter="0,0; .5, 1; 1, 1"/>
                                            <p:tgtEl>
                                              <p:spTgt spid="38"/>
                                            </p:tgtEl>
                                          </p:cBhvr>
                                        </p:animEffect>
                                      </p:childTnLst>
                                    </p:cTn>
                                  </p:par>
                                  <p:par>
                                    <p:cTn id="57" presetID="41" presetClass="entr" presetSubtype="0" fill="hold" grpId="0" nodeType="withEffect">
                                      <p:stCondLst>
                                        <p:cond delay="0"/>
                                      </p:stCondLst>
                                      <p:iterate type="lt">
                                        <p:tmPct val="10000"/>
                                      </p:iterate>
                                      <p:childTnLst>
                                        <p:set>
                                          <p:cBhvr>
                                            <p:cTn id="58" dur="1" fill="hold">
                                              <p:stCondLst>
                                                <p:cond delay="0"/>
                                              </p:stCondLst>
                                            </p:cTn>
                                            <p:tgtEl>
                                              <p:spTgt spid="39"/>
                                            </p:tgtEl>
                                            <p:attrNameLst>
                                              <p:attrName>style.visibility</p:attrName>
                                            </p:attrNameLst>
                                          </p:cBhvr>
                                          <p:to>
                                            <p:strVal val="visible"/>
                                          </p:to>
                                        </p:set>
                                        <p:anim calcmode="lin" valueType="num">
                                          <p:cBhvr>
                                            <p:cTn id="59"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39"/>
                                            </p:tgtEl>
                                            <p:attrNameLst>
                                              <p:attrName>ppt_y</p:attrName>
                                            </p:attrNameLst>
                                          </p:cBhvr>
                                          <p:tavLst>
                                            <p:tav tm="0">
                                              <p:val>
                                                <p:strVal val="#ppt_y"/>
                                              </p:val>
                                            </p:tav>
                                            <p:tav tm="100000">
                                              <p:val>
                                                <p:strVal val="#ppt_y"/>
                                              </p:val>
                                            </p:tav>
                                          </p:tavLst>
                                        </p:anim>
                                        <p:anim calcmode="lin" valueType="num">
                                          <p:cBhvr>
                                            <p:cTn id="61"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39"/>
                                            </p:tgtEl>
                                            <p:attrNameLst>
                                              <p:attrName>ppt_w</p:attrName>
                                            </p:attrNameLst>
                                          </p:cBhvr>
                                          <p:tavLst>
                                            <p:tav tm="0">
                                              <p:val>
                                                <p:strVal val="#ppt_w/10"/>
                                              </p:val>
                                            </p:tav>
                                            <p:tav tm="50000">
                                              <p:val>
                                                <p:strVal val="#ppt_w+.01"/>
                                              </p:val>
                                            </p:tav>
                                            <p:tav tm="100000">
                                              <p:val>
                                                <p:strVal val="#ppt_w"/>
                                              </p:val>
                                            </p:tav>
                                          </p:tavLst>
                                        </p:anim>
                                        <p:animEffect>
                                          <p:cBhvr>
                                            <p:cTn id="63" dur="500" tmFilter="0,0; .5, 1; 1, 1"/>
                                            <p:tgtEl>
                                              <p:spTgt spid="39"/>
                                            </p:tgtEl>
                                          </p:cBhvr>
                                        </p:animEffect>
                                      </p:childTnLst>
                                    </p:cTn>
                                  </p:par>
                                  <p:par>
                                    <p:cTn id="64" presetID="41" presetClass="entr" presetSubtype="0" fill="hold" grpId="0" nodeType="withEffect">
                                      <p:stCondLst>
                                        <p:cond delay="0"/>
                                      </p:stCondLst>
                                      <p:iterate type="lt">
                                        <p:tmPct val="10000"/>
                                      </p:iterate>
                                      <p:childTnLst>
                                        <p:set>
                                          <p:cBhvr>
                                            <p:cTn id="65" dur="1" fill="hold">
                                              <p:stCondLst>
                                                <p:cond delay="0"/>
                                              </p:stCondLst>
                                            </p:cTn>
                                            <p:tgtEl>
                                              <p:spTgt spid="41"/>
                                            </p:tgtEl>
                                            <p:attrNameLst>
                                              <p:attrName>style.visibility</p:attrName>
                                            </p:attrNameLst>
                                          </p:cBhvr>
                                          <p:to>
                                            <p:strVal val="visible"/>
                                          </p:to>
                                        </p:set>
                                        <p:anim calcmode="lin" valueType="num">
                                          <p:cBhvr>
                                            <p:cTn id="66"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41"/>
                                            </p:tgtEl>
                                            <p:attrNameLst>
                                              <p:attrName>ppt_y</p:attrName>
                                            </p:attrNameLst>
                                          </p:cBhvr>
                                          <p:tavLst>
                                            <p:tav tm="0">
                                              <p:val>
                                                <p:strVal val="#ppt_y"/>
                                              </p:val>
                                            </p:tav>
                                            <p:tav tm="100000">
                                              <p:val>
                                                <p:strVal val="#ppt_y"/>
                                              </p:val>
                                            </p:tav>
                                          </p:tavLst>
                                        </p:anim>
                                        <p:anim calcmode="lin" valueType="num">
                                          <p:cBhvr>
                                            <p:cTn id="68"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41"/>
                                            </p:tgtEl>
                                            <p:attrNameLst>
                                              <p:attrName>ppt_w</p:attrName>
                                            </p:attrNameLst>
                                          </p:cBhvr>
                                          <p:tavLst>
                                            <p:tav tm="0">
                                              <p:val>
                                                <p:strVal val="#ppt_w/10"/>
                                              </p:val>
                                            </p:tav>
                                            <p:tav tm="50000">
                                              <p:val>
                                                <p:strVal val="#ppt_w+.01"/>
                                              </p:val>
                                            </p:tav>
                                            <p:tav tm="100000">
                                              <p:val>
                                                <p:strVal val="#ppt_w"/>
                                              </p:val>
                                            </p:tav>
                                          </p:tavLst>
                                        </p:anim>
                                        <p:animEffect>
                                          <p:cBhvr>
                                            <p:cTn id="70" dur="500" tmFilter="0,0; .5, 1; 1, 1"/>
                                            <p:tgtEl>
                                              <p:spTgt spid="41"/>
                                            </p:tgtEl>
                                          </p:cBhvr>
                                        </p:animEffect>
                                      </p:childTnLst>
                                    </p:cTn>
                                  </p:par>
                                  <p:par>
                                    <p:cTn id="71" presetID="41" presetClass="entr" presetSubtype="0" fill="hold" grpId="0" nodeType="withEffect">
                                      <p:stCondLst>
                                        <p:cond delay="0"/>
                                      </p:stCondLst>
                                      <p:iterate type="lt">
                                        <p:tmPct val="10000"/>
                                      </p:iterate>
                                      <p:childTnLst>
                                        <p:set>
                                          <p:cBhvr>
                                            <p:cTn id="72" dur="1" fill="hold">
                                              <p:stCondLst>
                                                <p:cond delay="0"/>
                                              </p:stCondLst>
                                            </p:cTn>
                                            <p:tgtEl>
                                              <p:spTgt spid="43"/>
                                            </p:tgtEl>
                                            <p:attrNameLst>
                                              <p:attrName>style.visibility</p:attrName>
                                            </p:attrNameLst>
                                          </p:cBhvr>
                                          <p:to>
                                            <p:strVal val="visible"/>
                                          </p:to>
                                        </p:set>
                                        <p:anim calcmode="lin" valueType="num">
                                          <p:cBhvr>
                                            <p:cTn id="73"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43"/>
                                            </p:tgtEl>
                                            <p:attrNameLst>
                                              <p:attrName>ppt_y</p:attrName>
                                            </p:attrNameLst>
                                          </p:cBhvr>
                                          <p:tavLst>
                                            <p:tav tm="0">
                                              <p:val>
                                                <p:strVal val="#ppt_y"/>
                                              </p:val>
                                            </p:tav>
                                            <p:tav tm="100000">
                                              <p:val>
                                                <p:strVal val="#ppt_y"/>
                                              </p:val>
                                            </p:tav>
                                          </p:tavLst>
                                        </p:anim>
                                        <p:anim calcmode="lin" valueType="num">
                                          <p:cBhvr>
                                            <p:cTn id="75"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43"/>
                                            </p:tgtEl>
                                            <p:attrNameLst>
                                              <p:attrName>ppt_w</p:attrName>
                                            </p:attrNameLst>
                                          </p:cBhvr>
                                          <p:tavLst>
                                            <p:tav tm="0">
                                              <p:val>
                                                <p:strVal val="#ppt_w/10"/>
                                              </p:val>
                                            </p:tav>
                                            <p:tav tm="50000">
                                              <p:val>
                                                <p:strVal val="#ppt_w+.01"/>
                                              </p:val>
                                            </p:tav>
                                            <p:tav tm="100000">
                                              <p:val>
                                                <p:strVal val="#ppt_w"/>
                                              </p:val>
                                            </p:tav>
                                          </p:tavLst>
                                        </p:anim>
                                        <p:animEffect>
                                          <p:cBhvr>
                                            <p:cTn id="77" dur="500" tmFilter="0,0; .5, 1; 1, 1"/>
                                            <p:tgtEl>
                                              <p:spTgt spid="43"/>
                                            </p:tgtEl>
                                          </p:cBhvr>
                                        </p:animEffect>
                                      </p:childTnLst>
                                    </p:cTn>
                                  </p:par>
                                </p:childTnLst>
                              </p:cTn>
                            </p:par>
                            <p:par>
                              <p:cTn id="78" fill="hold">
                                <p:stCondLst>
                                  <p:cond delay="3410"/>
                                </p:stCondLst>
                                <p:childTnLst>
                                  <p:par>
                                    <p:cTn id="79" presetID="2" presetClass="entr" presetSubtype="4" fill="hold" nodeType="afterEffect">
                                      <p:stCondLst>
                                        <p:cond delay="0"/>
                                      </p:stCondLst>
                                      <p:childTnLst>
                                        <p:set>
                                          <p:cBhvr>
                                            <p:cTn id="80" dur="1" fill="hold">
                                              <p:stCondLst>
                                                <p:cond delay="0"/>
                                              </p:stCondLst>
                                            </p:cTn>
                                            <p:tgtEl>
                                              <p:spTgt spid="45"/>
                                            </p:tgtEl>
                                            <p:attrNameLst>
                                              <p:attrName>style.visibility</p:attrName>
                                            </p:attrNameLst>
                                          </p:cBhvr>
                                          <p:to>
                                            <p:strVal val="visible"/>
                                          </p:to>
                                        </p:set>
                                        <p:anim calcmode="lin" valueType="num">
                                          <p:cBhvr additive="base">
                                            <p:cTn id="81" dur="500" fill="hold"/>
                                            <p:tgtEl>
                                              <p:spTgt spid="45"/>
                                            </p:tgtEl>
                                            <p:attrNameLst>
                                              <p:attrName>ppt_x</p:attrName>
                                            </p:attrNameLst>
                                          </p:cBhvr>
                                          <p:tavLst>
                                            <p:tav tm="0">
                                              <p:val>
                                                <p:strVal val="#ppt_x"/>
                                              </p:val>
                                            </p:tav>
                                            <p:tav tm="100000">
                                              <p:val>
                                                <p:strVal val="#ppt_x"/>
                                              </p:val>
                                            </p:tav>
                                          </p:tavLst>
                                        </p:anim>
                                        <p:anim calcmode="lin" valueType="num">
                                          <p:cBhvr additive="base">
                                            <p:cTn id="82" dur="500" fill="hold"/>
                                            <p:tgtEl>
                                              <p:spTgt spid="45"/>
                                            </p:tgtEl>
                                            <p:attrNameLst>
                                              <p:attrName>ppt_y</p:attrName>
                                            </p:attrNameLst>
                                          </p:cBhvr>
                                          <p:tavLst>
                                            <p:tav tm="0">
                                              <p:val>
                                                <p:strVal val="1+#ppt_h/2"/>
                                              </p:val>
                                            </p:tav>
                                            <p:tav tm="100000">
                                              <p:val>
                                                <p:strVal val="#ppt_y"/>
                                              </p:val>
                                            </p:tav>
                                          </p:tavLst>
                                        </p:anim>
                                      </p:childTnLst>
                                    </p:cTn>
                                  </p:par>
                                </p:childTnLst>
                              </p:cTn>
                            </p:par>
                            <p:par>
                              <p:cTn id="83" fill="hold">
                                <p:stCondLst>
                                  <p:cond delay="3910"/>
                                </p:stCondLst>
                                <p:childTnLst>
                                  <p:par>
                                    <p:cTn id="84" presetID="22" presetClass="entr" presetSubtype="8" fill="hold" grpId="0" nodeType="afterEffect">
                                      <p:stCondLst>
                                        <p:cond delay="0"/>
                                      </p:stCondLst>
                                      <p:childTnLst>
                                        <p:set>
                                          <p:cBhvr>
                                            <p:cTn id="85" dur="1" fill="hold">
                                              <p:stCondLst>
                                                <p:cond delay="0"/>
                                              </p:stCondLst>
                                            </p:cTn>
                                            <p:tgtEl>
                                              <p:spTgt spid="44"/>
                                            </p:tgtEl>
                                            <p:attrNameLst>
                                              <p:attrName>style.visibility</p:attrName>
                                            </p:attrNameLst>
                                          </p:cBhvr>
                                          <p:to>
                                            <p:strVal val="visible"/>
                                          </p:to>
                                        </p:set>
                                        <p:animEffect transition="in" filter="wipe(left)">
                                          <p:cBhvr>
                                            <p:cTn id="8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36" grpId="0" bldLvl="0"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2361376" y="1155725"/>
            <a:ext cx="864652" cy="864650"/>
            <a:chOff x="3402224" y="483518"/>
            <a:chExt cx="864652" cy="864650"/>
          </a:xfrm>
        </p:grpSpPr>
        <p:grpSp>
          <p:nvGrpSpPr>
            <p:cNvPr id="20" name="组合 19"/>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sp>
            <p:nvSpPr>
              <p:cNvPr id="23" name="椭圆 2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grpSp>
        <p:sp>
          <p:nvSpPr>
            <p:cNvPr id="21" name="TextBox 20"/>
            <p:cNvSpPr txBox="1"/>
            <p:nvPr/>
          </p:nvSpPr>
          <p:spPr>
            <a:xfrm>
              <a:off x="3552171" y="627534"/>
              <a:ext cx="586298" cy="615553"/>
            </a:xfrm>
            <a:prstGeom prst="rect">
              <a:avLst/>
            </a:prstGeom>
            <a:noFill/>
          </p:spPr>
          <p:txBody>
            <a:bodyPr wrap="square" lIns="0" tIns="0" rIns="0" bIns="0" rtlCol="0">
              <a:spAutoFit/>
            </a:bodyPr>
            <a:lstStyle/>
            <a:p>
              <a:pPr algn="ctr"/>
              <a:r>
                <a:rPr lang="zh-CN" altLang="en-US" sz="4000" b="1" dirty="0" smtClean="0">
                  <a:solidFill>
                    <a:srgbClr val="007CD0"/>
                  </a:solidFill>
                  <a:latin typeface="微软雅黑" pitchFamily="34" charset="-122"/>
                  <a:ea typeface="微软雅黑" pitchFamily="34" charset="-122"/>
                </a:rPr>
                <a:t>谢</a:t>
              </a:r>
              <a:endParaRPr lang="zh-CN" altLang="en-US" sz="4000" b="1" dirty="0">
                <a:solidFill>
                  <a:srgbClr val="007CD0"/>
                </a:solidFill>
                <a:latin typeface="微软雅黑" pitchFamily="34" charset="-122"/>
                <a:ea typeface="微软雅黑" pitchFamily="34" charset="-122"/>
              </a:endParaRPr>
            </a:p>
          </p:txBody>
        </p:sp>
      </p:grpSp>
      <p:grpSp>
        <p:nvGrpSpPr>
          <p:cNvPr id="24" name="组合 23"/>
          <p:cNvGrpSpPr/>
          <p:nvPr/>
        </p:nvGrpSpPr>
        <p:grpSpPr>
          <a:xfrm>
            <a:off x="3313645" y="1203044"/>
            <a:ext cx="864652" cy="864650"/>
            <a:chOff x="3402224" y="483518"/>
            <a:chExt cx="864652" cy="864650"/>
          </a:xfrm>
        </p:grpSpPr>
        <p:grpSp>
          <p:nvGrpSpPr>
            <p:cNvPr id="25" name="组合 24"/>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sp>
            <p:nvSpPr>
              <p:cNvPr id="28" name="椭圆 2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grpSp>
        <p:sp>
          <p:nvSpPr>
            <p:cNvPr id="26" name="TextBox 25"/>
            <p:cNvSpPr txBox="1"/>
            <p:nvPr/>
          </p:nvSpPr>
          <p:spPr>
            <a:xfrm>
              <a:off x="3552171" y="627534"/>
              <a:ext cx="586298" cy="615553"/>
            </a:xfrm>
            <a:prstGeom prst="rect">
              <a:avLst/>
            </a:prstGeom>
            <a:noFill/>
          </p:spPr>
          <p:txBody>
            <a:bodyPr wrap="square" lIns="0" tIns="0" rIns="0" bIns="0" rtlCol="0">
              <a:spAutoFit/>
            </a:bodyPr>
            <a:lstStyle/>
            <a:p>
              <a:pPr algn="ctr"/>
              <a:r>
                <a:rPr lang="zh-CN" altLang="en-US" sz="4000" b="1" dirty="0" smtClean="0">
                  <a:solidFill>
                    <a:srgbClr val="007CD0"/>
                  </a:solidFill>
                  <a:latin typeface="微软雅黑" pitchFamily="34" charset="-122"/>
                  <a:ea typeface="微软雅黑" pitchFamily="34" charset="-122"/>
                </a:rPr>
                <a:t>谢</a:t>
              </a:r>
              <a:endParaRPr lang="zh-CN" altLang="en-US" sz="4000" b="1" dirty="0">
                <a:solidFill>
                  <a:srgbClr val="007CD0"/>
                </a:solidFill>
                <a:latin typeface="微软雅黑" pitchFamily="34" charset="-122"/>
                <a:ea typeface="微软雅黑" pitchFamily="34" charset="-122"/>
              </a:endParaRPr>
            </a:p>
          </p:txBody>
        </p:sp>
      </p:grpSp>
      <p:grpSp>
        <p:nvGrpSpPr>
          <p:cNvPr id="29" name="组合 28"/>
          <p:cNvGrpSpPr/>
          <p:nvPr/>
        </p:nvGrpSpPr>
        <p:grpSpPr>
          <a:xfrm>
            <a:off x="4249749" y="1175192"/>
            <a:ext cx="864652" cy="864650"/>
            <a:chOff x="3402224" y="483518"/>
            <a:chExt cx="864652" cy="864650"/>
          </a:xfrm>
        </p:grpSpPr>
        <p:grpSp>
          <p:nvGrpSpPr>
            <p:cNvPr id="30" name="组合 29"/>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grpSp>
        <p:sp>
          <p:nvSpPr>
            <p:cNvPr id="31" name="TextBox 30"/>
            <p:cNvSpPr txBox="1"/>
            <p:nvPr/>
          </p:nvSpPr>
          <p:spPr>
            <a:xfrm>
              <a:off x="3552171" y="627534"/>
              <a:ext cx="586298" cy="615553"/>
            </a:xfrm>
            <a:prstGeom prst="rect">
              <a:avLst/>
            </a:prstGeom>
            <a:noFill/>
          </p:spPr>
          <p:txBody>
            <a:bodyPr wrap="square" lIns="0" tIns="0" rIns="0" bIns="0" rtlCol="0">
              <a:spAutoFit/>
            </a:bodyPr>
            <a:lstStyle/>
            <a:p>
              <a:pPr algn="ctr"/>
              <a:r>
                <a:rPr lang="zh-CN" altLang="en-US" sz="4000" b="1" dirty="0" smtClean="0">
                  <a:solidFill>
                    <a:srgbClr val="007CD0"/>
                  </a:solidFill>
                  <a:latin typeface="微软雅黑" pitchFamily="34" charset="-122"/>
                  <a:ea typeface="微软雅黑" pitchFamily="34" charset="-122"/>
                </a:rPr>
                <a:t>欣</a:t>
              </a:r>
              <a:endParaRPr lang="zh-CN" altLang="en-US" sz="4000" b="1" dirty="0">
                <a:solidFill>
                  <a:srgbClr val="007CD0"/>
                </a:solidFill>
                <a:latin typeface="微软雅黑" pitchFamily="34" charset="-122"/>
                <a:ea typeface="微软雅黑" pitchFamily="34" charset="-122"/>
              </a:endParaRPr>
            </a:p>
          </p:txBody>
        </p:sp>
      </p:grpSp>
      <p:grpSp>
        <p:nvGrpSpPr>
          <p:cNvPr id="34" name="组合 33"/>
          <p:cNvGrpSpPr/>
          <p:nvPr/>
        </p:nvGrpSpPr>
        <p:grpSpPr>
          <a:xfrm>
            <a:off x="5219516" y="1155725"/>
            <a:ext cx="864652" cy="864650"/>
            <a:chOff x="3402224" y="483518"/>
            <a:chExt cx="864652" cy="864650"/>
          </a:xfrm>
        </p:grpSpPr>
        <p:grpSp>
          <p:nvGrpSpPr>
            <p:cNvPr id="35" name="组合 34"/>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007CD0"/>
                  </a:solidFill>
                </a:endParaRPr>
              </a:p>
            </p:txBody>
          </p:sp>
        </p:grpSp>
        <p:sp>
          <p:nvSpPr>
            <p:cNvPr id="36" name="TextBox 35"/>
            <p:cNvSpPr txBox="1"/>
            <p:nvPr/>
          </p:nvSpPr>
          <p:spPr>
            <a:xfrm>
              <a:off x="3552171" y="627534"/>
              <a:ext cx="586298" cy="615553"/>
            </a:xfrm>
            <a:prstGeom prst="rect">
              <a:avLst/>
            </a:prstGeom>
            <a:noFill/>
          </p:spPr>
          <p:txBody>
            <a:bodyPr wrap="square" lIns="0" tIns="0" rIns="0" bIns="0" rtlCol="0">
              <a:spAutoFit/>
            </a:bodyPr>
            <a:lstStyle/>
            <a:p>
              <a:pPr algn="ctr"/>
              <a:r>
                <a:rPr lang="zh-CN" altLang="en-US" sz="4000" b="1" dirty="0" smtClean="0">
                  <a:solidFill>
                    <a:srgbClr val="007CD0"/>
                  </a:solidFill>
                  <a:latin typeface="微软雅黑" pitchFamily="34" charset="-122"/>
                  <a:ea typeface="微软雅黑" pitchFamily="34" charset="-122"/>
                </a:rPr>
                <a:t>赏</a:t>
              </a:r>
              <a:endParaRPr lang="zh-CN" altLang="en-US" sz="4000" b="1" dirty="0">
                <a:solidFill>
                  <a:srgbClr val="007CD0"/>
                </a:solidFill>
                <a:latin typeface="微软雅黑" pitchFamily="34" charset="-122"/>
                <a:ea typeface="微软雅黑" pitchFamily="34" charset="-122"/>
              </a:endParaRPr>
            </a:p>
          </p:txBody>
        </p:sp>
      </p:grpSp>
      <p:pic>
        <p:nvPicPr>
          <p:cNvPr id="16" name="图片 1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35518" y="2715766"/>
            <a:ext cx="5666203" cy="2160240"/>
          </a:xfrm>
          <a:prstGeom prst="rect">
            <a:avLst/>
          </a:prstGeom>
        </p:spPr>
      </p:pic>
      <p:cxnSp>
        <p:nvCxnSpPr>
          <p:cNvPr id="40" name="直接连接符 39"/>
          <p:cNvCxnSpPr/>
          <p:nvPr/>
        </p:nvCxnSpPr>
        <p:spPr bwMode="auto">
          <a:xfrm flipH="1">
            <a:off x="2336381" y="2205153"/>
            <a:ext cx="3747787"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3" name="TextBox 42"/>
          <p:cNvSpPr txBox="1"/>
          <p:nvPr/>
        </p:nvSpPr>
        <p:spPr>
          <a:xfrm>
            <a:off x="2324143" y="2283718"/>
            <a:ext cx="3832033" cy="302671"/>
          </a:xfrm>
          <a:prstGeom prst="rect">
            <a:avLst/>
          </a:prstGeom>
          <a:solidFill>
            <a:srgbClr val="000066"/>
          </a:solidFill>
        </p:spPr>
        <p:txBody>
          <a:bodyPr wrap="square" lIns="86383" tIns="43192" rIns="86383" bIns="43192" rtlCol="0">
            <a:spAutoFit/>
          </a:bodyPr>
          <a:lstStyle/>
          <a:p>
            <a:r>
              <a:rPr lang="zh-CN" altLang="en-US" sz="1400" b="1" dirty="0" smtClean="0">
                <a:solidFill>
                  <a:schemeClr val="bg1"/>
                </a:solidFill>
                <a:latin typeface="微软雅黑" pitchFamily="34" charset="-122"/>
                <a:ea typeface="微软雅黑" panose="020B0503020204020204" pitchFamily="34" charset="-122"/>
              </a:rPr>
              <a:t>汇报人</a:t>
            </a:r>
            <a:r>
              <a:rPr lang="zh-CN" altLang="en-US" sz="1400" b="1" dirty="0" smtClean="0">
                <a:solidFill>
                  <a:schemeClr val="bg1"/>
                </a:solidFill>
                <a:latin typeface="微软雅黑" pitchFamily="34" charset="-122"/>
                <a:ea typeface="微软雅黑" panose="020B0503020204020204" pitchFamily="34" charset="-122"/>
              </a:rPr>
              <a:t>：</a:t>
            </a:r>
            <a:r>
              <a:rPr lang="en-US" altLang="zh-CN" sz="1400" b="1" dirty="0" smtClean="0">
                <a:solidFill>
                  <a:schemeClr val="bg1"/>
                </a:solidFill>
                <a:latin typeface="微软雅黑" pitchFamily="34" charset="-122"/>
                <a:ea typeface="微软雅黑" panose="020B0503020204020204" pitchFamily="34" charset="-122"/>
              </a:rPr>
              <a:t>XXX   </a:t>
            </a:r>
            <a:r>
              <a:rPr lang="zh-CN" altLang="en-US" sz="1400" b="1" dirty="0" smtClean="0">
                <a:solidFill>
                  <a:schemeClr val="bg1"/>
                </a:solidFill>
                <a:latin typeface="微软雅黑" pitchFamily="34" charset="-122"/>
                <a:ea typeface="微软雅黑" panose="020B0503020204020204" pitchFamily="34" charset="-122"/>
              </a:rPr>
              <a:t>汇</a:t>
            </a:r>
            <a:r>
              <a:rPr lang="zh-CN" altLang="en-US" sz="1400" b="1" dirty="0" smtClean="0">
                <a:solidFill>
                  <a:schemeClr val="bg1"/>
                </a:solidFill>
                <a:latin typeface="微软雅黑" pitchFamily="34" charset="-122"/>
                <a:ea typeface="微软雅黑" panose="020B0503020204020204" pitchFamily="34" charset="-122"/>
              </a:rPr>
              <a:t>报时间：</a:t>
            </a:r>
            <a:r>
              <a:rPr lang="en-US" altLang="zh-CN" sz="1400" b="1" dirty="0" smtClean="0">
                <a:solidFill>
                  <a:schemeClr val="bg1"/>
                </a:solidFill>
                <a:latin typeface="微软雅黑" pitchFamily="34" charset="-122"/>
                <a:ea typeface="微软雅黑" panose="020B0503020204020204" pitchFamily="34" charset="-122"/>
              </a:rPr>
              <a:t>2017</a:t>
            </a:r>
            <a:r>
              <a:rPr lang="zh-CN" altLang="en-US" sz="1400" b="1" dirty="0" smtClean="0">
                <a:solidFill>
                  <a:schemeClr val="bg1"/>
                </a:solidFill>
                <a:latin typeface="微软雅黑" pitchFamily="34" charset="-122"/>
                <a:ea typeface="微软雅黑" panose="020B0503020204020204" pitchFamily="34" charset="-122"/>
              </a:rPr>
              <a:t>年</a:t>
            </a:r>
            <a:r>
              <a:rPr lang="en-US" altLang="zh-CN" sz="1400" b="1" dirty="0" smtClean="0">
                <a:solidFill>
                  <a:schemeClr val="bg1"/>
                </a:solidFill>
                <a:latin typeface="微软雅黑" pitchFamily="34" charset="-122"/>
                <a:ea typeface="微软雅黑" panose="020B0503020204020204" pitchFamily="34" charset="-122"/>
              </a:rPr>
              <a:t>12</a:t>
            </a:r>
            <a:r>
              <a:rPr lang="zh-CN" altLang="en-US" sz="1400" b="1" dirty="0" smtClean="0">
                <a:solidFill>
                  <a:schemeClr val="bg1"/>
                </a:solidFill>
                <a:latin typeface="微软雅黑" pitchFamily="34" charset="-122"/>
                <a:ea typeface="微软雅黑" panose="020B0503020204020204" pitchFamily="34" charset="-122"/>
              </a:rPr>
              <a:t>月</a:t>
            </a:r>
            <a:endParaRPr lang="en-US" altLang="zh-CN" sz="1400" b="1" dirty="0" smtClean="0">
              <a:solidFill>
                <a:schemeClr val="bg1"/>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3973219179"/>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100" fill="hold"/>
                                        <p:tgtEl>
                                          <p:spTgt spid="19"/>
                                        </p:tgtEl>
                                        <p:attrNameLst>
                                          <p:attrName>ppt_w</p:attrName>
                                        </p:attrNameLst>
                                      </p:cBhvr>
                                      <p:tavLst>
                                        <p:tav tm="0">
                                          <p:val>
                                            <p:fltVal val="0"/>
                                          </p:val>
                                        </p:tav>
                                        <p:tav tm="100000">
                                          <p:val>
                                            <p:strVal val="#ppt_w"/>
                                          </p:val>
                                        </p:tav>
                                      </p:tavLst>
                                    </p:anim>
                                    <p:anim calcmode="lin" valueType="num">
                                      <p:cBhvr>
                                        <p:cTn id="14" dur="100" fill="hold"/>
                                        <p:tgtEl>
                                          <p:spTgt spid="19"/>
                                        </p:tgtEl>
                                        <p:attrNameLst>
                                          <p:attrName>ppt_h</p:attrName>
                                        </p:attrNameLst>
                                      </p:cBhvr>
                                      <p:tavLst>
                                        <p:tav tm="0">
                                          <p:val>
                                            <p:fltVal val="0"/>
                                          </p:val>
                                        </p:tav>
                                        <p:tav tm="100000">
                                          <p:val>
                                            <p:strVal val="#ppt_h"/>
                                          </p:val>
                                        </p:tav>
                                      </p:tavLst>
                                    </p:anim>
                                    <p:animEffect transition="in" filter="fade">
                                      <p:cBhvr>
                                        <p:cTn id="15" dur="100"/>
                                        <p:tgtEl>
                                          <p:spTgt spid="19"/>
                                        </p:tgtEl>
                                      </p:cBhvr>
                                    </p:animEffect>
                                  </p:childTnLst>
                                </p:cTn>
                              </p:par>
                              <p:par>
                                <p:cTn id="16" presetID="6" presetClass="emph" presetSubtype="0" fill="hold" nodeType="withEffect">
                                  <p:stCondLst>
                                    <p:cond delay="100"/>
                                  </p:stCondLst>
                                  <p:childTnLst>
                                    <p:animScale>
                                      <p:cBhvr>
                                        <p:cTn id="17" dur="100" fill="hold"/>
                                        <p:tgtEl>
                                          <p:spTgt spid="19"/>
                                        </p:tgtEl>
                                      </p:cBhvr>
                                      <p:by x="110000" y="110000"/>
                                    </p:animScale>
                                  </p:childTnLst>
                                </p:cTn>
                              </p:par>
                              <p:par>
                                <p:cTn id="18" presetID="6" presetClass="emph" presetSubtype="0" fill="hold" nodeType="withEffect">
                                  <p:stCondLst>
                                    <p:cond delay="200"/>
                                  </p:stCondLst>
                                  <p:childTnLst>
                                    <p:animScale>
                                      <p:cBhvr>
                                        <p:cTn id="19" dur="200" fill="hold"/>
                                        <p:tgtEl>
                                          <p:spTgt spid="19"/>
                                        </p:tgtEl>
                                      </p:cBhvr>
                                      <p:by x="90000" y="90000"/>
                                    </p:animScale>
                                  </p:childTnLst>
                                </p:cTn>
                              </p:par>
                              <p:par>
                                <p:cTn id="20" presetID="6" presetClass="emph" presetSubtype="0" fill="hold" nodeType="withEffect">
                                  <p:stCondLst>
                                    <p:cond delay="400"/>
                                  </p:stCondLst>
                                  <p:childTnLst>
                                    <p:animScale>
                                      <p:cBhvr>
                                        <p:cTn id="21" dur="100" fill="hold"/>
                                        <p:tgtEl>
                                          <p:spTgt spid="19"/>
                                        </p:tgtEl>
                                      </p:cBhvr>
                                      <p:by x="105000" y="105000"/>
                                    </p:animScale>
                                  </p:childTnLst>
                                </p:cTn>
                              </p:par>
                              <p:par>
                                <p:cTn id="22" presetID="6" presetClass="emph" presetSubtype="0" fill="hold" nodeType="withEffect">
                                  <p:stCondLst>
                                    <p:cond delay="500"/>
                                  </p:stCondLst>
                                  <p:childTnLst>
                                    <p:animScale>
                                      <p:cBhvr>
                                        <p:cTn id="23" dur="200" fill="hold"/>
                                        <p:tgtEl>
                                          <p:spTgt spid="19"/>
                                        </p:tgtEl>
                                      </p:cBhvr>
                                      <p:by x="95000" y="95000"/>
                                    </p:animScale>
                                  </p:childTnLst>
                                </p:cTn>
                              </p:par>
                            </p:childTnLst>
                          </p:cTn>
                        </p:par>
                        <p:par>
                          <p:cTn id="24" fill="hold">
                            <p:stCondLst>
                              <p:cond delay="1700"/>
                            </p:stCondLst>
                            <p:childTnLst>
                              <p:par>
                                <p:cTn id="25" presetID="53" presetClass="entr" presetSubtype="16"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100" fill="hold"/>
                                        <p:tgtEl>
                                          <p:spTgt spid="24"/>
                                        </p:tgtEl>
                                        <p:attrNameLst>
                                          <p:attrName>ppt_w</p:attrName>
                                        </p:attrNameLst>
                                      </p:cBhvr>
                                      <p:tavLst>
                                        <p:tav tm="0">
                                          <p:val>
                                            <p:fltVal val="0"/>
                                          </p:val>
                                        </p:tav>
                                        <p:tav tm="100000">
                                          <p:val>
                                            <p:strVal val="#ppt_w"/>
                                          </p:val>
                                        </p:tav>
                                      </p:tavLst>
                                    </p:anim>
                                    <p:anim calcmode="lin" valueType="num">
                                      <p:cBhvr>
                                        <p:cTn id="28" dur="100" fill="hold"/>
                                        <p:tgtEl>
                                          <p:spTgt spid="24"/>
                                        </p:tgtEl>
                                        <p:attrNameLst>
                                          <p:attrName>ppt_h</p:attrName>
                                        </p:attrNameLst>
                                      </p:cBhvr>
                                      <p:tavLst>
                                        <p:tav tm="0">
                                          <p:val>
                                            <p:fltVal val="0"/>
                                          </p:val>
                                        </p:tav>
                                        <p:tav tm="100000">
                                          <p:val>
                                            <p:strVal val="#ppt_h"/>
                                          </p:val>
                                        </p:tav>
                                      </p:tavLst>
                                    </p:anim>
                                    <p:animEffect transition="in" filter="fade">
                                      <p:cBhvr>
                                        <p:cTn id="29" dur="100"/>
                                        <p:tgtEl>
                                          <p:spTgt spid="24"/>
                                        </p:tgtEl>
                                      </p:cBhvr>
                                    </p:animEffect>
                                  </p:childTnLst>
                                </p:cTn>
                              </p:par>
                              <p:par>
                                <p:cTn id="30" presetID="6" presetClass="emph" presetSubtype="0" fill="hold" nodeType="withEffect">
                                  <p:stCondLst>
                                    <p:cond delay="100"/>
                                  </p:stCondLst>
                                  <p:childTnLst>
                                    <p:animScale>
                                      <p:cBhvr>
                                        <p:cTn id="31" dur="100" fill="hold"/>
                                        <p:tgtEl>
                                          <p:spTgt spid="24"/>
                                        </p:tgtEl>
                                      </p:cBhvr>
                                      <p:by x="110000" y="110000"/>
                                    </p:animScale>
                                  </p:childTnLst>
                                </p:cTn>
                              </p:par>
                              <p:par>
                                <p:cTn id="32" presetID="6" presetClass="emph" presetSubtype="0" fill="hold" nodeType="withEffect">
                                  <p:stCondLst>
                                    <p:cond delay="200"/>
                                  </p:stCondLst>
                                  <p:childTnLst>
                                    <p:animScale>
                                      <p:cBhvr>
                                        <p:cTn id="33" dur="200" fill="hold"/>
                                        <p:tgtEl>
                                          <p:spTgt spid="24"/>
                                        </p:tgtEl>
                                      </p:cBhvr>
                                      <p:by x="90000" y="90000"/>
                                    </p:animScale>
                                  </p:childTnLst>
                                </p:cTn>
                              </p:par>
                              <p:par>
                                <p:cTn id="34" presetID="6" presetClass="emph" presetSubtype="0" fill="hold" nodeType="withEffect">
                                  <p:stCondLst>
                                    <p:cond delay="400"/>
                                  </p:stCondLst>
                                  <p:childTnLst>
                                    <p:animScale>
                                      <p:cBhvr>
                                        <p:cTn id="35" dur="100" fill="hold"/>
                                        <p:tgtEl>
                                          <p:spTgt spid="24"/>
                                        </p:tgtEl>
                                      </p:cBhvr>
                                      <p:by x="105000" y="105000"/>
                                    </p:animScale>
                                  </p:childTnLst>
                                </p:cTn>
                              </p:par>
                              <p:par>
                                <p:cTn id="36" presetID="6" presetClass="emph" presetSubtype="0" fill="hold" nodeType="withEffect">
                                  <p:stCondLst>
                                    <p:cond delay="500"/>
                                  </p:stCondLst>
                                  <p:childTnLst>
                                    <p:animScale>
                                      <p:cBhvr>
                                        <p:cTn id="37" dur="200" fill="hold"/>
                                        <p:tgtEl>
                                          <p:spTgt spid="24"/>
                                        </p:tgtEl>
                                      </p:cBhvr>
                                      <p:by x="95000" y="95000"/>
                                    </p:animScale>
                                  </p:childTnLst>
                                </p:cTn>
                              </p:par>
                            </p:childTnLst>
                          </p:cTn>
                        </p:par>
                        <p:par>
                          <p:cTn id="38" fill="hold">
                            <p:stCondLst>
                              <p:cond delay="2400"/>
                            </p:stCondLst>
                            <p:childTnLst>
                              <p:par>
                                <p:cTn id="39" presetID="53" presetClass="entr" presetSubtype="16"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100" fill="hold"/>
                                        <p:tgtEl>
                                          <p:spTgt spid="29"/>
                                        </p:tgtEl>
                                        <p:attrNameLst>
                                          <p:attrName>ppt_w</p:attrName>
                                        </p:attrNameLst>
                                      </p:cBhvr>
                                      <p:tavLst>
                                        <p:tav tm="0">
                                          <p:val>
                                            <p:fltVal val="0"/>
                                          </p:val>
                                        </p:tav>
                                        <p:tav tm="100000">
                                          <p:val>
                                            <p:strVal val="#ppt_w"/>
                                          </p:val>
                                        </p:tav>
                                      </p:tavLst>
                                    </p:anim>
                                    <p:anim calcmode="lin" valueType="num">
                                      <p:cBhvr>
                                        <p:cTn id="42" dur="100" fill="hold"/>
                                        <p:tgtEl>
                                          <p:spTgt spid="29"/>
                                        </p:tgtEl>
                                        <p:attrNameLst>
                                          <p:attrName>ppt_h</p:attrName>
                                        </p:attrNameLst>
                                      </p:cBhvr>
                                      <p:tavLst>
                                        <p:tav tm="0">
                                          <p:val>
                                            <p:fltVal val="0"/>
                                          </p:val>
                                        </p:tav>
                                        <p:tav tm="100000">
                                          <p:val>
                                            <p:strVal val="#ppt_h"/>
                                          </p:val>
                                        </p:tav>
                                      </p:tavLst>
                                    </p:anim>
                                    <p:animEffect transition="in" filter="fade">
                                      <p:cBhvr>
                                        <p:cTn id="43" dur="100"/>
                                        <p:tgtEl>
                                          <p:spTgt spid="29"/>
                                        </p:tgtEl>
                                      </p:cBhvr>
                                    </p:animEffect>
                                  </p:childTnLst>
                                </p:cTn>
                              </p:par>
                              <p:par>
                                <p:cTn id="44" presetID="6" presetClass="emph" presetSubtype="0" fill="hold" nodeType="withEffect">
                                  <p:stCondLst>
                                    <p:cond delay="100"/>
                                  </p:stCondLst>
                                  <p:childTnLst>
                                    <p:animScale>
                                      <p:cBhvr>
                                        <p:cTn id="45" dur="100" fill="hold"/>
                                        <p:tgtEl>
                                          <p:spTgt spid="29"/>
                                        </p:tgtEl>
                                      </p:cBhvr>
                                      <p:by x="110000" y="110000"/>
                                    </p:animScale>
                                  </p:childTnLst>
                                </p:cTn>
                              </p:par>
                              <p:par>
                                <p:cTn id="46" presetID="6" presetClass="emph" presetSubtype="0" fill="hold" nodeType="withEffect">
                                  <p:stCondLst>
                                    <p:cond delay="200"/>
                                  </p:stCondLst>
                                  <p:childTnLst>
                                    <p:animScale>
                                      <p:cBhvr>
                                        <p:cTn id="47" dur="200" fill="hold"/>
                                        <p:tgtEl>
                                          <p:spTgt spid="29"/>
                                        </p:tgtEl>
                                      </p:cBhvr>
                                      <p:by x="90000" y="90000"/>
                                    </p:animScale>
                                  </p:childTnLst>
                                </p:cTn>
                              </p:par>
                              <p:par>
                                <p:cTn id="48" presetID="6" presetClass="emph" presetSubtype="0" fill="hold" nodeType="withEffect">
                                  <p:stCondLst>
                                    <p:cond delay="400"/>
                                  </p:stCondLst>
                                  <p:childTnLst>
                                    <p:animScale>
                                      <p:cBhvr>
                                        <p:cTn id="49" dur="100" fill="hold"/>
                                        <p:tgtEl>
                                          <p:spTgt spid="29"/>
                                        </p:tgtEl>
                                      </p:cBhvr>
                                      <p:by x="105000" y="105000"/>
                                    </p:animScale>
                                  </p:childTnLst>
                                </p:cTn>
                              </p:par>
                              <p:par>
                                <p:cTn id="50" presetID="6" presetClass="emph" presetSubtype="0" fill="hold" nodeType="withEffect">
                                  <p:stCondLst>
                                    <p:cond delay="500"/>
                                  </p:stCondLst>
                                  <p:childTnLst>
                                    <p:animScale>
                                      <p:cBhvr>
                                        <p:cTn id="51" dur="200" fill="hold"/>
                                        <p:tgtEl>
                                          <p:spTgt spid="29"/>
                                        </p:tgtEl>
                                      </p:cBhvr>
                                      <p:by x="95000" y="95000"/>
                                    </p:animScale>
                                  </p:childTnLst>
                                </p:cTn>
                              </p:par>
                            </p:childTnLst>
                          </p:cTn>
                        </p:par>
                        <p:par>
                          <p:cTn id="52" fill="hold">
                            <p:stCondLst>
                              <p:cond delay="3100"/>
                            </p:stCondLst>
                            <p:childTnLst>
                              <p:par>
                                <p:cTn id="53" presetID="53" presetClass="entr" presetSubtype="16"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p:cTn id="55" dur="100" fill="hold"/>
                                        <p:tgtEl>
                                          <p:spTgt spid="34"/>
                                        </p:tgtEl>
                                        <p:attrNameLst>
                                          <p:attrName>ppt_w</p:attrName>
                                        </p:attrNameLst>
                                      </p:cBhvr>
                                      <p:tavLst>
                                        <p:tav tm="0">
                                          <p:val>
                                            <p:fltVal val="0"/>
                                          </p:val>
                                        </p:tav>
                                        <p:tav tm="100000">
                                          <p:val>
                                            <p:strVal val="#ppt_w"/>
                                          </p:val>
                                        </p:tav>
                                      </p:tavLst>
                                    </p:anim>
                                    <p:anim calcmode="lin" valueType="num">
                                      <p:cBhvr>
                                        <p:cTn id="56" dur="100" fill="hold"/>
                                        <p:tgtEl>
                                          <p:spTgt spid="34"/>
                                        </p:tgtEl>
                                        <p:attrNameLst>
                                          <p:attrName>ppt_h</p:attrName>
                                        </p:attrNameLst>
                                      </p:cBhvr>
                                      <p:tavLst>
                                        <p:tav tm="0">
                                          <p:val>
                                            <p:fltVal val="0"/>
                                          </p:val>
                                        </p:tav>
                                        <p:tav tm="100000">
                                          <p:val>
                                            <p:strVal val="#ppt_h"/>
                                          </p:val>
                                        </p:tav>
                                      </p:tavLst>
                                    </p:anim>
                                    <p:animEffect transition="in" filter="fade">
                                      <p:cBhvr>
                                        <p:cTn id="57" dur="100"/>
                                        <p:tgtEl>
                                          <p:spTgt spid="34"/>
                                        </p:tgtEl>
                                      </p:cBhvr>
                                    </p:animEffect>
                                  </p:childTnLst>
                                </p:cTn>
                              </p:par>
                              <p:par>
                                <p:cTn id="58" presetID="6" presetClass="emph" presetSubtype="0" fill="hold" nodeType="withEffect">
                                  <p:stCondLst>
                                    <p:cond delay="100"/>
                                  </p:stCondLst>
                                  <p:childTnLst>
                                    <p:animScale>
                                      <p:cBhvr>
                                        <p:cTn id="59" dur="100" fill="hold"/>
                                        <p:tgtEl>
                                          <p:spTgt spid="34"/>
                                        </p:tgtEl>
                                      </p:cBhvr>
                                      <p:by x="110000" y="110000"/>
                                    </p:animScale>
                                  </p:childTnLst>
                                </p:cTn>
                              </p:par>
                              <p:par>
                                <p:cTn id="60" presetID="6" presetClass="emph" presetSubtype="0" fill="hold" nodeType="withEffect">
                                  <p:stCondLst>
                                    <p:cond delay="200"/>
                                  </p:stCondLst>
                                  <p:childTnLst>
                                    <p:animScale>
                                      <p:cBhvr>
                                        <p:cTn id="61" dur="200" fill="hold"/>
                                        <p:tgtEl>
                                          <p:spTgt spid="34"/>
                                        </p:tgtEl>
                                      </p:cBhvr>
                                      <p:by x="90000" y="90000"/>
                                    </p:animScale>
                                  </p:childTnLst>
                                </p:cTn>
                              </p:par>
                              <p:par>
                                <p:cTn id="62" presetID="6" presetClass="emph" presetSubtype="0" fill="hold" nodeType="withEffect">
                                  <p:stCondLst>
                                    <p:cond delay="400"/>
                                  </p:stCondLst>
                                  <p:childTnLst>
                                    <p:animScale>
                                      <p:cBhvr>
                                        <p:cTn id="63" dur="100" fill="hold"/>
                                        <p:tgtEl>
                                          <p:spTgt spid="34"/>
                                        </p:tgtEl>
                                      </p:cBhvr>
                                      <p:by x="105000" y="105000"/>
                                    </p:animScale>
                                  </p:childTnLst>
                                </p:cTn>
                              </p:par>
                              <p:par>
                                <p:cTn id="64" presetID="6" presetClass="emph" presetSubtype="0" fill="hold" nodeType="withEffect">
                                  <p:stCondLst>
                                    <p:cond delay="500"/>
                                  </p:stCondLst>
                                  <p:childTnLst>
                                    <p:animScale>
                                      <p:cBhvr>
                                        <p:cTn id="65" dur="200" fill="hold"/>
                                        <p:tgtEl>
                                          <p:spTgt spid="34"/>
                                        </p:tgtEl>
                                      </p:cBhvr>
                                      <p:by x="95000" y="95000"/>
                                    </p:animScale>
                                  </p:childTnLst>
                                </p:cTn>
                              </p:par>
                              <p:par>
                                <p:cTn id="66" presetID="22" presetClass="entr" presetSubtype="2" fill="hold" nodeType="withEffect">
                                  <p:stCondLst>
                                    <p:cond delay="100"/>
                                  </p:stCondLst>
                                  <p:childTnLst>
                                    <p:set>
                                      <p:cBhvr>
                                        <p:cTn id="67" dur="1" fill="hold">
                                          <p:stCondLst>
                                            <p:cond delay="0"/>
                                          </p:stCondLst>
                                        </p:cTn>
                                        <p:tgtEl>
                                          <p:spTgt spid="40"/>
                                        </p:tgtEl>
                                        <p:attrNameLst>
                                          <p:attrName>style.visibility</p:attrName>
                                        </p:attrNameLst>
                                      </p:cBhvr>
                                      <p:to>
                                        <p:strVal val="visible"/>
                                      </p:to>
                                    </p:set>
                                    <p:animEffect transition="in" filter="wipe(right)">
                                      <p:cBhvr>
                                        <p:cTn id="68" dur="500"/>
                                        <p:tgtEl>
                                          <p:spTgt spid="40"/>
                                        </p:tgtEl>
                                      </p:cBhvr>
                                    </p:animEffect>
                                  </p:childTnLst>
                                </p:cTn>
                              </p:par>
                            </p:childTnLst>
                          </p:cTn>
                        </p:par>
                        <p:par>
                          <p:cTn id="69" fill="hold">
                            <p:stCondLst>
                              <p:cond delay="3800"/>
                            </p:stCondLst>
                            <p:childTnLst>
                              <p:par>
                                <p:cTn id="70" presetID="22" presetClass="entr" presetSubtype="8" fill="hold" grpId="0" nodeType="after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wipe(left)">
                                      <p:cBhvr>
                                        <p:cTn id="72" dur="500"/>
                                        <p:tgtEl>
                                          <p:spTgt spid="43"/>
                                        </p:tgtEl>
                                      </p:cBhvr>
                                    </p:animEffect>
                                  </p:childTnLst>
                                </p:cTn>
                              </p:par>
                              <p:par>
                                <p:cTn id="73" presetID="26" presetClass="emph" presetSubtype="0" fill="hold" grpId="1" nodeType="withEffect">
                                  <p:stCondLst>
                                    <p:cond delay="0"/>
                                  </p:stCondLst>
                                  <p:childTnLst>
                                    <p:animEffect transition="out" filter="fade">
                                      <p:cBhvr>
                                        <p:cTn id="74" dur="500" tmFilter="0, 0; .2, .5; .8, .5; 1, 0"/>
                                        <p:tgtEl>
                                          <p:spTgt spid="43"/>
                                        </p:tgtEl>
                                      </p:cBhvr>
                                    </p:animEffect>
                                    <p:animScale>
                                      <p:cBhvr>
                                        <p:cTn id="75" dur="250" autoRev="1" fill="hold"/>
                                        <p:tgtEl>
                                          <p:spTgt spid="4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3"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2" name="TextBox 71"/>
          <p:cNvSpPr txBox="1"/>
          <p:nvPr/>
        </p:nvSpPr>
        <p:spPr>
          <a:xfrm>
            <a:off x="755576" y="987574"/>
            <a:ext cx="4395508" cy="364227"/>
          </a:xfrm>
          <a:prstGeom prst="rect">
            <a:avLst/>
          </a:prstGeom>
          <a:noFill/>
        </p:spPr>
        <p:txBody>
          <a:bodyPr wrap="square" lIns="86383" tIns="43192" rIns="86383" bIns="43192" rtlCol="0">
            <a:spAutoFit/>
          </a:bodyPr>
          <a:lstStyle/>
          <a:p>
            <a:r>
              <a:rPr lang="zh-CN" altLang="en-US" b="1" dirty="0">
                <a:solidFill>
                  <a:srgbClr val="007CD0"/>
                </a:solidFill>
                <a:latin typeface="微软雅黑" pitchFamily="34" charset="-122"/>
                <a:ea typeface="微软雅黑" panose="020B0503020204020204" pitchFamily="34" charset="-122"/>
              </a:rPr>
              <a:t>我</a:t>
            </a:r>
            <a:r>
              <a:rPr lang="zh-CN" altLang="en-US" b="1" dirty="0" smtClean="0">
                <a:solidFill>
                  <a:srgbClr val="007CD0"/>
                </a:solidFill>
                <a:latin typeface="微软雅黑" pitchFamily="34" charset="-122"/>
                <a:ea typeface="微软雅黑" panose="020B0503020204020204" pitchFamily="34" charset="-122"/>
              </a:rPr>
              <a:t>们的团队  </a:t>
            </a:r>
            <a:r>
              <a:rPr lang="zh-CN" altLang="en-US" sz="1100" dirty="0" smtClean="0">
                <a:latin typeface="微软雅黑" pitchFamily="34" charset="-122"/>
                <a:ea typeface="微软雅黑" panose="020B0503020204020204" pitchFamily="34" charset="-122"/>
              </a:rPr>
              <a:t>单</a:t>
            </a:r>
            <a:r>
              <a:rPr lang="zh-CN" altLang="en-US" sz="1100" dirty="0">
                <a:latin typeface="微软雅黑" pitchFamily="34" charset="-122"/>
                <a:ea typeface="微软雅黑" panose="020B0503020204020204" pitchFamily="34" charset="-122"/>
              </a:rPr>
              <a:t>击此处添加文本单击此处添加文</a:t>
            </a:r>
            <a:r>
              <a:rPr lang="zh-CN" altLang="en-US" sz="1100" dirty="0" smtClean="0">
                <a:latin typeface="微软雅黑" pitchFamily="34" charset="-122"/>
                <a:ea typeface="微软雅黑" panose="020B0503020204020204" pitchFamily="34" charset="-122"/>
              </a:rPr>
              <a:t>本</a:t>
            </a:r>
            <a:endParaRPr lang="en-US" altLang="zh-CN" sz="1100" dirty="0">
              <a:latin typeface="微软雅黑" pitchFamily="34" charset="-122"/>
              <a:ea typeface="微软雅黑" panose="020B0503020204020204" pitchFamily="34" charset="-122"/>
            </a:endParaRPr>
          </a:p>
        </p:txBody>
      </p:sp>
      <p:grpSp>
        <p:nvGrpSpPr>
          <p:cNvPr id="73" name="组合 72"/>
          <p:cNvGrpSpPr/>
          <p:nvPr/>
        </p:nvGrpSpPr>
        <p:grpSpPr>
          <a:xfrm>
            <a:off x="1187624" y="1635646"/>
            <a:ext cx="1220215" cy="1220212"/>
            <a:chOff x="3402224" y="483518"/>
            <a:chExt cx="864652" cy="864650"/>
          </a:xfrm>
        </p:grpSpPr>
        <p:grpSp>
          <p:nvGrpSpPr>
            <p:cNvPr id="74" name="组合 73"/>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77" name="椭圆 7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75" name="TextBox 74"/>
            <p:cNvSpPr txBox="1"/>
            <p:nvPr/>
          </p:nvSpPr>
          <p:spPr>
            <a:xfrm>
              <a:off x="3542275" y="731177"/>
              <a:ext cx="586298" cy="369332"/>
            </a:xfrm>
            <a:prstGeom prst="rect">
              <a:avLst/>
            </a:prstGeom>
            <a:noFill/>
          </p:spPr>
          <p:txBody>
            <a:bodyPr wrap="square" lIns="0" tIns="0" rIns="0" bIns="0" rtlCol="0">
              <a:spAutoFit/>
            </a:bodyPr>
            <a:lstStyle/>
            <a:p>
              <a:pPr algn="ctr"/>
              <a:endParaRPr lang="zh-CN" altLang="en-US" sz="2400" b="1" dirty="0">
                <a:solidFill>
                  <a:srgbClr val="007CD0"/>
                </a:solidFill>
                <a:latin typeface="微软雅黑" pitchFamily="34" charset="-122"/>
                <a:ea typeface="微软雅黑" pitchFamily="34" charset="-122"/>
              </a:endParaRPr>
            </a:p>
          </p:txBody>
        </p:sp>
      </p:grpSp>
      <p:pic>
        <p:nvPicPr>
          <p:cNvPr id="78" name="Picture 8" descr="C:\Users\Administrator\Desktop\图片5.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231113" y="1685284"/>
            <a:ext cx="1210412" cy="1187720"/>
          </a:xfrm>
          <a:prstGeom prst="rect">
            <a:avLst/>
          </a:prstGeom>
          <a:noFill/>
          <a:extLst>
            <a:ext uri="{909E8E84-426E-40DD-AFC4-6F175D3DCCD1}">
              <a14:hiddenFill xmlns:a14="http://schemas.microsoft.com/office/drawing/2010/main">
                <a:solidFill>
                  <a:srgbClr val="FFFFFF"/>
                </a:solidFill>
              </a14:hiddenFill>
            </a:ext>
          </a:extLst>
        </p:spPr>
      </p:pic>
      <p:sp>
        <p:nvSpPr>
          <p:cNvPr id="79" name="Rectangle 4"/>
          <p:cNvSpPr>
            <a:spLocks/>
          </p:cNvSpPr>
          <p:nvPr/>
        </p:nvSpPr>
        <p:spPr bwMode="auto">
          <a:xfrm>
            <a:off x="2576696" y="1685283"/>
            <a:ext cx="1537850" cy="1392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dirty="0">
                <a:solidFill>
                  <a:srgbClr val="000000"/>
                </a:solidFill>
                <a:latin typeface="微软雅黑"/>
                <a:ea typeface="微软雅黑"/>
                <a:cs typeface="Lato Light" charset="0"/>
                <a:sym typeface="Lato Light" charset="0"/>
              </a:rPr>
              <a:t>无名氏</a:t>
            </a:r>
            <a:endParaRPr lang="en-US" dirty="0">
              <a:solidFill>
                <a:srgbClr val="000000"/>
              </a:solidFill>
              <a:latin typeface="微软雅黑"/>
              <a:ea typeface="微软雅黑"/>
              <a:cs typeface="Lato Light" charset="0"/>
              <a:sym typeface="Lato Light" charset="0"/>
            </a:endParaRPr>
          </a:p>
          <a:p>
            <a:pPr fontAlgn="base">
              <a:spcBef>
                <a:spcPct val="0"/>
              </a:spcBef>
              <a:spcAft>
                <a:spcPct val="0"/>
              </a:spcAft>
            </a:pPr>
            <a:r>
              <a:rPr lang="zh-CN" altLang="en-US" sz="1000" dirty="0">
                <a:solidFill>
                  <a:srgbClr val="000000"/>
                </a:solidFill>
                <a:latin typeface="微软雅黑"/>
                <a:ea typeface="微软雅黑"/>
                <a:cs typeface="Lato Light" charset="0"/>
                <a:sym typeface="Lato Light" charset="0"/>
              </a:rPr>
              <a:t>高级项目经理</a:t>
            </a:r>
            <a:endParaRPr lang="en-US" sz="1000" dirty="0">
              <a:solidFill>
                <a:srgbClr val="000000"/>
              </a:solidFill>
              <a:latin typeface="微软雅黑"/>
              <a:ea typeface="微软雅黑"/>
              <a:cs typeface="Lato Light" charset="0"/>
              <a:sym typeface="Lato Light" charset="0"/>
            </a:endParaRPr>
          </a:p>
          <a:p>
            <a:pPr fontAlgn="base">
              <a:spcBef>
                <a:spcPct val="0"/>
              </a:spcBef>
              <a:spcAft>
                <a:spcPct val="0"/>
              </a:spcAft>
            </a:pPr>
            <a:endParaRPr lang="en-US" sz="1000" dirty="0">
              <a:solidFill>
                <a:srgbClr val="000000"/>
              </a:solidFill>
              <a:latin typeface="微软雅黑"/>
              <a:ea typeface="微软雅黑"/>
              <a:cs typeface="Lato Light" charset="0"/>
              <a:sym typeface="Lato Light" charset="0"/>
            </a:endParaRPr>
          </a:p>
          <a:p>
            <a:pPr fontAlgn="base">
              <a:lnSpc>
                <a:spcPct val="125000"/>
              </a:lnSpc>
              <a:spcBef>
                <a:spcPct val="0"/>
              </a:spcBef>
              <a:spcAft>
                <a:spcPct val="0"/>
              </a:spcAft>
            </a:pPr>
            <a:r>
              <a:rPr lang="zh-CN" altLang="en-US" sz="1000" dirty="0" smtClean="0">
                <a:solidFill>
                  <a:srgbClr val="000000"/>
                </a:solidFill>
                <a:latin typeface="微软雅黑"/>
                <a:ea typeface="微软雅黑"/>
                <a:cs typeface="Lato Light" charset="0"/>
                <a:sym typeface="Lato Light" charset="0"/>
              </a:rPr>
              <a:t>这里是您自己填充文本文字！这里是您自己填充文本文字！</a:t>
            </a:r>
            <a:endParaRPr lang="en-US" sz="1000" dirty="0">
              <a:solidFill>
                <a:srgbClr val="000000"/>
              </a:solidFill>
              <a:latin typeface="微软雅黑"/>
              <a:ea typeface="微软雅黑"/>
              <a:cs typeface="Lato Light" charset="0"/>
              <a:sym typeface="Lato Light" charset="0"/>
            </a:endParaRPr>
          </a:p>
        </p:txBody>
      </p:sp>
      <p:grpSp>
        <p:nvGrpSpPr>
          <p:cNvPr id="87" name="组合 86"/>
          <p:cNvGrpSpPr/>
          <p:nvPr/>
        </p:nvGrpSpPr>
        <p:grpSpPr>
          <a:xfrm>
            <a:off x="4978366" y="1637874"/>
            <a:ext cx="1220215" cy="1220212"/>
            <a:chOff x="3402224" y="483518"/>
            <a:chExt cx="864652" cy="864650"/>
          </a:xfrm>
        </p:grpSpPr>
        <p:grpSp>
          <p:nvGrpSpPr>
            <p:cNvPr id="88" name="组合 87"/>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91" name="椭圆 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89" name="TextBox 88"/>
            <p:cNvSpPr txBox="1"/>
            <p:nvPr/>
          </p:nvSpPr>
          <p:spPr>
            <a:xfrm>
              <a:off x="3542275" y="731177"/>
              <a:ext cx="586298" cy="369332"/>
            </a:xfrm>
            <a:prstGeom prst="rect">
              <a:avLst/>
            </a:prstGeom>
            <a:noFill/>
          </p:spPr>
          <p:txBody>
            <a:bodyPr wrap="square" lIns="0" tIns="0" rIns="0" bIns="0" rtlCol="0">
              <a:spAutoFit/>
            </a:bodyPr>
            <a:lstStyle/>
            <a:p>
              <a:pPr algn="ctr"/>
              <a:endParaRPr lang="zh-CN" altLang="en-US" sz="2400" b="1" dirty="0">
                <a:solidFill>
                  <a:srgbClr val="007CD0"/>
                </a:solidFill>
                <a:latin typeface="微软雅黑" pitchFamily="34" charset="-122"/>
                <a:ea typeface="微软雅黑" pitchFamily="34" charset="-122"/>
              </a:endParaRPr>
            </a:p>
          </p:txBody>
        </p:sp>
      </p:grpSp>
      <p:sp>
        <p:nvSpPr>
          <p:cNvPr id="93" name="Rectangle 4"/>
          <p:cNvSpPr>
            <a:spLocks/>
          </p:cNvSpPr>
          <p:nvPr/>
        </p:nvSpPr>
        <p:spPr bwMode="auto">
          <a:xfrm>
            <a:off x="6367438" y="1687511"/>
            <a:ext cx="1537850" cy="1392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dirty="0">
                <a:solidFill>
                  <a:srgbClr val="000000"/>
                </a:solidFill>
                <a:latin typeface="微软雅黑"/>
                <a:ea typeface="微软雅黑"/>
                <a:cs typeface="Lato Light" charset="0"/>
                <a:sym typeface="Lato Light" charset="0"/>
              </a:rPr>
              <a:t>无名氏</a:t>
            </a:r>
            <a:endParaRPr lang="en-US" dirty="0">
              <a:solidFill>
                <a:srgbClr val="000000"/>
              </a:solidFill>
              <a:latin typeface="微软雅黑"/>
              <a:ea typeface="微软雅黑"/>
              <a:cs typeface="Lato Light" charset="0"/>
              <a:sym typeface="Lato Light" charset="0"/>
            </a:endParaRPr>
          </a:p>
          <a:p>
            <a:pPr fontAlgn="base">
              <a:spcBef>
                <a:spcPct val="0"/>
              </a:spcBef>
              <a:spcAft>
                <a:spcPct val="0"/>
              </a:spcAft>
            </a:pPr>
            <a:r>
              <a:rPr lang="zh-CN" altLang="en-US" sz="1000" dirty="0">
                <a:solidFill>
                  <a:srgbClr val="000000"/>
                </a:solidFill>
                <a:latin typeface="微软雅黑"/>
                <a:ea typeface="微软雅黑"/>
                <a:cs typeface="Lato Light" charset="0"/>
                <a:sym typeface="Lato Light" charset="0"/>
              </a:rPr>
              <a:t>高级项目经理</a:t>
            </a:r>
            <a:endParaRPr lang="en-US" sz="1000" dirty="0">
              <a:solidFill>
                <a:srgbClr val="000000"/>
              </a:solidFill>
              <a:latin typeface="微软雅黑"/>
              <a:ea typeface="微软雅黑"/>
              <a:cs typeface="Lato Light" charset="0"/>
              <a:sym typeface="Lato Light" charset="0"/>
            </a:endParaRPr>
          </a:p>
          <a:p>
            <a:pPr fontAlgn="base">
              <a:spcBef>
                <a:spcPct val="0"/>
              </a:spcBef>
              <a:spcAft>
                <a:spcPct val="0"/>
              </a:spcAft>
            </a:pPr>
            <a:endParaRPr lang="en-US" sz="1000" dirty="0">
              <a:solidFill>
                <a:srgbClr val="000000"/>
              </a:solidFill>
              <a:latin typeface="微软雅黑"/>
              <a:ea typeface="微软雅黑"/>
              <a:cs typeface="Lato Light" charset="0"/>
              <a:sym typeface="Lato Light" charset="0"/>
            </a:endParaRPr>
          </a:p>
          <a:p>
            <a:pPr fontAlgn="base">
              <a:lnSpc>
                <a:spcPct val="125000"/>
              </a:lnSpc>
              <a:spcBef>
                <a:spcPct val="0"/>
              </a:spcBef>
              <a:spcAft>
                <a:spcPct val="0"/>
              </a:spcAft>
            </a:pPr>
            <a:r>
              <a:rPr lang="zh-CN" altLang="en-US" sz="1000" dirty="0" smtClean="0">
                <a:solidFill>
                  <a:srgbClr val="000000"/>
                </a:solidFill>
                <a:latin typeface="微软雅黑"/>
                <a:ea typeface="微软雅黑"/>
                <a:cs typeface="Lato Light" charset="0"/>
                <a:sym typeface="Lato Light" charset="0"/>
              </a:rPr>
              <a:t>这里是您自己填充文本文字！这里是您自己填充文本文字！</a:t>
            </a:r>
            <a:endParaRPr lang="en-US" sz="1000" dirty="0">
              <a:solidFill>
                <a:srgbClr val="000000"/>
              </a:solidFill>
              <a:latin typeface="微软雅黑"/>
              <a:ea typeface="微软雅黑"/>
              <a:cs typeface="Lato Light" charset="0"/>
              <a:sym typeface="Lato Light" charset="0"/>
            </a:endParaRPr>
          </a:p>
        </p:txBody>
      </p:sp>
      <p:pic>
        <p:nvPicPr>
          <p:cNvPr id="94" name="Picture 2" descr="C:\Users\Administrator\Desktop\图片5.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954706" y="1688508"/>
            <a:ext cx="1267534" cy="1151604"/>
          </a:xfrm>
          <a:prstGeom prst="rect">
            <a:avLst/>
          </a:prstGeom>
          <a:noFill/>
          <a:ln>
            <a:noFill/>
          </a:ln>
          <a:extLst>
            <a:ext uri="{909E8E84-426E-40DD-AFC4-6F175D3DCCD1}">
              <a14:hiddenFill xmlns:a14="http://schemas.microsoft.com/office/drawing/2010/main">
                <a:solidFill>
                  <a:srgbClr val="FFFFFF"/>
                </a:solidFill>
              </a14:hiddenFill>
            </a:ext>
          </a:extLst>
        </p:spPr>
      </p:pic>
      <p:grpSp>
        <p:nvGrpSpPr>
          <p:cNvPr id="95" name="组合 94"/>
          <p:cNvGrpSpPr/>
          <p:nvPr/>
        </p:nvGrpSpPr>
        <p:grpSpPr>
          <a:xfrm>
            <a:off x="1187624" y="3219822"/>
            <a:ext cx="1220215" cy="1220212"/>
            <a:chOff x="3402224" y="483518"/>
            <a:chExt cx="864652" cy="864650"/>
          </a:xfrm>
        </p:grpSpPr>
        <p:grpSp>
          <p:nvGrpSpPr>
            <p:cNvPr id="96" name="组合 95"/>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99" name="椭圆 9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97" name="TextBox 96"/>
            <p:cNvSpPr txBox="1"/>
            <p:nvPr/>
          </p:nvSpPr>
          <p:spPr>
            <a:xfrm>
              <a:off x="3542275" y="731177"/>
              <a:ext cx="586298" cy="369332"/>
            </a:xfrm>
            <a:prstGeom prst="rect">
              <a:avLst/>
            </a:prstGeom>
            <a:noFill/>
          </p:spPr>
          <p:txBody>
            <a:bodyPr wrap="square" lIns="0" tIns="0" rIns="0" bIns="0" rtlCol="0">
              <a:spAutoFit/>
            </a:bodyPr>
            <a:lstStyle/>
            <a:p>
              <a:pPr algn="ctr"/>
              <a:endParaRPr lang="zh-CN" altLang="en-US" sz="2400" b="1" dirty="0">
                <a:solidFill>
                  <a:srgbClr val="007CD0"/>
                </a:solidFill>
                <a:latin typeface="微软雅黑" pitchFamily="34" charset="-122"/>
                <a:ea typeface="微软雅黑" pitchFamily="34" charset="-122"/>
              </a:endParaRPr>
            </a:p>
          </p:txBody>
        </p:sp>
      </p:grpSp>
      <p:sp>
        <p:nvSpPr>
          <p:cNvPr id="101" name="Rectangle 4"/>
          <p:cNvSpPr>
            <a:spLocks/>
          </p:cNvSpPr>
          <p:nvPr/>
        </p:nvSpPr>
        <p:spPr bwMode="auto">
          <a:xfrm>
            <a:off x="2576696" y="3269459"/>
            <a:ext cx="1537850" cy="1392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dirty="0">
                <a:solidFill>
                  <a:srgbClr val="000000"/>
                </a:solidFill>
                <a:latin typeface="微软雅黑"/>
                <a:ea typeface="微软雅黑"/>
                <a:cs typeface="Lato Light" charset="0"/>
                <a:sym typeface="Lato Light" charset="0"/>
              </a:rPr>
              <a:t>无名氏</a:t>
            </a:r>
            <a:endParaRPr lang="en-US" dirty="0">
              <a:solidFill>
                <a:srgbClr val="000000"/>
              </a:solidFill>
              <a:latin typeface="微软雅黑"/>
              <a:ea typeface="微软雅黑"/>
              <a:cs typeface="Lato Light" charset="0"/>
              <a:sym typeface="Lato Light" charset="0"/>
            </a:endParaRPr>
          </a:p>
          <a:p>
            <a:pPr fontAlgn="base">
              <a:spcBef>
                <a:spcPct val="0"/>
              </a:spcBef>
              <a:spcAft>
                <a:spcPct val="0"/>
              </a:spcAft>
            </a:pPr>
            <a:r>
              <a:rPr lang="zh-CN" altLang="en-US" sz="1000" dirty="0">
                <a:solidFill>
                  <a:srgbClr val="000000"/>
                </a:solidFill>
                <a:latin typeface="微软雅黑"/>
                <a:ea typeface="微软雅黑"/>
                <a:cs typeface="Lato Light" charset="0"/>
                <a:sym typeface="Lato Light" charset="0"/>
              </a:rPr>
              <a:t>高级项目经理</a:t>
            </a:r>
            <a:endParaRPr lang="en-US" sz="1000" dirty="0">
              <a:solidFill>
                <a:srgbClr val="000000"/>
              </a:solidFill>
              <a:latin typeface="微软雅黑"/>
              <a:ea typeface="微软雅黑"/>
              <a:cs typeface="Lato Light" charset="0"/>
              <a:sym typeface="Lato Light" charset="0"/>
            </a:endParaRPr>
          </a:p>
          <a:p>
            <a:pPr fontAlgn="base">
              <a:spcBef>
                <a:spcPct val="0"/>
              </a:spcBef>
              <a:spcAft>
                <a:spcPct val="0"/>
              </a:spcAft>
            </a:pPr>
            <a:endParaRPr lang="en-US" sz="1000" dirty="0">
              <a:solidFill>
                <a:srgbClr val="000000"/>
              </a:solidFill>
              <a:latin typeface="微软雅黑"/>
              <a:ea typeface="微软雅黑"/>
              <a:cs typeface="Lato Light" charset="0"/>
              <a:sym typeface="Lato Light" charset="0"/>
            </a:endParaRPr>
          </a:p>
          <a:p>
            <a:pPr fontAlgn="base">
              <a:lnSpc>
                <a:spcPct val="125000"/>
              </a:lnSpc>
              <a:spcBef>
                <a:spcPct val="0"/>
              </a:spcBef>
              <a:spcAft>
                <a:spcPct val="0"/>
              </a:spcAft>
            </a:pPr>
            <a:r>
              <a:rPr lang="zh-CN" altLang="en-US" sz="1000" dirty="0" smtClean="0">
                <a:solidFill>
                  <a:srgbClr val="000000"/>
                </a:solidFill>
                <a:latin typeface="微软雅黑"/>
                <a:ea typeface="微软雅黑"/>
                <a:cs typeface="Lato Light" charset="0"/>
                <a:sym typeface="Lato Light" charset="0"/>
              </a:rPr>
              <a:t>这里是您自己填充文本文字！这里是您自己填充文本文字！</a:t>
            </a:r>
            <a:endParaRPr lang="en-US" sz="1000" dirty="0">
              <a:solidFill>
                <a:srgbClr val="000000"/>
              </a:solidFill>
              <a:latin typeface="微软雅黑"/>
              <a:ea typeface="微软雅黑"/>
              <a:cs typeface="Lato Light" charset="0"/>
              <a:sym typeface="Lato Light" charset="0"/>
            </a:endParaRPr>
          </a:p>
        </p:txBody>
      </p:sp>
      <p:grpSp>
        <p:nvGrpSpPr>
          <p:cNvPr id="102" name="组合 101"/>
          <p:cNvGrpSpPr/>
          <p:nvPr/>
        </p:nvGrpSpPr>
        <p:grpSpPr>
          <a:xfrm>
            <a:off x="4978366" y="3222050"/>
            <a:ext cx="1220215" cy="1220212"/>
            <a:chOff x="3402224" y="483518"/>
            <a:chExt cx="864652" cy="864650"/>
          </a:xfrm>
        </p:grpSpPr>
        <p:grpSp>
          <p:nvGrpSpPr>
            <p:cNvPr id="103" name="组合 102"/>
            <p:cNvGrpSpPr/>
            <p:nvPr/>
          </p:nvGrpSpPr>
          <p:grpSpPr>
            <a:xfrm>
              <a:off x="3402224" y="483518"/>
              <a:ext cx="864652" cy="864650"/>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106" name="椭圆 10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sp>
          <p:nvSpPr>
            <p:cNvPr id="104" name="TextBox 103"/>
            <p:cNvSpPr txBox="1"/>
            <p:nvPr/>
          </p:nvSpPr>
          <p:spPr>
            <a:xfrm>
              <a:off x="3542275" y="731177"/>
              <a:ext cx="586298" cy="369332"/>
            </a:xfrm>
            <a:prstGeom prst="rect">
              <a:avLst/>
            </a:prstGeom>
            <a:noFill/>
          </p:spPr>
          <p:txBody>
            <a:bodyPr wrap="square" lIns="0" tIns="0" rIns="0" bIns="0" rtlCol="0">
              <a:spAutoFit/>
            </a:bodyPr>
            <a:lstStyle/>
            <a:p>
              <a:pPr algn="ctr"/>
              <a:endParaRPr lang="zh-CN" altLang="en-US" sz="2400" b="1" dirty="0">
                <a:solidFill>
                  <a:srgbClr val="007CD0"/>
                </a:solidFill>
                <a:latin typeface="微软雅黑" pitchFamily="34" charset="-122"/>
                <a:ea typeface="微软雅黑" pitchFamily="34" charset="-122"/>
              </a:endParaRPr>
            </a:p>
          </p:txBody>
        </p:sp>
      </p:grpSp>
      <p:sp>
        <p:nvSpPr>
          <p:cNvPr id="107" name="Rectangle 4"/>
          <p:cNvSpPr>
            <a:spLocks/>
          </p:cNvSpPr>
          <p:nvPr/>
        </p:nvSpPr>
        <p:spPr bwMode="auto">
          <a:xfrm>
            <a:off x="6367438" y="3271687"/>
            <a:ext cx="1537850" cy="1392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spcBef>
                <a:spcPct val="0"/>
              </a:spcBef>
              <a:spcAft>
                <a:spcPct val="0"/>
              </a:spcAft>
            </a:pPr>
            <a:r>
              <a:rPr lang="zh-CN" altLang="en-US" dirty="0">
                <a:solidFill>
                  <a:srgbClr val="000000"/>
                </a:solidFill>
                <a:latin typeface="微软雅黑"/>
                <a:ea typeface="微软雅黑"/>
                <a:cs typeface="Lato Light" charset="0"/>
                <a:sym typeface="Lato Light" charset="0"/>
              </a:rPr>
              <a:t>无名氏</a:t>
            </a:r>
            <a:endParaRPr lang="en-US" dirty="0">
              <a:solidFill>
                <a:srgbClr val="000000"/>
              </a:solidFill>
              <a:latin typeface="微软雅黑"/>
              <a:ea typeface="微软雅黑"/>
              <a:cs typeface="Lato Light" charset="0"/>
              <a:sym typeface="Lato Light" charset="0"/>
            </a:endParaRPr>
          </a:p>
          <a:p>
            <a:pPr fontAlgn="base">
              <a:spcBef>
                <a:spcPct val="0"/>
              </a:spcBef>
              <a:spcAft>
                <a:spcPct val="0"/>
              </a:spcAft>
            </a:pPr>
            <a:r>
              <a:rPr lang="zh-CN" altLang="en-US" sz="1000" dirty="0">
                <a:solidFill>
                  <a:srgbClr val="000000"/>
                </a:solidFill>
                <a:latin typeface="微软雅黑"/>
                <a:ea typeface="微软雅黑"/>
                <a:cs typeface="Lato Light" charset="0"/>
                <a:sym typeface="Lato Light" charset="0"/>
              </a:rPr>
              <a:t>高级项目经理</a:t>
            </a:r>
            <a:endParaRPr lang="en-US" sz="1000" dirty="0">
              <a:solidFill>
                <a:srgbClr val="000000"/>
              </a:solidFill>
              <a:latin typeface="微软雅黑"/>
              <a:ea typeface="微软雅黑"/>
              <a:cs typeface="Lato Light" charset="0"/>
              <a:sym typeface="Lato Light" charset="0"/>
            </a:endParaRPr>
          </a:p>
          <a:p>
            <a:pPr fontAlgn="base">
              <a:spcBef>
                <a:spcPct val="0"/>
              </a:spcBef>
              <a:spcAft>
                <a:spcPct val="0"/>
              </a:spcAft>
            </a:pPr>
            <a:endParaRPr lang="en-US" sz="1000" dirty="0">
              <a:solidFill>
                <a:srgbClr val="000000"/>
              </a:solidFill>
              <a:latin typeface="微软雅黑"/>
              <a:ea typeface="微软雅黑"/>
              <a:cs typeface="Lato Light" charset="0"/>
              <a:sym typeface="Lato Light" charset="0"/>
            </a:endParaRPr>
          </a:p>
          <a:p>
            <a:pPr fontAlgn="base">
              <a:lnSpc>
                <a:spcPct val="125000"/>
              </a:lnSpc>
              <a:spcBef>
                <a:spcPct val="0"/>
              </a:spcBef>
              <a:spcAft>
                <a:spcPct val="0"/>
              </a:spcAft>
            </a:pPr>
            <a:r>
              <a:rPr lang="zh-CN" altLang="en-US" sz="1000" dirty="0" smtClean="0">
                <a:solidFill>
                  <a:srgbClr val="000000"/>
                </a:solidFill>
                <a:latin typeface="微软雅黑"/>
                <a:ea typeface="微软雅黑"/>
                <a:cs typeface="Lato Light" charset="0"/>
                <a:sym typeface="Lato Light" charset="0"/>
              </a:rPr>
              <a:t>这里是您自己填充文本文字！这里是您自己填充文本文字！</a:t>
            </a:r>
            <a:endParaRPr lang="en-US" sz="1000" dirty="0">
              <a:solidFill>
                <a:srgbClr val="000000"/>
              </a:solidFill>
              <a:latin typeface="微软雅黑"/>
              <a:ea typeface="微软雅黑"/>
              <a:cs typeface="Lato Light" charset="0"/>
              <a:sym typeface="Lato Light" charset="0"/>
            </a:endParaRPr>
          </a:p>
        </p:txBody>
      </p:sp>
      <p:pic>
        <p:nvPicPr>
          <p:cNvPr id="109" name="Picture 4" descr="C:\Users\Administrator\Desktop\图片5.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1187624" y="3272684"/>
            <a:ext cx="1163630" cy="1177198"/>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5" descr="C:\Users\Administrator\Desktop\图片5.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5026251" y="3247687"/>
            <a:ext cx="1147659" cy="11319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037125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22" presetClass="entr" presetSubtype="8" fill="hold" grpId="0" nodeType="after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wipe(left)">
                                      <p:cBhvr>
                                        <p:cTn id="23" dur="500"/>
                                        <p:tgtEl>
                                          <p:spTgt spid="72"/>
                                        </p:tgtEl>
                                      </p:cBhvr>
                                    </p:animEffect>
                                  </p:childTnLst>
                                </p:cTn>
                              </p:par>
                            </p:childTnLst>
                          </p:cTn>
                        </p:par>
                        <p:par>
                          <p:cTn id="24" fill="hold">
                            <p:stCondLst>
                              <p:cond delay="1860"/>
                            </p:stCondLst>
                            <p:childTnLst>
                              <p:par>
                                <p:cTn id="25" presetID="53" presetClass="entr" presetSubtype="16" fill="hold" nodeType="afterEffect">
                                  <p:stCondLst>
                                    <p:cond delay="0"/>
                                  </p:stCondLst>
                                  <p:childTnLst>
                                    <p:set>
                                      <p:cBhvr>
                                        <p:cTn id="26" dur="1" fill="hold">
                                          <p:stCondLst>
                                            <p:cond delay="0"/>
                                          </p:stCondLst>
                                        </p:cTn>
                                        <p:tgtEl>
                                          <p:spTgt spid="73"/>
                                        </p:tgtEl>
                                        <p:attrNameLst>
                                          <p:attrName>style.visibility</p:attrName>
                                        </p:attrNameLst>
                                      </p:cBhvr>
                                      <p:to>
                                        <p:strVal val="visible"/>
                                      </p:to>
                                    </p:set>
                                    <p:anim calcmode="lin" valueType="num">
                                      <p:cBhvr>
                                        <p:cTn id="27" dur="100" fill="hold"/>
                                        <p:tgtEl>
                                          <p:spTgt spid="73"/>
                                        </p:tgtEl>
                                        <p:attrNameLst>
                                          <p:attrName>ppt_w</p:attrName>
                                        </p:attrNameLst>
                                      </p:cBhvr>
                                      <p:tavLst>
                                        <p:tav tm="0">
                                          <p:val>
                                            <p:fltVal val="0"/>
                                          </p:val>
                                        </p:tav>
                                        <p:tav tm="100000">
                                          <p:val>
                                            <p:strVal val="#ppt_w"/>
                                          </p:val>
                                        </p:tav>
                                      </p:tavLst>
                                    </p:anim>
                                    <p:anim calcmode="lin" valueType="num">
                                      <p:cBhvr>
                                        <p:cTn id="28" dur="100" fill="hold"/>
                                        <p:tgtEl>
                                          <p:spTgt spid="73"/>
                                        </p:tgtEl>
                                        <p:attrNameLst>
                                          <p:attrName>ppt_h</p:attrName>
                                        </p:attrNameLst>
                                      </p:cBhvr>
                                      <p:tavLst>
                                        <p:tav tm="0">
                                          <p:val>
                                            <p:fltVal val="0"/>
                                          </p:val>
                                        </p:tav>
                                        <p:tav tm="100000">
                                          <p:val>
                                            <p:strVal val="#ppt_h"/>
                                          </p:val>
                                        </p:tav>
                                      </p:tavLst>
                                    </p:anim>
                                    <p:animEffect transition="in" filter="fade">
                                      <p:cBhvr>
                                        <p:cTn id="29" dur="100"/>
                                        <p:tgtEl>
                                          <p:spTgt spid="73"/>
                                        </p:tgtEl>
                                      </p:cBhvr>
                                    </p:animEffect>
                                  </p:childTnLst>
                                </p:cTn>
                              </p:par>
                              <p:par>
                                <p:cTn id="30" presetID="6" presetClass="emph" presetSubtype="0" fill="hold" nodeType="withEffect">
                                  <p:stCondLst>
                                    <p:cond delay="100"/>
                                  </p:stCondLst>
                                  <p:childTnLst>
                                    <p:animScale>
                                      <p:cBhvr>
                                        <p:cTn id="31" dur="100" fill="hold"/>
                                        <p:tgtEl>
                                          <p:spTgt spid="73"/>
                                        </p:tgtEl>
                                      </p:cBhvr>
                                      <p:by x="110000" y="110000"/>
                                    </p:animScale>
                                  </p:childTnLst>
                                </p:cTn>
                              </p:par>
                              <p:par>
                                <p:cTn id="32" presetID="6" presetClass="emph" presetSubtype="0" fill="hold" nodeType="withEffect">
                                  <p:stCondLst>
                                    <p:cond delay="200"/>
                                  </p:stCondLst>
                                  <p:childTnLst>
                                    <p:animScale>
                                      <p:cBhvr>
                                        <p:cTn id="33" dur="200" fill="hold"/>
                                        <p:tgtEl>
                                          <p:spTgt spid="73"/>
                                        </p:tgtEl>
                                      </p:cBhvr>
                                      <p:by x="90000" y="90000"/>
                                    </p:animScale>
                                  </p:childTnLst>
                                </p:cTn>
                              </p:par>
                              <p:par>
                                <p:cTn id="34" presetID="6" presetClass="emph" presetSubtype="0" fill="hold" nodeType="withEffect">
                                  <p:stCondLst>
                                    <p:cond delay="400"/>
                                  </p:stCondLst>
                                  <p:childTnLst>
                                    <p:animScale>
                                      <p:cBhvr>
                                        <p:cTn id="35" dur="100" fill="hold"/>
                                        <p:tgtEl>
                                          <p:spTgt spid="73"/>
                                        </p:tgtEl>
                                      </p:cBhvr>
                                      <p:by x="105000" y="105000"/>
                                    </p:animScale>
                                  </p:childTnLst>
                                </p:cTn>
                              </p:par>
                              <p:par>
                                <p:cTn id="36" presetID="6" presetClass="emph" presetSubtype="0" fill="hold" nodeType="withEffect">
                                  <p:stCondLst>
                                    <p:cond delay="500"/>
                                  </p:stCondLst>
                                  <p:childTnLst>
                                    <p:animScale>
                                      <p:cBhvr>
                                        <p:cTn id="37" dur="200" fill="hold"/>
                                        <p:tgtEl>
                                          <p:spTgt spid="73"/>
                                        </p:tgtEl>
                                      </p:cBhvr>
                                      <p:by x="95000" y="95000"/>
                                    </p:animScale>
                                  </p:childTnLst>
                                </p:cTn>
                              </p:par>
                            </p:childTnLst>
                          </p:cTn>
                        </p:par>
                        <p:par>
                          <p:cTn id="38" fill="hold">
                            <p:stCondLst>
                              <p:cond delay="2560"/>
                            </p:stCondLst>
                            <p:childTnLst>
                              <p:par>
                                <p:cTn id="39" presetID="26" presetClass="emph" presetSubtype="0" fill="hold" nodeType="afterEffect">
                                  <p:stCondLst>
                                    <p:cond delay="0"/>
                                  </p:stCondLst>
                                  <p:childTnLst>
                                    <p:animEffect transition="out" filter="fade">
                                      <p:cBhvr>
                                        <p:cTn id="40" dur="500" tmFilter="0, 0; .2, .5; .8, .5; 1, 0"/>
                                        <p:tgtEl>
                                          <p:spTgt spid="73"/>
                                        </p:tgtEl>
                                      </p:cBhvr>
                                    </p:animEffect>
                                    <p:animScale>
                                      <p:cBhvr>
                                        <p:cTn id="41" dur="250" autoRev="1" fill="hold"/>
                                        <p:tgtEl>
                                          <p:spTgt spid="73"/>
                                        </p:tgtEl>
                                      </p:cBhvr>
                                      <p:by x="105000" y="105000"/>
                                    </p:animScale>
                                  </p:childTnLst>
                                </p:cTn>
                              </p:par>
                            </p:childTnLst>
                          </p:cTn>
                        </p:par>
                        <p:par>
                          <p:cTn id="42" fill="hold">
                            <p:stCondLst>
                              <p:cond delay="3060"/>
                            </p:stCondLst>
                            <p:childTnLst>
                              <p:par>
                                <p:cTn id="43" presetID="10" presetClass="entr" presetSubtype="0" fill="hold" nodeType="afterEffect">
                                  <p:stCondLst>
                                    <p:cond delay="0"/>
                                  </p:stCondLst>
                                  <p:childTnLst>
                                    <p:set>
                                      <p:cBhvr>
                                        <p:cTn id="44" dur="1" fill="hold">
                                          <p:stCondLst>
                                            <p:cond delay="0"/>
                                          </p:stCondLst>
                                        </p:cTn>
                                        <p:tgtEl>
                                          <p:spTgt spid="78"/>
                                        </p:tgtEl>
                                        <p:attrNameLst>
                                          <p:attrName>style.visibility</p:attrName>
                                        </p:attrNameLst>
                                      </p:cBhvr>
                                      <p:to>
                                        <p:strVal val="visible"/>
                                      </p:to>
                                    </p:set>
                                    <p:animEffect transition="in" filter="fade">
                                      <p:cBhvr>
                                        <p:cTn id="45" dur="500"/>
                                        <p:tgtEl>
                                          <p:spTgt spid="78"/>
                                        </p:tgtEl>
                                      </p:cBhvr>
                                    </p:animEffect>
                                  </p:childTnLst>
                                </p:cTn>
                              </p:par>
                            </p:childTnLst>
                          </p:cTn>
                        </p:par>
                        <p:par>
                          <p:cTn id="46" fill="hold">
                            <p:stCondLst>
                              <p:cond delay="3560"/>
                            </p:stCondLst>
                            <p:childTnLst>
                              <p:par>
                                <p:cTn id="47" presetID="22" presetClass="entr" presetSubtype="8" fill="hold" grpId="0" nodeType="afterEffect">
                                  <p:stCondLst>
                                    <p:cond delay="0"/>
                                  </p:stCondLst>
                                  <p:childTnLst>
                                    <p:set>
                                      <p:cBhvr>
                                        <p:cTn id="48" dur="1" fill="hold">
                                          <p:stCondLst>
                                            <p:cond delay="0"/>
                                          </p:stCondLst>
                                        </p:cTn>
                                        <p:tgtEl>
                                          <p:spTgt spid="79"/>
                                        </p:tgtEl>
                                        <p:attrNameLst>
                                          <p:attrName>style.visibility</p:attrName>
                                        </p:attrNameLst>
                                      </p:cBhvr>
                                      <p:to>
                                        <p:strVal val="visible"/>
                                      </p:to>
                                    </p:set>
                                    <p:animEffect transition="in" filter="wipe(left)">
                                      <p:cBhvr>
                                        <p:cTn id="49" dur="500"/>
                                        <p:tgtEl>
                                          <p:spTgt spid="79"/>
                                        </p:tgtEl>
                                      </p:cBhvr>
                                    </p:animEffect>
                                  </p:childTnLst>
                                </p:cTn>
                              </p:par>
                            </p:childTnLst>
                          </p:cTn>
                        </p:par>
                        <p:par>
                          <p:cTn id="50" fill="hold">
                            <p:stCondLst>
                              <p:cond delay="4060"/>
                            </p:stCondLst>
                            <p:childTnLst>
                              <p:par>
                                <p:cTn id="51" presetID="53" presetClass="entr" presetSubtype="16" fill="hold" nodeType="afterEffect">
                                  <p:stCondLst>
                                    <p:cond delay="0"/>
                                  </p:stCondLst>
                                  <p:childTnLst>
                                    <p:set>
                                      <p:cBhvr>
                                        <p:cTn id="52" dur="1" fill="hold">
                                          <p:stCondLst>
                                            <p:cond delay="0"/>
                                          </p:stCondLst>
                                        </p:cTn>
                                        <p:tgtEl>
                                          <p:spTgt spid="87"/>
                                        </p:tgtEl>
                                        <p:attrNameLst>
                                          <p:attrName>style.visibility</p:attrName>
                                        </p:attrNameLst>
                                      </p:cBhvr>
                                      <p:to>
                                        <p:strVal val="visible"/>
                                      </p:to>
                                    </p:set>
                                    <p:anim calcmode="lin" valueType="num">
                                      <p:cBhvr>
                                        <p:cTn id="53" dur="100" fill="hold"/>
                                        <p:tgtEl>
                                          <p:spTgt spid="87"/>
                                        </p:tgtEl>
                                        <p:attrNameLst>
                                          <p:attrName>ppt_w</p:attrName>
                                        </p:attrNameLst>
                                      </p:cBhvr>
                                      <p:tavLst>
                                        <p:tav tm="0">
                                          <p:val>
                                            <p:fltVal val="0"/>
                                          </p:val>
                                        </p:tav>
                                        <p:tav tm="100000">
                                          <p:val>
                                            <p:strVal val="#ppt_w"/>
                                          </p:val>
                                        </p:tav>
                                      </p:tavLst>
                                    </p:anim>
                                    <p:anim calcmode="lin" valueType="num">
                                      <p:cBhvr>
                                        <p:cTn id="54" dur="100" fill="hold"/>
                                        <p:tgtEl>
                                          <p:spTgt spid="87"/>
                                        </p:tgtEl>
                                        <p:attrNameLst>
                                          <p:attrName>ppt_h</p:attrName>
                                        </p:attrNameLst>
                                      </p:cBhvr>
                                      <p:tavLst>
                                        <p:tav tm="0">
                                          <p:val>
                                            <p:fltVal val="0"/>
                                          </p:val>
                                        </p:tav>
                                        <p:tav tm="100000">
                                          <p:val>
                                            <p:strVal val="#ppt_h"/>
                                          </p:val>
                                        </p:tav>
                                      </p:tavLst>
                                    </p:anim>
                                    <p:animEffect transition="in" filter="fade">
                                      <p:cBhvr>
                                        <p:cTn id="55" dur="100"/>
                                        <p:tgtEl>
                                          <p:spTgt spid="87"/>
                                        </p:tgtEl>
                                      </p:cBhvr>
                                    </p:animEffect>
                                  </p:childTnLst>
                                </p:cTn>
                              </p:par>
                              <p:par>
                                <p:cTn id="56" presetID="6" presetClass="emph" presetSubtype="0" fill="hold" nodeType="withEffect">
                                  <p:stCondLst>
                                    <p:cond delay="100"/>
                                  </p:stCondLst>
                                  <p:childTnLst>
                                    <p:animScale>
                                      <p:cBhvr>
                                        <p:cTn id="57" dur="100" fill="hold"/>
                                        <p:tgtEl>
                                          <p:spTgt spid="87"/>
                                        </p:tgtEl>
                                      </p:cBhvr>
                                      <p:by x="110000" y="110000"/>
                                    </p:animScale>
                                  </p:childTnLst>
                                </p:cTn>
                              </p:par>
                              <p:par>
                                <p:cTn id="58" presetID="6" presetClass="emph" presetSubtype="0" fill="hold" nodeType="withEffect">
                                  <p:stCondLst>
                                    <p:cond delay="200"/>
                                  </p:stCondLst>
                                  <p:childTnLst>
                                    <p:animScale>
                                      <p:cBhvr>
                                        <p:cTn id="59" dur="200" fill="hold"/>
                                        <p:tgtEl>
                                          <p:spTgt spid="87"/>
                                        </p:tgtEl>
                                      </p:cBhvr>
                                      <p:by x="90000" y="90000"/>
                                    </p:animScale>
                                  </p:childTnLst>
                                </p:cTn>
                              </p:par>
                              <p:par>
                                <p:cTn id="60" presetID="6" presetClass="emph" presetSubtype="0" fill="hold" nodeType="withEffect">
                                  <p:stCondLst>
                                    <p:cond delay="400"/>
                                  </p:stCondLst>
                                  <p:childTnLst>
                                    <p:animScale>
                                      <p:cBhvr>
                                        <p:cTn id="61" dur="100" fill="hold"/>
                                        <p:tgtEl>
                                          <p:spTgt spid="87"/>
                                        </p:tgtEl>
                                      </p:cBhvr>
                                      <p:by x="105000" y="105000"/>
                                    </p:animScale>
                                  </p:childTnLst>
                                </p:cTn>
                              </p:par>
                              <p:par>
                                <p:cTn id="62" presetID="6" presetClass="emph" presetSubtype="0" fill="hold" nodeType="withEffect">
                                  <p:stCondLst>
                                    <p:cond delay="500"/>
                                  </p:stCondLst>
                                  <p:childTnLst>
                                    <p:animScale>
                                      <p:cBhvr>
                                        <p:cTn id="63" dur="200" fill="hold"/>
                                        <p:tgtEl>
                                          <p:spTgt spid="87"/>
                                        </p:tgtEl>
                                      </p:cBhvr>
                                      <p:by x="95000" y="95000"/>
                                    </p:animScale>
                                  </p:childTnLst>
                                </p:cTn>
                              </p:par>
                            </p:childTnLst>
                          </p:cTn>
                        </p:par>
                        <p:par>
                          <p:cTn id="64" fill="hold">
                            <p:stCondLst>
                              <p:cond delay="4760"/>
                            </p:stCondLst>
                            <p:childTnLst>
                              <p:par>
                                <p:cTn id="65" presetID="26" presetClass="emph" presetSubtype="0" fill="hold" nodeType="afterEffect">
                                  <p:stCondLst>
                                    <p:cond delay="0"/>
                                  </p:stCondLst>
                                  <p:childTnLst>
                                    <p:animEffect transition="out" filter="fade">
                                      <p:cBhvr>
                                        <p:cTn id="66" dur="500" tmFilter="0, 0; .2, .5; .8, .5; 1, 0"/>
                                        <p:tgtEl>
                                          <p:spTgt spid="87"/>
                                        </p:tgtEl>
                                      </p:cBhvr>
                                    </p:animEffect>
                                    <p:animScale>
                                      <p:cBhvr>
                                        <p:cTn id="67" dur="250" autoRev="1" fill="hold"/>
                                        <p:tgtEl>
                                          <p:spTgt spid="87"/>
                                        </p:tgtEl>
                                      </p:cBhvr>
                                      <p:by x="105000" y="105000"/>
                                    </p:animScale>
                                  </p:childTnLst>
                                </p:cTn>
                              </p:par>
                            </p:childTnLst>
                          </p:cTn>
                        </p:par>
                        <p:par>
                          <p:cTn id="68" fill="hold">
                            <p:stCondLst>
                              <p:cond delay="5260"/>
                            </p:stCondLst>
                            <p:childTnLst>
                              <p:par>
                                <p:cTn id="69" presetID="10" presetClass="entr" presetSubtype="0" fill="hold" nodeType="afterEffect">
                                  <p:stCondLst>
                                    <p:cond delay="0"/>
                                  </p:stCondLst>
                                  <p:childTnLst>
                                    <p:set>
                                      <p:cBhvr>
                                        <p:cTn id="70" dur="1" fill="hold">
                                          <p:stCondLst>
                                            <p:cond delay="0"/>
                                          </p:stCondLst>
                                        </p:cTn>
                                        <p:tgtEl>
                                          <p:spTgt spid="94"/>
                                        </p:tgtEl>
                                        <p:attrNameLst>
                                          <p:attrName>style.visibility</p:attrName>
                                        </p:attrNameLst>
                                      </p:cBhvr>
                                      <p:to>
                                        <p:strVal val="visible"/>
                                      </p:to>
                                    </p:set>
                                    <p:animEffect transition="in" filter="fade">
                                      <p:cBhvr>
                                        <p:cTn id="71" dur="500"/>
                                        <p:tgtEl>
                                          <p:spTgt spid="94"/>
                                        </p:tgtEl>
                                      </p:cBhvr>
                                    </p:animEffect>
                                  </p:childTnLst>
                                </p:cTn>
                              </p:par>
                            </p:childTnLst>
                          </p:cTn>
                        </p:par>
                        <p:par>
                          <p:cTn id="72" fill="hold">
                            <p:stCondLst>
                              <p:cond delay="5760"/>
                            </p:stCondLst>
                            <p:childTnLst>
                              <p:par>
                                <p:cTn id="73" presetID="22" presetClass="entr" presetSubtype="8" fill="hold" grpId="0" nodeType="afterEffect">
                                  <p:stCondLst>
                                    <p:cond delay="0"/>
                                  </p:stCondLst>
                                  <p:childTnLst>
                                    <p:set>
                                      <p:cBhvr>
                                        <p:cTn id="74" dur="1" fill="hold">
                                          <p:stCondLst>
                                            <p:cond delay="0"/>
                                          </p:stCondLst>
                                        </p:cTn>
                                        <p:tgtEl>
                                          <p:spTgt spid="93"/>
                                        </p:tgtEl>
                                        <p:attrNameLst>
                                          <p:attrName>style.visibility</p:attrName>
                                        </p:attrNameLst>
                                      </p:cBhvr>
                                      <p:to>
                                        <p:strVal val="visible"/>
                                      </p:to>
                                    </p:set>
                                    <p:animEffect transition="in" filter="wipe(left)">
                                      <p:cBhvr>
                                        <p:cTn id="75" dur="500"/>
                                        <p:tgtEl>
                                          <p:spTgt spid="93"/>
                                        </p:tgtEl>
                                      </p:cBhvr>
                                    </p:animEffect>
                                  </p:childTnLst>
                                </p:cTn>
                              </p:par>
                            </p:childTnLst>
                          </p:cTn>
                        </p:par>
                        <p:par>
                          <p:cTn id="76" fill="hold">
                            <p:stCondLst>
                              <p:cond delay="6260"/>
                            </p:stCondLst>
                            <p:childTnLst>
                              <p:par>
                                <p:cTn id="77" presetID="53" presetClass="entr" presetSubtype="16" fill="hold" nodeType="afterEffect">
                                  <p:stCondLst>
                                    <p:cond delay="0"/>
                                  </p:stCondLst>
                                  <p:childTnLst>
                                    <p:set>
                                      <p:cBhvr>
                                        <p:cTn id="78" dur="1" fill="hold">
                                          <p:stCondLst>
                                            <p:cond delay="0"/>
                                          </p:stCondLst>
                                        </p:cTn>
                                        <p:tgtEl>
                                          <p:spTgt spid="95"/>
                                        </p:tgtEl>
                                        <p:attrNameLst>
                                          <p:attrName>style.visibility</p:attrName>
                                        </p:attrNameLst>
                                      </p:cBhvr>
                                      <p:to>
                                        <p:strVal val="visible"/>
                                      </p:to>
                                    </p:set>
                                    <p:anim calcmode="lin" valueType="num">
                                      <p:cBhvr>
                                        <p:cTn id="79" dur="100" fill="hold"/>
                                        <p:tgtEl>
                                          <p:spTgt spid="95"/>
                                        </p:tgtEl>
                                        <p:attrNameLst>
                                          <p:attrName>ppt_w</p:attrName>
                                        </p:attrNameLst>
                                      </p:cBhvr>
                                      <p:tavLst>
                                        <p:tav tm="0">
                                          <p:val>
                                            <p:fltVal val="0"/>
                                          </p:val>
                                        </p:tav>
                                        <p:tav tm="100000">
                                          <p:val>
                                            <p:strVal val="#ppt_w"/>
                                          </p:val>
                                        </p:tav>
                                      </p:tavLst>
                                    </p:anim>
                                    <p:anim calcmode="lin" valueType="num">
                                      <p:cBhvr>
                                        <p:cTn id="80" dur="100" fill="hold"/>
                                        <p:tgtEl>
                                          <p:spTgt spid="95"/>
                                        </p:tgtEl>
                                        <p:attrNameLst>
                                          <p:attrName>ppt_h</p:attrName>
                                        </p:attrNameLst>
                                      </p:cBhvr>
                                      <p:tavLst>
                                        <p:tav tm="0">
                                          <p:val>
                                            <p:fltVal val="0"/>
                                          </p:val>
                                        </p:tav>
                                        <p:tav tm="100000">
                                          <p:val>
                                            <p:strVal val="#ppt_h"/>
                                          </p:val>
                                        </p:tav>
                                      </p:tavLst>
                                    </p:anim>
                                    <p:animEffect transition="in" filter="fade">
                                      <p:cBhvr>
                                        <p:cTn id="81" dur="100"/>
                                        <p:tgtEl>
                                          <p:spTgt spid="95"/>
                                        </p:tgtEl>
                                      </p:cBhvr>
                                    </p:animEffect>
                                  </p:childTnLst>
                                </p:cTn>
                              </p:par>
                              <p:par>
                                <p:cTn id="82" presetID="6" presetClass="emph" presetSubtype="0" fill="hold" nodeType="withEffect">
                                  <p:stCondLst>
                                    <p:cond delay="100"/>
                                  </p:stCondLst>
                                  <p:childTnLst>
                                    <p:animScale>
                                      <p:cBhvr>
                                        <p:cTn id="83" dur="100" fill="hold"/>
                                        <p:tgtEl>
                                          <p:spTgt spid="95"/>
                                        </p:tgtEl>
                                      </p:cBhvr>
                                      <p:by x="110000" y="110000"/>
                                    </p:animScale>
                                  </p:childTnLst>
                                </p:cTn>
                              </p:par>
                              <p:par>
                                <p:cTn id="84" presetID="6" presetClass="emph" presetSubtype="0" fill="hold" nodeType="withEffect">
                                  <p:stCondLst>
                                    <p:cond delay="200"/>
                                  </p:stCondLst>
                                  <p:childTnLst>
                                    <p:animScale>
                                      <p:cBhvr>
                                        <p:cTn id="85" dur="200" fill="hold"/>
                                        <p:tgtEl>
                                          <p:spTgt spid="95"/>
                                        </p:tgtEl>
                                      </p:cBhvr>
                                      <p:by x="90000" y="90000"/>
                                    </p:animScale>
                                  </p:childTnLst>
                                </p:cTn>
                              </p:par>
                              <p:par>
                                <p:cTn id="86" presetID="6" presetClass="emph" presetSubtype="0" fill="hold" nodeType="withEffect">
                                  <p:stCondLst>
                                    <p:cond delay="400"/>
                                  </p:stCondLst>
                                  <p:childTnLst>
                                    <p:animScale>
                                      <p:cBhvr>
                                        <p:cTn id="87" dur="100" fill="hold"/>
                                        <p:tgtEl>
                                          <p:spTgt spid="95"/>
                                        </p:tgtEl>
                                      </p:cBhvr>
                                      <p:by x="105000" y="105000"/>
                                    </p:animScale>
                                  </p:childTnLst>
                                </p:cTn>
                              </p:par>
                              <p:par>
                                <p:cTn id="88" presetID="6" presetClass="emph" presetSubtype="0" fill="hold" nodeType="withEffect">
                                  <p:stCondLst>
                                    <p:cond delay="500"/>
                                  </p:stCondLst>
                                  <p:childTnLst>
                                    <p:animScale>
                                      <p:cBhvr>
                                        <p:cTn id="89" dur="200" fill="hold"/>
                                        <p:tgtEl>
                                          <p:spTgt spid="95"/>
                                        </p:tgtEl>
                                      </p:cBhvr>
                                      <p:by x="95000" y="95000"/>
                                    </p:animScale>
                                  </p:childTnLst>
                                </p:cTn>
                              </p:par>
                            </p:childTnLst>
                          </p:cTn>
                        </p:par>
                        <p:par>
                          <p:cTn id="90" fill="hold">
                            <p:stCondLst>
                              <p:cond delay="6960"/>
                            </p:stCondLst>
                            <p:childTnLst>
                              <p:par>
                                <p:cTn id="91" presetID="26" presetClass="emph" presetSubtype="0" fill="hold" nodeType="afterEffect">
                                  <p:stCondLst>
                                    <p:cond delay="0"/>
                                  </p:stCondLst>
                                  <p:childTnLst>
                                    <p:animEffect transition="out" filter="fade">
                                      <p:cBhvr>
                                        <p:cTn id="92" dur="500" tmFilter="0, 0; .2, .5; .8, .5; 1, 0"/>
                                        <p:tgtEl>
                                          <p:spTgt spid="95"/>
                                        </p:tgtEl>
                                      </p:cBhvr>
                                    </p:animEffect>
                                    <p:animScale>
                                      <p:cBhvr>
                                        <p:cTn id="93" dur="250" autoRev="1" fill="hold"/>
                                        <p:tgtEl>
                                          <p:spTgt spid="95"/>
                                        </p:tgtEl>
                                      </p:cBhvr>
                                      <p:by x="105000" y="105000"/>
                                    </p:animScale>
                                  </p:childTnLst>
                                </p:cTn>
                              </p:par>
                            </p:childTnLst>
                          </p:cTn>
                        </p:par>
                        <p:par>
                          <p:cTn id="94" fill="hold">
                            <p:stCondLst>
                              <p:cond delay="7460"/>
                            </p:stCondLst>
                            <p:childTnLst>
                              <p:par>
                                <p:cTn id="95" presetID="10" presetClass="entr" presetSubtype="0" fill="hold" nodeType="afterEffect">
                                  <p:stCondLst>
                                    <p:cond delay="0"/>
                                  </p:stCondLst>
                                  <p:childTnLst>
                                    <p:set>
                                      <p:cBhvr>
                                        <p:cTn id="96" dur="1" fill="hold">
                                          <p:stCondLst>
                                            <p:cond delay="0"/>
                                          </p:stCondLst>
                                        </p:cTn>
                                        <p:tgtEl>
                                          <p:spTgt spid="109"/>
                                        </p:tgtEl>
                                        <p:attrNameLst>
                                          <p:attrName>style.visibility</p:attrName>
                                        </p:attrNameLst>
                                      </p:cBhvr>
                                      <p:to>
                                        <p:strVal val="visible"/>
                                      </p:to>
                                    </p:set>
                                    <p:animEffect transition="in" filter="fade">
                                      <p:cBhvr>
                                        <p:cTn id="97" dur="500"/>
                                        <p:tgtEl>
                                          <p:spTgt spid="109"/>
                                        </p:tgtEl>
                                      </p:cBhvr>
                                    </p:animEffect>
                                  </p:childTnLst>
                                </p:cTn>
                              </p:par>
                            </p:childTnLst>
                          </p:cTn>
                        </p:par>
                        <p:par>
                          <p:cTn id="98" fill="hold">
                            <p:stCondLst>
                              <p:cond delay="7960"/>
                            </p:stCondLst>
                            <p:childTnLst>
                              <p:par>
                                <p:cTn id="99" presetID="22" presetClass="entr" presetSubtype="8" fill="hold" grpId="0" nodeType="afterEffect">
                                  <p:stCondLst>
                                    <p:cond delay="0"/>
                                  </p:stCondLst>
                                  <p:childTnLst>
                                    <p:set>
                                      <p:cBhvr>
                                        <p:cTn id="100" dur="1" fill="hold">
                                          <p:stCondLst>
                                            <p:cond delay="0"/>
                                          </p:stCondLst>
                                        </p:cTn>
                                        <p:tgtEl>
                                          <p:spTgt spid="101"/>
                                        </p:tgtEl>
                                        <p:attrNameLst>
                                          <p:attrName>style.visibility</p:attrName>
                                        </p:attrNameLst>
                                      </p:cBhvr>
                                      <p:to>
                                        <p:strVal val="visible"/>
                                      </p:to>
                                    </p:set>
                                    <p:animEffect transition="in" filter="wipe(left)">
                                      <p:cBhvr>
                                        <p:cTn id="101" dur="500"/>
                                        <p:tgtEl>
                                          <p:spTgt spid="101"/>
                                        </p:tgtEl>
                                      </p:cBhvr>
                                    </p:animEffect>
                                  </p:childTnLst>
                                </p:cTn>
                              </p:par>
                            </p:childTnLst>
                          </p:cTn>
                        </p:par>
                        <p:par>
                          <p:cTn id="102" fill="hold">
                            <p:stCondLst>
                              <p:cond delay="8460"/>
                            </p:stCondLst>
                            <p:childTnLst>
                              <p:par>
                                <p:cTn id="103" presetID="53" presetClass="entr" presetSubtype="16" fill="hold" nodeType="afterEffect">
                                  <p:stCondLst>
                                    <p:cond delay="0"/>
                                  </p:stCondLst>
                                  <p:childTnLst>
                                    <p:set>
                                      <p:cBhvr>
                                        <p:cTn id="104" dur="1" fill="hold">
                                          <p:stCondLst>
                                            <p:cond delay="0"/>
                                          </p:stCondLst>
                                        </p:cTn>
                                        <p:tgtEl>
                                          <p:spTgt spid="102"/>
                                        </p:tgtEl>
                                        <p:attrNameLst>
                                          <p:attrName>style.visibility</p:attrName>
                                        </p:attrNameLst>
                                      </p:cBhvr>
                                      <p:to>
                                        <p:strVal val="visible"/>
                                      </p:to>
                                    </p:set>
                                    <p:anim calcmode="lin" valueType="num">
                                      <p:cBhvr>
                                        <p:cTn id="105" dur="100" fill="hold"/>
                                        <p:tgtEl>
                                          <p:spTgt spid="102"/>
                                        </p:tgtEl>
                                        <p:attrNameLst>
                                          <p:attrName>ppt_w</p:attrName>
                                        </p:attrNameLst>
                                      </p:cBhvr>
                                      <p:tavLst>
                                        <p:tav tm="0">
                                          <p:val>
                                            <p:fltVal val="0"/>
                                          </p:val>
                                        </p:tav>
                                        <p:tav tm="100000">
                                          <p:val>
                                            <p:strVal val="#ppt_w"/>
                                          </p:val>
                                        </p:tav>
                                      </p:tavLst>
                                    </p:anim>
                                    <p:anim calcmode="lin" valueType="num">
                                      <p:cBhvr>
                                        <p:cTn id="106" dur="100" fill="hold"/>
                                        <p:tgtEl>
                                          <p:spTgt spid="102"/>
                                        </p:tgtEl>
                                        <p:attrNameLst>
                                          <p:attrName>ppt_h</p:attrName>
                                        </p:attrNameLst>
                                      </p:cBhvr>
                                      <p:tavLst>
                                        <p:tav tm="0">
                                          <p:val>
                                            <p:fltVal val="0"/>
                                          </p:val>
                                        </p:tav>
                                        <p:tav tm="100000">
                                          <p:val>
                                            <p:strVal val="#ppt_h"/>
                                          </p:val>
                                        </p:tav>
                                      </p:tavLst>
                                    </p:anim>
                                    <p:animEffect transition="in" filter="fade">
                                      <p:cBhvr>
                                        <p:cTn id="107" dur="100"/>
                                        <p:tgtEl>
                                          <p:spTgt spid="102"/>
                                        </p:tgtEl>
                                      </p:cBhvr>
                                    </p:animEffect>
                                  </p:childTnLst>
                                </p:cTn>
                              </p:par>
                              <p:par>
                                <p:cTn id="108" presetID="6" presetClass="emph" presetSubtype="0" fill="hold" nodeType="withEffect">
                                  <p:stCondLst>
                                    <p:cond delay="100"/>
                                  </p:stCondLst>
                                  <p:childTnLst>
                                    <p:animScale>
                                      <p:cBhvr>
                                        <p:cTn id="109" dur="100" fill="hold"/>
                                        <p:tgtEl>
                                          <p:spTgt spid="102"/>
                                        </p:tgtEl>
                                      </p:cBhvr>
                                      <p:by x="110000" y="110000"/>
                                    </p:animScale>
                                  </p:childTnLst>
                                </p:cTn>
                              </p:par>
                              <p:par>
                                <p:cTn id="110" presetID="6" presetClass="emph" presetSubtype="0" fill="hold" nodeType="withEffect">
                                  <p:stCondLst>
                                    <p:cond delay="200"/>
                                  </p:stCondLst>
                                  <p:childTnLst>
                                    <p:animScale>
                                      <p:cBhvr>
                                        <p:cTn id="111" dur="200" fill="hold"/>
                                        <p:tgtEl>
                                          <p:spTgt spid="102"/>
                                        </p:tgtEl>
                                      </p:cBhvr>
                                      <p:by x="90000" y="90000"/>
                                    </p:animScale>
                                  </p:childTnLst>
                                </p:cTn>
                              </p:par>
                              <p:par>
                                <p:cTn id="112" presetID="6" presetClass="emph" presetSubtype="0" fill="hold" nodeType="withEffect">
                                  <p:stCondLst>
                                    <p:cond delay="400"/>
                                  </p:stCondLst>
                                  <p:childTnLst>
                                    <p:animScale>
                                      <p:cBhvr>
                                        <p:cTn id="113" dur="100" fill="hold"/>
                                        <p:tgtEl>
                                          <p:spTgt spid="102"/>
                                        </p:tgtEl>
                                      </p:cBhvr>
                                      <p:by x="105000" y="105000"/>
                                    </p:animScale>
                                  </p:childTnLst>
                                </p:cTn>
                              </p:par>
                              <p:par>
                                <p:cTn id="114" presetID="6" presetClass="emph" presetSubtype="0" fill="hold" nodeType="withEffect">
                                  <p:stCondLst>
                                    <p:cond delay="500"/>
                                  </p:stCondLst>
                                  <p:childTnLst>
                                    <p:animScale>
                                      <p:cBhvr>
                                        <p:cTn id="115" dur="200" fill="hold"/>
                                        <p:tgtEl>
                                          <p:spTgt spid="102"/>
                                        </p:tgtEl>
                                      </p:cBhvr>
                                      <p:by x="95000" y="95000"/>
                                    </p:animScale>
                                  </p:childTnLst>
                                </p:cTn>
                              </p:par>
                            </p:childTnLst>
                          </p:cTn>
                        </p:par>
                        <p:par>
                          <p:cTn id="116" fill="hold">
                            <p:stCondLst>
                              <p:cond delay="9160"/>
                            </p:stCondLst>
                            <p:childTnLst>
                              <p:par>
                                <p:cTn id="117" presetID="26" presetClass="emph" presetSubtype="0" fill="hold" nodeType="afterEffect">
                                  <p:stCondLst>
                                    <p:cond delay="0"/>
                                  </p:stCondLst>
                                  <p:childTnLst>
                                    <p:animEffect transition="out" filter="fade">
                                      <p:cBhvr>
                                        <p:cTn id="118" dur="500" tmFilter="0, 0; .2, .5; .8, .5; 1, 0"/>
                                        <p:tgtEl>
                                          <p:spTgt spid="102"/>
                                        </p:tgtEl>
                                      </p:cBhvr>
                                    </p:animEffect>
                                    <p:animScale>
                                      <p:cBhvr>
                                        <p:cTn id="119" dur="250" autoRev="1" fill="hold"/>
                                        <p:tgtEl>
                                          <p:spTgt spid="102"/>
                                        </p:tgtEl>
                                      </p:cBhvr>
                                      <p:by x="105000" y="105000"/>
                                    </p:animScale>
                                  </p:childTnLst>
                                </p:cTn>
                              </p:par>
                            </p:childTnLst>
                          </p:cTn>
                        </p:par>
                        <p:par>
                          <p:cTn id="120" fill="hold">
                            <p:stCondLst>
                              <p:cond delay="9660"/>
                            </p:stCondLst>
                            <p:childTnLst>
                              <p:par>
                                <p:cTn id="121" presetID="10" presetClass="entr" presetSubtype="0" fill="hold" nodeType="afterEffect">
                                  <p:stCondLst>
                                    <p:cond delay="0"/>
                                  </p:stCondLst>
                                  <p:childTnLst>
                                    <p:set>
                                      <p:cBhvr>
                                        <p:cTn id="122" dur="1" fill="hold">
                                          <p:stCondLst>
                                            <p:cond delay="0"/>
                                          </p:stCondLst>
                                        </p:cTn>
                                        <p:tgtEl>
                                          <p:spTgt spid="111"/>
                                        </p:tgtEl>
                                        <p:attrNameLst>
                                          <p:attrName>style.visibility</p:attrName>
                                        </p:attrNameLst>
                                      </p:cBhvr>
                                      <p:to>
                                        <p:strVal val="visible"/>
                                      </p:to>
                                    </p:set>
                                    <p:animEffect transition="in" filter="fade">
                                      <p:cBhvr>
                                        <p:cTn id="123" dur="500"/>
                                        <p:tgtEl>
                                          <p:spTgt spid="111"/>
                                        </p:tgtEl>
                                      </p:cBhvr>
                                    </p:animEffect>
                                  </p:childTnLst>
                                </p:cTn>
                              </p:par>
                            </p:childTnLst>
                          </p:cTn>
                        </p:par>
                        <p:par>
                          <p:cTn id="124" fill="hold">
                            <p:stCondLst>
                              <p:cond delay="10160"/>
                            </p:stCondLst>
                            <p:childTnLst>
                              <p:par>
                                <p:cTn id="125" presetID="22" presetClass="entr" presetSubtype="8" fill="hold" grpId="0" nodeType="afterEffect">
                                  <p:stCondLst>
                                    <p:cond delay="0"/>
                                  </p:stCondLst>
                                  <p:childTnLst>
                                    <p:set>
                                      <p:cBhvr>
                                        <p:cTn id="126" dur="1" fill="hold">
                                          <p:stCondLst>
                                            <p:cond delay="0"/>
                                          </p:stCondLst>
                                        </p:cTn>
                                        <p:tgtEl>
                                          <p:spTgt spid="107"/>
                                        </p:tgtEl>
                                        <p:attrNameLst>
                                          <p:attrName>style.visibility</p:attrName>
                                        </p:attrNameLst>
                                      </p:cBhvr>
                                      <p:to>
                                        <p:strVal val="visible"/>
                                      </p:to>
                                    </p:set>
                                    <p:animEffect transition="in" filter="wipe(left)">
                                      <p:cBhvr>
                                        <p:cTn id="127"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72" grpId="0"/>
      <p:bldP spid="79" grpId="0"/>
      <p:bldP spid="93" grpId="0"/>
      <p:bldP spid="101" grpId="0"/>
      <p:bldP spid="10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11760" y="3075806"/>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4254480373"/>
      </p:ext>
    </p:extLst>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Freeform 5"/>
          <p:cNvSpPr>
            <a:spLocks/>
          </p:cNvSpPr>
          <p:nvPr/>
        </p:nvSpPr>
        <p:spPr bwMode="auto">
          <a:xfrm>
            <a:off x="4073528" y="1357590"/>
            <a:ext cx="847041" cy="2726328"/>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gradFill flip="none" rotWithShape="1">
            <a:gsLst>
              <a:gs pos="0">
                <a:schemeClr val="bg1"/>
              </a:gs>
              <a:gs pos="100000">
                <a:schemeClr val="bg1">
                  <a:lumMod val="85000"/>
                </a:schemeClr>
              </a:gs>
            </a:gsLst>
            <a:lin ang="0" scaled="1"/>
            <a:tileRect/>
          </a:gradFill>
          <a:ln w="12700">
            <a:gradFill>
              <a:gsLst>
                <a:gs pos="0">
                  <a:schemeClr val="bg1"/>
                </a:gs>
                <a:gs pos="100000">
                  <a:schemeClr val="bg1">
                    <a:lumMod val="8500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nvGrpSpPr>
          <p:cNvPr id="27" name="组合 26"/>
          <p:cNvGrpSpPr/>
          <p:nvPr/>
        </p:nvGrpSpPr>
        <p:grpSpPr>
          <a:xfrm>
            <a:off x="2411760" y="1877604"/>
            <a:ext cx="1589760" cy="1589756"/>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TextBox 29"/>
          <p:cNvSpPr txBox="1"/>
          <p:nvPr/>
        </p:nvSpPr>
        <p:spPr>
          <a:xfrm>
            <a:off x="2483768" y="2187060"/>
            <a:ext cx="1440160" cy="984885"/>
          </a:xfrm>
          <a:prstGeom prst="rect">
            <a:avLst/>
          </a:prstGeom>
          <a:noFill/>
        </p:spPr>
        <p:txBody>
          <a:bodyPr wrap="square" lIns="0" tIns="0" rIns="0" bIns="0" rtlCol="0">
            <a:spAutoFit/>
          </a:bodyPr>
          <a:lstStyle/>
          <a:p>
            <a:pPr algn="ctr"/>
            <a:r>
              <a:rPr lang="zh-CN" altLang="en-US" sz="3200" b="1" dirty="0" smtClean="0">
                <a:solidFill>
                  <a:srgbClr val="007CD0"/>
                </a:solidFill>
                <a:latin typeface="微软雅黑" pitchFamily="34" charset="-122"/>
                <a:ea typeface="微软雅黑" pitchFamily="34" charset="-122"/>
              </a:rPr>
              <a:t>填加</a:t>
            </a:r>
            <a:endParaRPr lang="en-US" altLang="zh-CN" sz="3200" b="1" dirty="0" smtClean="0">
              <a:solidFill>
                <a:srgbClr val="007CD0"/>
              </a:solidFill>
              <a:latin typeface="微软雅黑" pitchFamily="34" charset="-122"/>
              <a:ea typeface="微软雅黑" pitchFamily="34" charset="-122"/>
            </a:endParaRPr>
          </a:p>
          <a:p>
            <a:pPr algn="ctr"/>
            <a:r>
              <a:rPr lang="zh-CN" altLang="en-US" sz="3200" b="1" dirty="0" smtClean="0">
                <a:solidFill>
                  <a:srgbClr val="007CD0"/>
                </a:solidFill>
                <a:latin typeface="微软雅黑" pitchFamily="34" charset="-122"/>
                <a:ea typeface="微软雅黑" pitchFamily="34" charset="-122"/>
              </a:rPr>
              <a:t>标题</a:t>
            </a:r>
            <a:endParaRPr lang="zh-CN" altLang="en-US" sz="3200" b="1" dirty="0">
              <a:solidFill>
                <a:srgbClr val="007CD0"/>
              </a:solidFill>
              <a:latin typeface="微软雅黑" pitchFamily="34" charset="-122"/>
              <a:ea typeface="微软雅黑" pitchFamily="34" charset="-122"/>
            </a:endParaRPr>
          </a:p>
        </p:txBody>
      </p:sp>
      <p:sp>
        <p:nvSpPr>
          <p:cNvPr id="31" name="Rectangle 12"/>
          <p:cNvSpPr/>
          <p:nvPr/>
        </p:nvSpPr>
        <p:spPr>
          <a:xfrm>
            <a:off x="5622526" y="2211710"/>
            <a:ext cx="2696468"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2" name="Rectangle 12"/>
          <p:cNvSpPr/>
          <p:nvPr/>
        </p:nvSpPr>
        <p:spPr>
          <a:xfrm>
            <a:off x="5622526" y="3291830"/>
            <a:ext cx="2696468" cy="79976"/>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5652121" y="1347614"/>
            <a:ext cx="759798" cy="759798"/>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sp>
        <p:nvSpPr>
          <p:cNvPr id="36" name="TextBox 14"/>
          <p:cNvSpPr>
            <a:spLocks noChangeArrowheads="1"/>
          </p:cNvSpPr>
          <p:nvPr/>
        </p:nvSpPr>
        <p:spPr bwMode="auto">
          <a:xfrm>
            <a:off x="5724128" y="1461081"/>
            <a:ext cx="6270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dirty="0">
                <a:solidFill>
                  <a:srgbClr val="007CD0"/>
                </a:solidFill>
                <a:latin typeface="微软雅黑" panose="020B0503020204020204" pitchFamily="34" charset="-122"/>
                <a:ea typeface="微软雅黑" panose="020B0503020204020204" pitchFamily="34" charset="-122"/>
                <a:sym typeface="方正兰亭粗黑_GBK" charset="-122"/>
              </a:rPr>
              <a:t>01</a:t>
            </a:r>
          </a:p>
        </p:txBody>
      </p:sp>
      <p:sp>
        <p:nvSpPr>
          <p:cNvPr id="37" name="TextBox 36"/>
          <p:cNvSpPr txBox="1"/>
          <p:nvPr/>
        </p:nvSpPr>
        <p:spPr>
          <a:xfrm>
            <a:off x="6652434" y="1374644"/>
            <a:ext cx="1807998" cy="292388"/>
          </a:xfrm>
          <a:prstGeom prst="rect">
            <a:avLst/>
          </a:prstGeom>
          <a:noFill/>
        </p:spPr>
        <p:txBody>
          <a:bodyPr wrap="square" lIns="0" rIns="0" bIns="0" rtlCol="0">
            <a:spAutoFit/>
          </a:bodyPr>
          <a:lstStyle/>
          <a:p>
            <a:pPr>
              <a:tabLst>
                <a:tab pos="1025525" algn="l"/>
              </a:tabLst>
            </a:pPr>
            <a:r>
              <a:rPr lang="zh-CN" altLang="en-US" sz="1600" b="1" dirty="0" smtClean="0">
                <a:solidFill>
                  <a:srgbClr val="007CD0"/>
                </a:solidFill>
                <a:latin typeface="微软雅黑" panose="020B0503020204020204" pitchFamily="34" charset="-122"/>
                <a:ea typeface="微软雅黑" panose="020B0503020204020204" pitchFamily="34" charset="-122"/>
                <a:cs typeface="Calibri"/>
              </a:rPr>
              <a:t>填加标</a:t>
            </a:r>
            <a:r>
              <a:rPr lang="zh-CN" altLang="en-US" sz="1600" b="1" dirty="0">
                <a:solidFill>
                  <a:srgbClr val="007CD0"/>
                </a:solidFill>
                <a:latin typeface="微软雅黑" panose="020B0503020204020204" pitchFamily="34" charset="-122"/>
                <a:ea typeface="微软雅黑" panose="020B0503020204020204" pitchFamily="34" charset="-122"/>
                <a:cs typeface="Calibri"/>
              </a:rPr>
              <a:t>题</a:t>
            </a:r>
            <a:endParaRPr lang="en-US" sz="1600" b="1" dirty="0">
              <a:solidFill>
                <a:srgbClr val="007CD0"/>
              </a:solidFill>
              <a:latin typeface="微软雅黑" panose="020B0503020204020204" pitchFamily="34" charset="-122"/>
              <a:ea typeface="微软雅黑" panose="020B0503020204020204" pitchFamily="34" charset="-122"/>
              <a:cs typeface="Calibri"/>
            </a:endParaRPr>
          </a:p>
        </p:txBody>
      </p:sp>
      <p:sp>
        <p:nvSpPr>
          <p:cNvPr id="38" name="TextBox 37"/>
          <p:cNvSpPr txBox="1"/>
          <p:nvPr/>
        </p:nvSpPr>
        <p:spPr>
          <a:xfrm>
            <a:off x="6624485" y="1678846"/>
            <a:ext cx="1547915" cy="426784"/>
          </a:xfrm>
          <a:prstGeom prst="rect">
            <a:avLst/>
          </a:prstGeom>
          <a:noFill/>
        </p:spPr>
        <p:txBody>
          <a:bodyPr wrap="square" lIns="0" rIns="0" bIns="0" rtlCol="0">
            <a:spAutoFit/>
          </a:bodyPr>
          <a:lstStyle/>
          <a:p>
            <a:pPr algn="ct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a:t>
            </a:r>
            <a:r>
              <a:rPr lang="zh-CN" altLang="en-US" sz="1000" dirty="0" smtClean="0">
                <a:solidFill>
                  <a:schemeClr val="tx1">
                    <a:lumMod val="95000"/>
                    <a:lumOff val="5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95000"/>
                    <a:lumOff val="5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95000"/>
                    <a:lumOff val="5000"/>
                  </a:schemeClr>
                </a:solidFill>
                <a:latin typeface="微软雅黑" pitchFamily="34" charset="-122"/>
                <a:ea typeface="微软雅黑" panose="020B0503020204020204" pitchFamily="34" charset="-122"/>
              </a:rPr>
              <a:t>文本</a:t>
            </a:r>
            <a:endParaRPr lang="en-US" sz="1000" dirty="0">
              <a:solidFill>
                <a:schemeClr val="tx1">
                  <a:lumMod val="95000"/>
                  <a:lumOff val="5000"/>
                </a:schemeClr>
              </a:solidFill>
              <a:latin typeface="微软雅黑" panose="020B0503020204020204" pitchFamily="34" charset="-122"/>
              <a:ea typeface="微软雅黑" panose="020B0503020204020204" pitchFamily="34" charset="-122"/>
              <a:cs typeface="Calibri"/>
            </a:endParaRPr>
          </a:p>
        </p:txBody>
      </p:sp>
      <p:grpSp>
        <p:nvGrpSpPr>
          <p:cNvPr id="39" name="组合 38"/>
          <p:cNvGrpSpPr/>
          <p:nvPr/>
        </p:nvGrpSpPr>
        <p:grpSpPr>
          <a:xfrm>
            <a:off x="5652121" y="2397185"/>
            <a:ext cx="759798" cy="759798"/>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41" name="椭圆 4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sp>
        <p:nvSpPr>
          <p:cNvPr id="42" name="TextBox 14"/>
          <p:cNvSpPr>
            <a:spLocks noChangeArrowheads="1"/>
          </p:cNvSpPr>
          <p:nvPr/>
        </p:nvSpPr>
        <p:spPr bwMode="auto">
          <a:xfrm>
            <a:off x="5724128" y="2510652"/>
            <a:ext cx="6270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dirty="0" smtClean="0">
                <a:solidFill>
                  <a:schemeClr val="tx1">
                    <a:lumMod val="95000"/>
                    <a:lumOff val="5000"/>
                  </a:schemeClr>
                </a:solidFill>
                <a:latin typeface="微软雅黑" panose="020B0503020204020204" pitchFamily="34" charset="-122"/>
                <a:ea typeface="微软雅黑" panose="020B0503020204020204" pitchFamily="34" charset="-122"/>
                <a:sym typeface="方正兰亭粗黑_GBK" charset="-122"/>
              </a:rPr>
              <a:t>02</a:t>
            </a:r>
            <a:endParaRPr lang="en-US" altLang="zh-CN" sz="2800" b="1" dirty="0">
              <a:solidFill>
                <a:schemeClr val="tx1">
                  <a:lumMod val="95000"/>
                  <a:lumOff val="5000"/>
                </a:schemeClr>
              </a:solidFill>
              <a:latin typeface="微软雅黑" panose="020B0503020204020204" pitchFamily="34" charset="-122"/>
              <a:ea typeface="微软雅黑" panose="020B0503020204020204" pitchFamily="34" charset="-122"/>
              <a:sym typeface="方正兰亭粗黑_GBK" charset="-122"/>
            </a:endParaRPr>
          </a:p>
        </p:txBody>
      </p:sp>
      <p:sp>
        <p:nvSpPr>
          <p:cNvPr id="43" name="TextBox 42"/>
          <p:cNvSpPr txBox="1"/>
          <p:nvPr/>
        </p:nvSpPr>
        <p:spPr>
          <a:xfrm>
            <a:off x="6652434" y="2424215"/>
            <a:ext cx="1807998" cy="292388"/>
          </a:xfrm>
          <a:prstGeom prst="rect">
            <a:avLst/>
          </a:prstGeom>
          <a:noFill/>
        </p:spPr>
        <p:txBody>
          <a:bodyPr wrap="square" lIns="0" rIns="0" bIns="0" rtlCol="0">
            <a:spAutoFit/>
          </a:bodyPr>
          <a:lstStyle/>
          <a:p>
            <a:pPr>
              <a:tabLst>
                <a:tab pos="1025525" algn="l"/>
              </a:tabLst>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cs typeface="Calibri"/>
              </a:rPr>
              <a:t>题</a:t>
            </a:r>
            <a:endParaRPr lang="en-US" sz="1600" b="1" dirty="0">
              <a:solidFill>
                <a:schemeClr val="tx1">
                  <a:lumMod val="95000"/>
                  <a:lumOff val="5000"/>
                </a:schemeClr>
              </a:solidFill>
              <a:latin typeface="微软雅黑" panose="020B0503020204020204" pitchFamily="34" charset="-122"/>
              <a:ea typeface="微软雅黑" panose="020B0503020204020204" pitchFamily="34" charset="-122"/>
              <a:cs typeface="Calibri"/>
            </a:endParaRPr>
          </a:p>
        </p:txBody>
      </p:sp>
      <p:sp>
        <p:nvSpPr>
          <p:cNvPr id="44" name="TextBox 43"/>
          <p:cNvSpPr txBox="1"/>
          <p:nvPr/>
        </p:nvSpPr>
        <p:spPr>
          <a:xfrm>
            <a:off x="6624485" y="2728417"/>
            <a:ext cx="1547915" cy="426784"/>
          </a:xfrm>
          <a:prstGeom prst="rect">
            <a:avLst/>
          </a:prstGeom>
          <a:noFill/>
        </p:spPr>
        <p:txBody>
          <a:bodyPr wrap="square" lIns="0" rIns="0" bIns="0" rtlCol="0">
            <a:spAutoFit/>
          </a:bodyPr>
          <a:lstStyle/>
          <a:p>
            <a:pPr algn="ct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a:t>
            </a:r>
            <a:r>
              <a:rPr lang="zh-CN" altLang="en-US" sz="1000" dirty="0" smtClean="0">
                <a:solidFill>
                  <a:schemeClr val="tx1">
                    <a:lumMod val="95000"/>
                    <a:lumOff val="5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95000"/>
                    <a:lumOff val="5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95000"/>
                    <a:lumOff val="5000"/>
                  </a:schemeClr>
                </a:solidFill>
                <a:latin typeface="微软雅黑" pitchFamily="34" charset="-122"/>
                <a:ea typeface="微软雅黑" panose="020B0503020204020204" pitchFamily="34" charset="-122"/>
              </a:rPr>
              <a:t>文本</a:t>
            </a:r>
            <a:endParaRPr lang="en-US" sz="1000" dirty="0">
              <a:solidFill>
                <a:schemeClr val="tx1">
                  <a:lumMod val="95000"/>
                  <a:lumOff val="5000"/>
                </a:schemeClr>
              </a:solidFill>
              <a:latin typeface="微软雅黑" panose="020B0503020204020204" pitchFamily="34" charset="-122"/>
              <a:ea typeface="微软雅黑" panose="020B0503020204020204" pitchFamily="34" charset="-122"/>
              <a:cs typeface="Calibri"/>
            </a:endParaRPr>
          </a:p>
        </p:txBody>
      </p:sp>
      <p:grpSp>
        <p:nvGrpSpPr>
          <p:cNvPr id="45" name="组合 44"/>
          <p:cNvGrpSpPr/>
          <p:nvPr/>
        </p:nvGrpSpPr>
        <p:grpSpPr>
          <a:xfrm>
            <a:off x="5652121" y="3434105"/>
            <a:ext cx="759798" cy="759798"/>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47" name="椭圆 4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sp>
        <p:nvSpPr>
          <p:cNvPr id="48" name="TextBox 14"/>
          <p:cNvSpPr>
            <a:spLocks noChangeArrowheads="1"/>
          </p:cNvSpPr>
          <p:nvPr/>
        </p:nvSpPr>
        <p:spPr bwMode="auto">
          <a:xfrm>
            <a:off x="5724128" y="3547572"/>
            <a:ext cx="6270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dirty="0" smtClean="0">
                <a:solidFill>
                  <a:schemeClr val="tx1">
                    <a:lumMod val="95000"/>
                    <a:lumOff val="5000"/>
                  </a:schemeClr>
                </a:solidFill>
                <a:latin typeface="微软雅黑" panose="020B0503020204020204" pitchFamily="34" charset="-122"/>
                <a:ea typeface="微软雅黑" panose="020B0503020204020204" pitchFamily="34" charset="-122"/>
                <a:sym typeface="方正兰亭粗黑_GBK" charset="-122"/>
              </a:rPr>
              <a:t>03</a:t>
            </a:r>
            <a:endParaRPr lang="en-US" altLang="zh-CN" sz="2800" b="1" dirty="0">
              <a:solidFill>
                <a:schemeClr val="tx1">
                  <a:lumMod val="95000"/>
                  <a:lumOff val="5000"/>
                </a:schemeClr>
              </a:solidFill>
              <a:latin typeface="微软雅黑" panose="020B0503020204020204" pitchFamily="34" charset="-122"/>
              <a:ea typeface="微软雅黑" panose="020B0503020204020204" pitchFamily="34" charset="-122"/>
              <a:sym typeface="方正兰亭粗黑_GBK" charset="-122"/>
            </a:endParaRPr>
          </a:p>
        </p:txBody>
      </p:sp>
      <p:sp>
        <p:nvSpPr>
          <p:cNvPr id="49" name="TextBox 48"/>
          <p:cNvSpPr txBox="1"/>
          <p:nvPr/>
        </p:nvSpPr>
        <p:spPr>
          <a:xfrm>
            <a:off x="6652434" y="3461135"/>
            <a:ext cx="1519966" cy="292388"/>
          </a:xfrm>
          <a:prstGeom prst="rect">
            <a:avLst/>
          </a:prstGeom>
          <a:noFill/>
        </p:spPr>
        <p:txBody>
          <a:bodyPr wrap="square" lIns="0" rIns="0" bIns="0" rtlCol="0">
            <a:spAutoFit/>
          </a:bodyPr>
          <a:lstStyle/>
          <a:p>
            <a:pPr>
              <a:tabLst>
                <a:tab pos="1025525" algn="l"/>
              </a:tabLst>
            </a:pP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cs typeface="Calibri"/>
              </a:rPr>
              <a:t>填加标</a:t>
            </a: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cs typeface="Calibri"/>
              </a:rPr>
              <a:t>题</a:t>
            </a:r>
            <a:endParaRPr lang="en-US" sz="1600" b="1" dirty="0">
              <a:solidFill>
                <a:schemeClr val="tx1">
                  <a:lumMod val="95000"/>
                  <a:lumOff val="5000"/>
                </a:schemeClr>
              </a:solidFill>
              <a:latin typeface="微软雅黑" panose="020B0503020204020204" pitchFamily="34" charset="-122"/>
              <a:ea typeface="微软雅黑" panose="020B0503020204020204" pitchFamily="34" charset="-122"/>
              <a:cs typeface="Calibri"/>
            </a:endParaRPr>
          </a:p>
        </p:txBody>
      </p:sp>
      <p:sp>
        <p:nvSpPr>
          <p:cNvPr id="50" name="TextBox 49"/>
          <p:cNvSpPr txBox="1"/>
          <p:nvPr/>
        </p:nvSpPr>
        <p:spPr>
          <a:xfrm>
            <a:off x="6624485" y="3765337"/>
            <a:ext cx="1547915" cy="426784"/>
          </a:xfrm>
          <a:prstGeom prst="rect">
            <a:avLst/>
          </a:prstGeom>
          <a:noFill/>
        </p:spPr>
        <p:txBody>
          <a:bodyPr wrap="square" lIns="0" rIns="0" bIns="0" rtlCol="0">
            <a:spAutoFit/>
          </a:bodyPr>
          <a:lstStyle/>
          <a:p>
            <a:pPr algn="ctr">
              <a:lnSpc>
                <a:spcPct val="130000"/>
              </a:lnSpc>
            </a:pPr>
            <a:r>
              <a:rPr lang="zh-CN" altLang="en-US" sz="1000" dirty="0">
                <a:solidFill>
                  <a:schemeClr val="tx1">
                    <a:lumMod val="95000"/>
                    <a:lumOff val="5000"/>
                  </a:schemeClr>
                </a:solidFill>
                <a:latin typeface="微软雅黑" pitchFamily="34" charset="-122"/>
                <a:ea typeface="微软雅黑" panose="020B0503020204020204" pitchFamily="34" charset="-122"/>
              </a:rPr>
              <a:t>单击</a:t>
            </a:r>
            <a:r>
              <a:rPr lang="zh-CN" altLang="en-US" sz="1000" dirty="0" smtClean="0">
                <a:solidFill>
                  <a:schemeClr val="tx1">
                    <a:lumMod val="95000"/>
                    <a:lumOff val="5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95000"/>
                    <a:lumOff val="5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95000"/>
                    <a:lumOff val="5000"/>
                  </a:schemeClr>
                </a:solidFill>
                <a:latin typeface="微软雅黑" pitchFamily="34" charset="-122"/>
                <a:ea typeface="微软雅黑" panose="020B0503020204020204" pitchFamily="34" charset="-122"/>
              </a:rPr>
              <a:t>文本</a:t>
            </a:r>
            <a:endParaRPr lang="en-US" sz="1000" dirty="0">
              <a:solidFill>
                <a:schemeClr val="tx1">
                  <a:lumMod val="95000"/>
                  <a:lumOff val="5000"/>
                </a:schemeClr>
              </a:solidFill>
              <a:latin typeface="微软雅黑" panose="020B0503020204020204" pitchFamily="34" charset="-122"/>
              <a:ea typeface="微软雅黑" panose="020B0503020204020204" pitchFamily="34" charset="-122"/>
              <a:cs typeface="Calibri"/>
            </a:endParaRPr>
          </a:p>
        </p:txBody>
      </p:sp>
      <p:pic>
        <p:nvPicPr>
          <p:cNvPr id="3" name="图片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2536" y="653433"/>
            <a:ext cx="2780397" cy="3538688"/>
          </a:xfrm>
          <a:prstGeom prst="rect">
            <a:avLst/>
          </a:prstGeom>
        </p:spPr>
      </p:pic>
    </p:spTree>
    <p:extLst>
      <p:ext uri="{BB962C8B-B14F-4D97-AF65-F5344CB8AC3E}">
        <p14:creationId xmlns:p14="http://schemas.microsoft.com/office/powerpoint/2010/main" val="2267649441"/>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53" presetClass="entr" presetSubtype="528"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ppt_w</p:attrName>
                                            </p:attrNameLst>
                                          </p:cBhvr>
                                          <p:tavLst>
                                            <p:tav tm="0">
                                              <p:val>
                                                <p:fltVal val="0"/>
                                              </p:val>
                                            </p:tav>
                                            <p:tav tm="100000">
                                              <p:val>
                                                <p:strVal val="#ppt_w"/>
                                              </p:val>
                                            </p:tav>
                                          </p:tavLst>
                                        </p:anim>
                                        <p:anim calcmode="lin" valueType="num">
                                          <p:cBhvr>
                                            <p:cTn id="31" dur="500" fill="hold"/>
                                            <p:tgtEl>
                                              <p:spTgt spid="27"/>
                                            </p:tgtEl>
                                            <p:attrNameLst>
                                              <p:attrName>ppt_h</p:attrName>
                                            </p:attrNameLst>
                                          </p:cBhvr>
                                          <p:tavLst>
                                            <p:tav tm="0">
                                              <p:val>
                                                <p:fltVal val="0"/>
                                              </p:val>
                                            </p:tav>
                                            <p:tav tm="100000">
                                              <p:val>
                                                <p:strVal val="#ppt_h"/>
                                              </p:val>
                                            </p:tav>
                                          </p:tavLst>
                                        </p:anim>
                                        <p:animEffect transition="in" filter="fade">
                                          <p:cBhvr>
                                            <p:cTn id="32" dur="500"/>
                                            <p:tgtEl>
                                              <p:spTgt spid="27"/>
                                            </p:tgtEl>
                                          </p:cBhvr>
                                        </p:animEffect>
                                        <p:anim calcmode="lin" valueType="num">
                                          <p:cBhvr>
                                            <p:cTn id="33" dur="500" fill="hold"/>
                                            <p:tgtEl>
                                              <p:spTgt spid="27"/>
                                            </p:tgtEl>
                                            <p:attrNameLst>
                                              <p:attrName>ppt_x</p:attrName>
                                            </p:attrNameLst>
                                          </p:cBhvr>
                                          <p:tavLst>
                                            <p:tav tm="0">
                                              <p:val>
                                                <p:fltVal val="0.5"/>
                                              </p:val>
                                            </p:tav>
                                            <p:tav tm="100000">
                                              <p:val>
                                                <p:strVal val="#ppt_x"/>
                                              </p:val>
                                            </p:tav>
                                          </p:tavLst>
                                        </p:anim>
                                        <p:anim calcmode="lin" valueType="num">
                                          <p:cBhvr>
                                            <p:cTn id="34" dur="500" fill="hold"/>
                                            <p:tgtEl>
                                              <p:spTgt spid="27"/>
                                            </p:tgtEl>
                                            <p:attrNameLst>
                                              <p:attrName>ppt_y</p:attrName>
                                            </p:attrNameLst>
                                          </p:cBhvr>
                                          <p:tavLst>
                                            <p:tav tm="0">
                                              <p:val>
                                                <p:fltVal val="0.5"/>
                                              </p:val>
                                            </p:tav>
                                            <p:tav tm="100000">
                                              <p:val>
                                                <p:strVal val="#ppt_y"/>
                                              </p:val>
                                            </p:tav>
                                          </p:tavLst>
                                        </p:anim>
                                      </p:childTnLst>
                                    </p:cTn>
                                  </p:par>
                                </p:childTnLst>
                              </p:cTn>
                            </p:par>
                            <p:par>
                              <p:cTn id="35" fill="hold">
                                <p:stCondLst>
                                  <p:cond delay="1500"/>
                                </p:stCondLst>
                                <p:childTnLst>
                                  <p:par>
                                    <p:cTn id="36" presetID="42" presetClass="entr" presetSubtype="0" fill="hold" grpId="0" nodeType="after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anim calcmode="lin" valueType="num">
                                          <p:cBhvr>
                                            <p:cTn id="39" dur="500" fill="hold"/>
                                            <p:tgtEl>
                                              <p:spTgt spid="30"/>
                                            </p:tgtEl>
                                            <p:attrNameLst>
                                              <p:attrName>ppt_x</p:attrName>
                                            </p:attrNameLst>
                                          </p:cBhvr>
                                          <p:tavLst>
                                            <p:tav tm="0">
                                              <p:val>
                                                <p:strVal val="#ppt_x"/>
                                              </p:val>
                                            </p:tav>
                                            <p:tav tm="100000">
                                              <p:val>
                                                <p:strVal val="#ppt_x"/>
                                              </p:val>
                                            </p:tav>
                                          </p:tavLst>
                                        </p:anim>
                                        <p:anim calcmode="lin" valueType="num">
                                          <p:cBhvr>
                                            <p:cTn id="40" dur="500" fill="hold"/>
                                            <p:tgtEl>
                                              <p:spTgt spid="30"/>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500"/>
                                            <p:tgtEl>
                                              <p:spTgt spid="26"/>
                                            </p:tgtEl>
                                          </p:cBhvr>
                                        </p:animEffect>
                                      </p:childTnLst>
                                    </p:cTn>
                                  </p:par>
                                </p:childTnLst>
                              </p:cTn>
                            </p:par>
                            <p:par>
                              <p:cTn id="45" fill="hold">
                                <p:stCondLst>
                                  <p:cond delay="2500"/>
                                </p:stCondLst>
                                <p:childTnLst>
                                  <p:par>
                                    <p:cTn id="46" presetID="2" presetClass="entr" presetSubtype="2" fill="hold" nodeType="afterEffect" p14:presetBounceEnd="40000">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14:bounceEnd="40000">
                                          <p:cBhvr additive="base">
                                            <p:cTn id="48" dur="500" fill="hold"/>
                                            <p:tgtEl>
                                              <p:spTgt spid="33"/>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33"/>
                                            </p:tgtEl>
                                            <p:attrNameLst>
                                              <p:attrName>ppt_y</p:attrName>
                                            </p:attrNameLst>
                                          </p:cBhvr>
                                          <p:tavLst>
                                            <p:tav tm="0">
                                              <p:val>
                                                <p:strVal val="#ppt_y"/>
                                              </p:val>
                                            </p:tav>
                                            <p:tav tm="100000">
                                              <p:val>
                                                <p:strVal val="#ppt_y"/>
                                              </p:val>
                                            </p:tav>
                                          </p:tavLst>
                                        </p:anim>
                                      </p:childTnLst>
                                    </p:cTn>
                                  </p:par>
                                </p:childTnLst>
                              </p:cTn>
                            </p:par>
                            <p:par>
                              <p:cTn id="50" fill="hold">
                                <p:stCondLst>
                                  <p:cond delay="3000"/>
                                </p:stCondLst>
                                <p:childTnLst>
                                  <p:par>
                                    <p:cTn id="51" presetID="10" presetClass="entr" presetSubtype="0"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500"/>
                                            <p:tgtEl>
                                              <p:spTgt spid="36"/>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fade">
                                          <p:cBhvr>
                                            <p:cTn id="57" dur="500"/>
                                            <p:tgtEl>
                                              <p:spTgt spid="3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fade">
                                          <p:cBhvr>
                                            <p:cTn id="60" dur="500"/>
                                            <p:tgtEl>
                                              <p:spTgt spid="38"/>
                                            </p:tgtEl>
                                          </p:cBhvr>
                                        </p:animEffect>
                                      </p:childTnLst>
                                    </p:cTn>
                                  </p:par>
                                </p:childTnLst>
                              </p:cTn>
                            </p:par>
                            <p:par>
                              <p:cTn id="61" fill="hold">
                                <p:stCondLst>
                                  <p:cond delay="4000"/>
                                </p:stCondLst>
                                <p:childTnLst>
                                  <p:par>
                                    <p:cTn id="62" presetID="22" presetClass="entr" presetSubtype="8"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left)">
                                          <p:cBhvr>
                                            <p:cTn id="64" dur="500"/>
                                            <p:tgtEl>
                                              <p:spTgt spid="31"/>
                                            </p:tgtEl>
                                          </p:cBhvr>
                                        </p:animEffect>
                                      </p:childTnLst>
                                    </p:cTn>
                                  </p:par>
                                </p:childTnLst>
                              </p:cTn>
                            </p:par>
                            <p:par>
                              <p:cTn id="65" fill="hold">
                                <p:stCondLst>
                                  <p:cond delay="4500"/>
                                </p:stCondLst>
                                <p:childTnLst>
                                  <p:par>
                                    <p:cTn id="66" presetID="2" presetClass="entr" presetSubtype="2" fill="hold" nodeType="afterEffect" p14:presetBounceEnd="40000">
                                      <p:stCondLst>
                                        <p:cond delay="0"/>
                                      </p:stCondLst>
                                      <p:childTnLst>
                                        <p:set>
                                          <p:cBhvr>
                                            <p:cTn id="67" dur="1" fill="hold">
                                              <p:stCondLst>
                                                <p:cond delay="0"/>
                                              </p:stCondLst>
                                            </p:cTn>
                                            <p:tgtEl>
                                              <p:spTgt spid="39"/>
                                            </p:tgtEl>
                                            <p:attrNameLst>
                                              <p:attrName>style.visibility</p:attrName>
                                            </p:attrNameLst>
                                          </p:cBhvr>
                                          <p:to>
                                            <p:strVal val="visible"/>
                                          </p:to>
                                        </p:set>
                                        <p:anim calcmode="lin" valueType="num" p14:bounceEnd="40000">
                                          <p:cBhvr additive="base">
                                            <p:cTn id="68" dur="500" fill="hold"/>
                                            <p:tgtEl>
                                              <p:spTgt spid="39"/>
                                            </p:tgtEl>
                                            <p:attrNameLst>
                                              <p:attrName>ppt_x</p:attrName>
                                            </p:attrNameLst>
                                          </p:cBhvr>
                                          <p:tavLst>
                                            <p:tav tm="0">
                                              <p:val>
                                                <p:strVal val="1+#ppt_w/2"/>
                                              </p:val>
                                            </p:tav>
                                            <p:tav tm="100000">
                                              <p:val>
                                                <p:strVal val="#ppt_x"/>
                                              </p:val>
                                            </p:tav>
                                          </p:tavLst>
                                        </p:anim>
                                        <p:anim calcmode="lin" valueType="num" p14:bounceEnd="40000">
                                          <p:cBhvr additive="base">
                                            <p:cTn id="69" dur="500" fill="hold"/>
                                            <p:tgtEl>
                                              <p:spTgt spid="39"/>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10" presetClass="entr" presetSubtype="0" fill="hold" grpId="0" nodeType="after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500"/>
                                            <p:tgtEl>
                                              <p:spTgt spid="42"/>
                                            </p:tgtEl>
                                          </p:cBhvr>
                                        </p:animEffect>
                                      </p:childTnLst>
                                    </p:cTn>
                                  </p:par>
                                </p:childTnLst>
                              </p:cTn>
                            </p:par>
                            <p:par>
                              <p:cTn id="74" fill="hold">
                                <p:stCondLst>
                                  <p:cond delay="5500"/>
                                </p:stCondLst>
                                <p:childTnLst>
                                  <p:par>
                                    <p:cTn id="75" presetID="10" presetClass="entr" presetSubtype="0" fill="hold" grpId="0" nodeType="after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fade">
                                          <p:cBhvr>
                                            <p:cTn id="77" dur="500"/>
                                            <p:tgtEl>
                                              <p:spTgt spid="43"/>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fade">
                                          <p:cBhvr>
                                            <p:cTn id="80" dur="500"/>
                                            <p:tgtEl>
                                              <p:spTgt spid="44"/>
                                            </p:tgtEl>
                                          </p:cBhvr>
                                        </p:animEffect>
                                      </p:childTnLst>
                                    </p:cTn>
                                  </p:par>
                                </p:childTnLst>
                              </p:cTn>
                            </p:par>
                            <p:par>
                              <p:cTn id="81" fill="hold">
                                <p:stCondLst>
                                  <p:cond delay="6000"/>
                                </p:stCondLst>
                                <p:childTnLst>
                                  <p:par>
                                    <p:cTn id="82" presetID="22" presetClass="entr" presetSubtype="8" fill="hold" grpId="0" nodeType="after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wipe(left)">
                                          <p:cBhvr>
                                            <p:cTn id="84" dur="500"/>
                                            <p:tgtEl>
                                              <p:spTgt spid="32"/>
                                            </p:tgtEl>
                                          </p:cBhvr>
                                        </p:animEffect>
                                      </p:childTnLst>
                                    </p:cTn>
                                  </p:par>
                                </p:childTnLst>
                              </p:cTn>
                            </p:par>
                            <p:par>
                              <p:cTn id="85" fill="hold">
                                <p:stCondLst>
                                  <p:cond delay="6500"/>
                                </p:stCondLst>
                                <p:childTnLst>
                                  <p:par>
                                    <p:cTn id="86" presetID="2" presetClass="entr" presetSubtype="2" fill="hold" nodeType="afterEffect" p14:presetBounceEnd="40000">
                                      <p:stCondLst>
                                        <p:cond delay="0"/>
                                      </p:stCondLst>
                                      <p:childTnLst>
                                        <p:set>
                                          <p:cBhvr>
                                            <p:cTn id="87" dur="1" fill="hold">
                                              <p:stCondLst>
                                                <p:cond delay="0"/>
                                              </p:stCondLst>
                                            </p:cTn>
                                            <p:tgtEl>
                                              <p:spTgt spid="45"/>
                                            </p:tgtEl>
                                            <p:attrNameLst>
                                              <p:attrName>style.visibility</p:attrName>
                                            </p:attrNameLst>
                                          </p:cBhvr>
                                          <p:to>
                                            <p:strVal val="visible"/>
                                          </p:to>
                                        </p:set>
                                        <p:anim calcmode="lin" valueType="num" p14:bounceEnd="40000">
                                          <p:cBhvr additive="base">
                                            <p:cTn id="88" dur="500" fill="hold"/>
                                            <p:tgtEl>
                                              <p:spTgt spid="45"/>
                                            </p:tgtEl>
                                            <p:attrNameLst>
                                              <p:attrName>ppt_x</p:attrName>
                                            </p:attrNameLst>
                                          </p:cBhvr>
                                          <p:tavLst>
                                            <p:tav tm="0">
                                              <p:val>
                                                <p:strVal val="1+#ppt_w/2"/>
                                              </p:val>
                                            </p:tav>
                                            <p:tav tm="100000">
                                              <p:val>
                                                <p:strVal val="#ppt_x"/>
                                              </p:val>
                                            </p:tav>
                                          </p:tavLst>
                                        </p:anim>
                                        <p:anim calcmode="lin" valueType="num" p14:bounceEnd="40000">
                                          <p:cBhvr additive="base">
                                            <p:cTn id="89" dur="500" fill="hold"/>
                                            <p:tgtEl>
                                              <p:spTgt spid="45"/>
                                            </p:tgtEl>
                                            <p:attrNameLst>
                                              <p:attrName>ppt_y</p:attrName>
                                            </p:attrNameLst>
                                          </p:cBhvr>
                                          <p:tavLst>
                                            <p:tav tm="0">
                                              <p:val>
                                                <p:strVal val="#ppt_y"/>
                                              </p:val>
                                            </p:tav>
                                            <p:tav tm="100000">
                                              <p:val>
                                                <p:strVal val="#ppt_y"/>
                                              </p:val>
                                            </p:tav>
                                          </p:tavLst>
                                        </p:anim>
                                      </p:childTnLst>
                                    </p:cTn>
                                  </p:par>
                                </p:childTnLst>
                              </p:cTn>
                            </p:par>
                            <p:par>
                              <p:cTn id="90" fill="hold">
                                <p:stCondLst>
                                  <p:cond delay="7000"/>
                                </p:stCondLst>
                                <p:childTnLst>
                                  <p:par>
                                    <p:cTn id="91" presetID="10" presetClass="entr" presetSubtype="0" fill="hold" grpId="0" nodeType="afterEffect">
                                      <p:stCondLst>
                                        <p:cond delay="0"/>
                                      </p:stCondLst>
                                      <p:childTnLst>
                                        <p:set>
                                          <p:cBhvr>
                                            <p:cTn id="92" dur="1" fill="hold">
                                              <p:stCondLst>
                                                <p:cond delay="0"/>
                                              </p:stCondLst>
                                            </p:cTn>
                                            <p:tgtEl>
                                              <p:spTgt spid="48"/>
                                            </p:tgtEl>
                                            <p:attrNameLst>
                                              <p:attrName>style.visibility</p:attrName>
                                            </p:attrNameLst>
                                          </p:cBhvr>
                                          <p:to>
                                            <p:strVal val="visible"/>
                                          </p:to>
                                        </p:set>
                                        <p:animEffect transition="in" filter="fade">
                                          <p:cBhvr>
                                            <p:cTn id="93" dur="500"/>
                                            <p:tgtEl>
                                              <p:spTgt spid="48"/>
                                            </p:tgtEl>
                                          </p:cBhvr>
                                        </p:animEffect>
                                      </p:childTnLst>
                                    </p:cTn>
                                  </p:par>
                                </p:childTnLst>
                              </p:cTn>
                            </p:par>
                            <p:par>
                              <p:cTn id="94" fill="hold">
                                <p:stCondLst>
                                  <p:cond delay="7500"/>
                                </p:stCondLst>
                                <p:childTnLst>
                                  <p:par>
                                    <p:cTn id="95" presetID="10" presetClass="entr" presetSubtype="0" fill="hold" grpId="0" nodeType="afterEffect">
                                      <p:stCondLst>
                                        <p:cond delay="0"/>
                                      </p:stCondLst>
                                      <p:childTnLst>
                                        <p:set>
                                          <p:cBhvr>
                                            <p:cTn id="96" dur="1" fill="hold">
                                              <p:stCondLst>
                                                <p:cond delay="0"/>
                                              </p:stCondLst>
                                            </p:cTn>
                                            <p:tgtEl>
                                              <p:spTgt spid="49"/>
                                            </p:tgtEl>
                                            <p:attrNameLst>
                                              <p:attrName>style.visibility</p:attrName>
                                            </p:attrNameLst>
                                          </p:cBhvr>
                                          <p:to>
                                            <p:strVal val="visible"/>
                                          </p:to>
                                        </p:set>
                                        <p:animEffect transition="in" filter="fade">
                                          <p:cBhvr>
                                            <p:cTn id="97" dur="500"/>
                                            <p:tgtEl>
                                              <p:spTgt spid="49"/>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50"/>
                                            </p:tgtEl>
                                            <p:attrNameLst>
                                              <p:attrName>style.visibility</p:attrName>
                                            </p:attrNameLst>
                                          </p:cBhvr>
                                          <p:to>
                                            <p:strVal val="visible"/>
                                          </p:to>
                                        </p:set>
                                        <p:animEffect transition="in" filter="fade">
                                          <p:cBhvr>
                                            <p:cTn id="10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26" grpId="0" animBg="1"/>
          <p:bldP spid="30" grpId="0"/>
          <p:bldP spid="31" grpId="0" animBg="1"/>
          <p:bldP spid="32" grpId="0" animBg="1"/>
          <p:bldP spid="36" grpId="0" bldLvl="0" autoUpdateAnimBg="0"/>
          <p:bldP spid="37" grpId="0"/>
          <p:bldP spid="38" grpId="0"/>
          <p:bldP spid="42" grpId="0" bldLvl="0" autoUpdateAnimBg="0"/>
          <p:bldP spid="43" grpId="0"/>
          <p:bldP spid="44" grpId="0"/>
          <p:bldP spid="48" grpId="0" bldLvl="0" autoUpdateAnimBg="0"/>
          <p:bldP spid="49" grpId="0"/>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53" presetClass="entr" presetSubtype="528"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ppt_w</p:attrName>
                                            </p:attrNameLst>
                                          </p:cBhvr>
                                          <p:tavLst>
                                            <p:tav tm="0">
                                              <p:val>
                                                <p:fltVal val="0"/>
                                              </p:val>
                                            </p:tav>
                                            <p:tav tm="100000">
                                              <p:val>
                                                <p:strVal val="#ppt_w"/>
                                              </p:val>
                                            </p:tav>
                                          </p:tavLst>
                                        </p:anim>
                                        <p:anim calcmode="lin" valueType="num">
                                          <p:cBhvr>
                                            <p:cTn id="31" dur="500" fill="hold"/>
                                            <p:tgtEl>
                                              <p:spTgt spid="27"/>
                                            </p:tgtEl>
                                            <p:attrNameLst>
                                              <p:attrName>ppt_h</p:attrName>
                                            </p:attrNameLst>
                                          </p:cBhvr>
                                          <p:tavLst>
                                            <p:tav tm="0">
                                              <p:val>
                                                <p:fltVal val="0"/>
                                              </p:val>
                                            </p:tav>
                                            <p:tav tm="100000">
                                              <p:val>
                                                <p:strVal val="#ppt_h"/>
                                              </p:val>
                                            </p:tav>
                                          </p:tavLst>
                                        </p:anim>
                                        <p:animEffect transition="in" filter="fade">
                                          <p:cBhvr>
                                            <p:cTn id="32" dur="500"/>
                                            <p:tgtEl>
                                              <p:spTgt spid="27"/>
                                            </p:tgtEl>
                                          </p:cBhvr>
                                        </p:animEffect>
                                        <p:anim calcmode="lin" valueType="num">
                                          <p:cBhvr>
                                            <p:cTn id="33" dur="500" fill="hold"/>
                                            <p:tgtEl>
                                              <p:spTgt spid="27"/>
                                            </p:tgtEl>
                                            <p:attrNameLst>
                                              <p:attrName>ppt_x</p:attrName>
                                            </p:attrNameLst>
                                          </p:cBhvr>
                                          <p:tavLst>
                                            <p:tav tm="0">
                                              <p:val>
                                                <p:fltVal val="0.5"/>
                                              </p:val>
                                            </p:tav>
                                            <p:tav tm="100000">
                                              <p:val>
                                                <p:strVal val="#ppt_x"/>
                                              </p:val>
                                            </p:tav>
                                          </p:tavLst>
                                        </p:anim>
                                        <p:anim calcmode="lin" valueType="num">
                                          <p:cBhvr>
                                            <p:cTn id="34" dur="500" fill="hold"/>
                                            <p:tgtEl>
                                              <p:spTgt spid="27"/>
                                            </p:tgtEl>
                                            <p:attrNameLst>
                                              <p:attrName>ppt_y</p:attrName>
                                            </p:attrNameLst>
                                          </p:cBhvr>
                                          <p:tavLst>
                                            <p:tav tm="0">
                                              <p:val>
                                                <p:fltVal val="0.5"/>
                                              </p:val>
                                            </p:tav>
                                            <p:tav tm="100000">
                                              <p:val>
                                                <p:strVal val="#ppt_y"/>
                                              </p:val>
                                            </p:tav>
                                          </p:tavLst>
                                        </p:anim>
                                      </p:childTnLst>
                                    </p:cTn>
                                  </p:par>
                                </p:childTnLst>
                              </p:cTn>
                            </p:par>
                            <p:par>
                              <p:cTn id="35" fill="hold">
                                <p:stCondLst>
                                  <p:cond delay="1500"/>
                                </p:stCondLst>
                                <p:childTnLst>
                                  <p:par>
                                    <p:cTn id="36" presetID="42" presetClass="entr" presetSubtype="0" fill="hold" grpId="0" nodeType="after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anim calcmode="lin" valueType="num">
                                          <p:cBhvr>
                                            <p:cTn id="39" dur="500" fill="hold"/>
                                            <p:tgtEl>
                                              <p:spTgt spid="30"/>
                                            </p:tgtEl>
                                            <p:attrNameLst>
                                              <p:attrName>ppt_x</p:attrName>
                                            </p:attrNameLst>
                                          </p:cBhvr>
                                          <p:tavLst>
                                            <p:tav tm="0">
                                              <p:val>
                                                <p:strVal val="#ppt_x"/>
                                              </p:val>
                                            </p:tav>
                                            <p:tav tm="100000">
                                              <p:val>
                                                <p:strVal val="#ppt_x"/>
                                              </p:val>
                                            </p:tav>
                                          </p:tavLst>
                                        </p:anim>
                                        <p:anim calcmode="lin" valueType="num">
                                          <p:cBhvr>
                                            <p:cTn id="40" dur="500" fill="hold"/>
                                            <p:tgtEl>
                                              <p:spTgt spid="30"/>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500"/>
                                            <p:tgtEl>
                                              <p:spTgt spid="26"/>
                                            </p:tgtEl>
                                          </p:cBhvr>
                                        </p:animEffect>
                                      </p:childTnLst>
                                    </p:cTn>
                                  </p:par>
                                </p:childTnLst>
                              </p:cTn>
                            </p:par>
                            <p:par>
                              <p:cTn id="45" fill="hold">
                                <p:stCondLst>
                                  <p:cond delay="2500"/>
                                </p:stCondLst>
                                <p:childTnLst>
                                  <p:par>
                                    <p:cTn id="46" presetID="2" presetClass="entr" presetSubtype="2"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additive="base">
                                            <p:cTn id="48" dur="500" fill="hold"/>
                                            <p:tgtEl>
                                              <p:spTgt spid="33"/>
                                            </p:tgtEl>
                                            <p:attrNameLst>
                                              <p:attrName>ppt_x</p:attrName>
                                            </p:attrNameLst>
                                          </p:cBhvr>
                                          <p:tavLst>
                                            <p:tav tm="0">
                                              <p:val>
                                                <p:strVal val="1+#ppt_w/2"/>
                                              </p:val>
                                            </p:tav>
                                            <p:tav tm="100000">
                                              <p:val>
                                                <p:strVal val="#ppt_x"/>
                                              </p:val>
                                            </p:tav>
                                          </p:tavLst>
                                        </p:anim>
                                        <p:anim calcmode="lin" valueType="num">
                                          <p:cBhvr additive="base">
                                            <p:cTn id="49" dur="500" fill="hold"/>
                                            <p:tgtEl>
                                              <p:spTgt spid="33"/>
                                            </p:tgtEl>
                                            <p:attrNameLst>
                                              <p:attrName>ppt_y</p:attrName>
                                            </p:attrNameLst>
                                          </p:cBhvr>
                                          <p:tavLst>
                                            <p:tav tm="0">
                                              <p:val>
                                                <p:strVal val="#ppt_y"/>
                                              </p:val>
                                            </p:tav>
                                            <p:tav tm="100000">
                                              <p:val>
                                                <p:strVal val="#ppt_y"/>
                                              </p:val>
                                            </p:tav>
                                          </p:tavLst>
                                        </p:anim>
                                      </p:childTnLst>
                                    </p:cTn>
                                  </p:par>
                                </p:childTnLst>
                              </p:cTn>
                            </p:par>
                            <p:par>
                              <p:cTn id="50" fill="hold">
                                <p:stCondLst>
                                  <p:cond delay="3000"/>
                                </p:stCondLst>
                                <p:childTnLst>
                                  <p:par>
                                    <p:cTn id="51" presetID="10" presetClass="entr" presetSubtype="0"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500"/>
                                            <p:tgtEl>
                                              <p:spTgt spid="36"/>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fade">
                                          <p:cBhvr>
                                            <p:cTn id="57" dur="500"/>
                                            <p:tgtEl>
                                              <p:spTgt spid="37"/>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fade">
                                          <p:cBhvr>
                                            <p:cTn id="60" dur="500"/>
                                            <p:tgtEl>
                                              <p:spTgt spid="38"/>
                                            </p:tgtEl>
                                          </p:cBhvr>
                                        </p:animEffect>
                                      </p:childTnLst>
                                    </p:cTn>
                                  </p:par>
                                </p:childTnLst>
                              </p:cTn>
                            </p:par>
                            <p:par>
                              <p:cTn id="61" fill="hold">
                                <p:stCondLst>
                                  <p:cond delay="4000"/>
                                </p:stCondLst>
                                <p:childTnLst>
                                  <p:par>
                                    <p:cTn id="62" presetID="22" presetClass="entr" presetSubtype="8"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left)">
                                          <p:cBhvr>
                                            <p:cTn id="64" dur="500"/>
                                            <p:tgtEl>
                                              <p:spTgt spid="31"/>
                                            </p:tgtEl>
                                          </p:cBhvr>
                                        </p:animEffect>
                                      </p:childTnLst>
                                    </p:cTn>
                                  </p:par>
                                </p:childTnLst>
                              </p:cTn>
                            </p:par>
                            <p:par>
                              <p:cTn id="65" fill="hold">
                                <p:stCondLst>
                                  <p:cond delay="4500"/>
                                </p:stCondLst>
                                <p:childTnLst>
                                  <p:par>
                                    <p:cTn id="66" presetID="2" presetClass="entr" presetSubtype="2" fill="hold" nodeType="afterEffect">
                                      <p:stCondLst>
                                        <p:cond delay="0"/>
                                      </p:stCondLst>
                                      <p:childTnLst>
                                        <p:set>
                                          <p:cBhvr>
                                            <p:cTn id="67" dur="1" fill="hold">
                                              <p:stCondLst>
                                                <p:cond delay="0"/>
                                              </p:stCondLst>
                                            </p:cTn>
                                            <p:tgtEl>
                                              <p:spTgt spid="39"/>
                                            </p:tgtEl>
                                            <p:attrNameLst>
                                              <p:attrName>style.visibility</p:attrName>
                                            </p:attrNameLst>
                                          </p:cBhvr>
                                          <p:to>
                                            <p:strVal val="visible"/>
                                          </p:to>
                                        </p:set>
                                        <p:anim calcmode="lin" valueType="num">
                                          <p:cBhvr additive="base">
                                            <p:cTn id="68" dur="500" fill="hold"/>
                                            <p:tgtEl>
                                              <p:spTgt spid="39"/>
                                            </p:tgtEl>
                                            <p:attrNameLst>
                                              <p:attrName>ppt_x</p:attrName>
                                            </p:attrNameLst>
                                          </p:cBhvr>
                                          <p:tavLst>
                                            <p:tav tm="0">
                                              <p:val>
                                                <p:strVal val="1+#ppt_w/2"/>
                                              </p:val>
                                            </p:tav>
                                            <p:tav tm="100000">
                                              <p:val>
                                                <p:strVal val="#ppt_x"/>
                                              </p:val>
                                            </p:tav>
                                          </p:tavLst>
                                        </p:anim>
                                        <p:anim calcmode="lin" valueType="num">
                                          <p:cBhvr additive="base">
                                            <p:cTn id="69" dur="500" fill="hold"/>
                                            <p:tgtEl>
                                              <p:spTgt spid="39"/>
                                            </p:tgtEl>
                                            <p:attrNameLst>
                                              <p:attrName>ppt_y</p:attrName>
                                            </p:attrNameLst>
                                          </p:cBhvr>
                                          <p:tavLst>
                                            <p:tav tm="0">
                                              <p:val>
                                                <p:strVal val="#ppt_y"/>
                                              </p:val>
                                            </p:tav>
                                            <p:tav tm="100000">
                                              <p:val>
                                                <p:strVal val="#ppt_y"/>
                                              </p:val>
                                            </p:tav>
                                          </p:tavLst>
                                        </p:anim>
                                      </p:childTnLst>
                                    </p:cTn>
                                  </p:par>
                                </p:childTnLst>
                              </p:cTn>
                            </p:par>
                            <p:par>
                              <p:cTn id="70" fill="hold">
                                <p:stCondLst>
                                  <p:cond delay="5000"/>
                                </p:stCondLst>
                                <p:childTnLst>
                                  <p:par>
                                    <p:cTn id="71" presetID="10" presetClass="entr" presetSubtype="0" fill="hold" grpId="0" nodeType="after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500"/>
                                            <p:tgtEl>
                                              <p:spTgt spid="42"/>
                                            </p:tgtEl>
                                          </p:cBhvr>
                                        </p:animEffect>
                                      </p:childTnLst>
                                    </p:cTn>
                                  </p:par>
                                </p:childTnLst>
                              </p:cTn>
                            </p:par>
                            <p:par>
                              <p:cTn id="74" fill="hold">
                                <p:stCondLst>
                                  <p:cond delay="5500"/>
                                </p:stCondLst>
                                <p:childTnLst>
                                  <p:par>
                                    <p:cTn id="75" presetID="10" presetClass="entr" presetSubtype="0" fill="hold" grpId="0" nodeType="after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fade">
                                          <p:cBhvr>
                                            <p:cTn id="77" dur="500"/>
                                            <p:tgtEl>
                                              <p:spTgt spid="43"/>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fade">
                                          <p:cBhvr>
                                            <p:cTn id="80" dur="500"/>
                                            <p:tgtEl>
                                              <p:spTgt spid="44"/>
                                            </p:tgtEl>
                                          </p:cBhvr>
                                        </p:animEffect>
                                      </p:childTnLst>
                                    </p:cTn>
                                  </p:par>
                                </p:childTnLst>
                              </p:cTn>
                            </p:par>
                            <p:par>
                              <p:cTn id="81" fill="hold">
                                <p:stCondLst>
                                  <p:cond delay="6000"/>
                                </p:stCondLst>
                                <p:childTnLst>
                                  <p:par>
                                    <p:cTn id="82" presetID="22" presetClass="entr" presetSubtype="8" fill="hold" grpId="0" nodeType="after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wipe(left)">
                                          <p:cBhvr>
                                            <p:cTn id="84" dur="500"/>
                                            <p:tgtEl>
                                              <p:spTgt spid="32"/>
                                            </p:tgtEl>
                                          </p:cBhvr>
                                        </p:animEffect>
                                      </p:childTnLst>
                                    </p:cTn>
                                  </p:par>
                                </p:childTnLst>
                              </p:cTn>
                            </p:par>
                            <p:par>
                              <p:cTn id="85" fill="hold">
                                <p:stCondLst>
                                  <p:cond delay="6500"/>
                                </p:stCondLst>
                                <p:childTnLst>
                                  <p:par>
                                    <p:cTn id="86" presetID="2" presetClass="entr" presetSubtype="2" fill="hold" nodeType="afterEffect">
                                      <p:stCondLst>
                                        <p:cond delay="0"/>
                                      </p:stCondLst>
                                      <p:childTnLst>
                                        <p:set>
                                          <p:cBhvr>
                                            <p:cTn id="87" dur="1" fill="hold">
                                              <p:stCondLst>
                                                <p:cond delay="0"/>
                                              </p:stCondLst>
                                            </p:cTn>
                                            <p:tgtEl>
                                              <p:spTgt spid="45"/>
                                            </p:tgtEl>
                                            <p:attrNameLst>
                                              <p:attrName>style.visibility</p:attrName>
                                            </p:attrNameLst>
                                          </p:cBhvr>
                                          <p:to>
                                            <p:strVal val="visible"/>
                                          </p:to>
                                        </p:set>
                                        <p:anim calcmode="lin" valueType="num">
                                          <p:cBhvr additive="base">
                                            <p:cTn id="88" dur="500" fill="hold"/>
                                            <p:tgtEl>
                                              <p:spTgt spid="45"/>
                                            </p:tgtEl>
                                            <p:attrNameLst>
                                              <p:attrName>ppt_x</p:attrName>
                                            </p:attrNameLst>
                                          </p:cBhvr>
                                          <p:tavLst>
                                            <p:tav tm="0">
                                              <p:val>
                                                <p:strVal val="1+#ppt_w/2"/>
                                              </p:val>
                                            </p:tav>
                                            <p:tav tm="100000">
                                              <p:val>
                                                <p:strVal val="#ppt_x"/>
                                              </p:val>
                                            </p:tav>
                                          </p:tavLst>
                                        </p:anim>
                                        <p:anim calcmode="lin" valueType="num">
                                          <p:cBhvr additive="base">
                                            <p:cTn id="89" dur="500" fill="hold"/>
                                            <p:tgtEl>
                                              <p:spTgt spid="45"/>
                                            </p:tgtEl>
                                            <p:attrNameLst>
                                              <p:attrName>ppt_y</p:attrName>
                                            </p:attrNameLst>
                                          </p:cBhvr>
                                          <p:tavLst>
                                            <p:tav tm="0">
                                              <p:val>
                                                <p:strVal val="#ppt_y"/>
                                              </p:val>
                                            </p:tav>
                                            <p:tav tm="100000">
                                              <p:val>
                                                <p:strVal val="#ppt_y"/>
                                              </p:val>
                                            </p:tav>
                                          </p:tavLst>
                                        </p:anim>
                                      </p:childTnLst>
                                    </p:cTn>
                                  </p:par>
                                </p:childTnLst>
                              </p:cTn>
                            </p:par>
                            <p:par>
                              <p:cTn id="90" fill="hold">
                                <p:stCondLst>
                                  <p:cond delay="7000"/>
                                </p:stCondLst>
                                <p:childTnLst>
                                  <p:par>
                                    <p:cTn id="91" presetID="10" presetClass="entr" presetSubtype="0" fill="hold" grpId="0" nodeType="afterEffect">
                                      <p:stCondLst>
                                        <p:cond delay="0"/>
                                      </p:stCondLst>
                                      <p:childTnLst>
                                        <p:set>
                                          <p:cBhvr>
                                            <p:cTn id="92" dur="1" fill="hold">
                                              <p:stCondLst>
                                                <p:cond delay="0"/>
                                              </p:stCondLst>
                                            </p:cTn>
                                            <p:tgtEl>
                                              <p:spTgt spid="48"/>
                                            </p:tgtEl>
                                            <p:attrNameLst>
                                              <p:attrName>style.visibility</p:attrName>
                                            </p:attrNameLst>
                                          </p:cBhvr>
                                          <p:to>
                                            <p:strVal val="visible"/>
                                          </p:to>
                                        </p:set>
                                        <p:animEffect transition="in" filter="fade">
                                          <p:cBhvr>
                                            <p:cTn id="93" dur="500"/>
                                            <p:tgtEl>
                                              <p:spTgt spid="48"/>
                                            </p:tgtEl>
                                          </p:cBhvr>
                                        </p:animEffect>
                                      </p:childTnLst>
                                    </p:cTn>
                                  </p:par>
                                </p:childTnLst>
                              </p:cTn>
                            </p:par>
                            <p:par>
                              <p:cTn id="94" fill="hold">
                                <p:stCondLst>
                                  <p:cond delay="7500"/>
                                </p:stCondLst>
                                <p:childTnLst>
                                  <p:par>
                                    <p:cTn id="95" presetID="10" presetClass="entr" presetSubtype="0" fill="hold" grpId="0" nodeType="afterEffect">
                                      <p:stCondLst>
                                        <p:cond delay="0"/>
                                      </p:stCondLst>
                                      <p:childTnLst>
                                        <p:set>
                                          <p:cBhvr>
                                            <p:cTn id="96" dur="1" fill="hold">
                                              <p:stCondLst>
                                                <p:cond delay="0"/>
                                              </p:stCondLst>
                                            </p:cTn>
                                            <p:tgtEl>
                                              <p:spTgt spid="49"/>
                                            </p:tgtEl>
                                            <p:attrNameLst>
                                              <p:attrName>style.visibility</p:attrName>
                                            </p:attrNameLst>
                                          </p:cBhvr>
                                          <p:to>
                                            <p:strVal val="visible"/>
                                          </p:to>
                                        </p:set>
                                        <p:animEffect transition="in" filter="fade">
                                          <p:cBhvr>
                                            <p:cTn id="97" dur="500"/>
                                            <p:tgtEl>
                                              <p:spTgt spid="49"/>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50"/>
                                            </p:tgtEl>
                                            <p:attrNameLst>
                                              <p:attrName>style.visibility</p:attrName>
                                            </p:attrNameLst>
                                          </p:cBhvr>
                                          <p:to>
                                            <p:strVal val="visible"/>
                                          </p:to>
                                        </p:set>
                                        <p:animEffect transition="in" filter="fade">
                                          <p:cBhvr>
                                            <p:cTn id="10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26" grpId="0" animBg="1"/>
          <p:bldP spid="30" grpId="0"/>
          <p:bldP spid="31" grpId="0" animBg="1"/>
          <p:bldP spid="32" grpId="0" animBg="1"/>
          <p:bldP spid="36" grpId="0" bldLvl="0" autoUpdateAnimBg="0"/>
          <p:bldP spid="37" grpId="0"/>
          <p:bldP spid="38" grpId="0"/>
          <p:bldP spid="42" grpId="0" bldLvl="0" autoUpdateAnimBg="0"/>
          <p:bldP spid="43" grpId="0"/>
          <p:bldP spid="44" grpId="0"/>
          <p:bldP spid="48" grpId="0" bldLvl="0" autoUpdateAnimBg="0"/>
          <p:bldP spid="49" grpId="0"/>
          <p:bldP spid="50"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Box 19"/>
          <p:cNvSpPr txBox="1"/>
          <p:nvPr/>
        </p:nvSpPr>
        <p:spPr>
          <a:xfrm>
            <a:off x="2289709" y="1384489"/>
            <a:ext cx="1338828" cy="323165"/>
          </a:xfrm>
          <a:prstGeom prst="rect">
            <a:avLst/>
          </a:prstGeom>
          <a:noFill/>
        </p:spPr>
        <p:txBody>
          <a:bodyPr wrap="none" rtlCol="0">
            <a:spAutoFit/>
          </a:bodyPr>
          <a:lstStyle/>
          <a:p>
            <a:pPr algn="r"/>
            <a:r>
              <a:rPr lang="zh-CN" altLang="en-US" sz="1500" dirty="0" smtClean="0">
                <a:latin typeface="微软雅黑" pitchFamily="34" charset="-122"/>
                <a:ea typeface="微软雅黑" pitchFamily="34" charset="-122"/>
              </a:rPr>
              <a:t>添加标题内容</a:t>
            </a:r>
            <a:endParaRPr lang="zh-CN" altLang="en-US" sz="1500" dirty="0">
              <a:latin typeface="微软雅黑" pitchFamily="34" charset="-122"/>
              <a:ea typeface="微软雅黑" pitchFamily="34" charset="-122"/>
            </a:endParaRPr>
          </a:p>
        </p:txBody>
      </p:sp>
      <p:grpSp>
        <p:nvGrpSpPr>
          <p:cNvPr id="21" name="组合 20"/>
          <p:cNvGrpSpPr/>
          <p:nvPr/>
        </p:nvGrpSpPr>
        <p:grpSpPr>
          <a:xfrm rot="16200000">
            <a:off x="3813938" y="1140545"/>
            <a:ext cx="902720" cy="1172844"/>
            <a:chOff x="4020870" y="2194485"/>
            <a:chExt cx="1102258" cy="1432090"/>
          </a:xfrm>
          <a:effectLst>
            <a:outerShdw blurRad="444500" dist="254000" dir="8100000" algn="tr" rotWithShape="0">
              <a:prstClr val="black">
                <a:alpha val="50000"/>
              </a:prstClr>
            </a:outerShdw>
          </a:effectLst>
        </p:grpSpPr>
        <p:sp>
          <p:nvSpPr>
            <p:cNvPr id="2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2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sp>
        <p:nvSpPr>
          <p:cNvPr id="24" name="TextBox 23"/>
          <p:cNvSpPr txBox="1"/>
          <p:nvPr/>
        </p:nvSpPr>
        <p:spPr>
          <a:xfrm>
            <a:off x="976722" y="1710912"/>
            <a:ext cx="2723823" cy="430887"/>
          </a:xfrm>
          <a:prstGeom prst="rect">
            <a:avLst/>
          </a:prstGeom>
          <a:noFill/>
        </p:spPr>
        <p:txBody>
          <a:bodyPr wrap="none" rtlCol="0">
            <a:spAutoFit/>
          </a:bodyPr>
          <a:lstStyle/>
          <a:p>
            <a:pPr algn="r">
              <a:defRPr/>
            </a:pPr>
            <a:r>
              <a:rPr lang="zh-CN" altLang="en-US" sz="1100" dirty="0">
                <a:latin typeface="微软雅黑" pitchFamily="34" charset="-122"/>
                <a:ea typeface="微软雅黑" pitchFamily="34" charset="-122"/>
              </a:rPr>
              <a:t>单击此处添加简短说明，添加简短文字，</a:t>
            </a:r>
            <a:endParaRPr lang="en-US" altLang="zh-CN" sz="1100" dirty="0">
              <a:latin typeface="微软雅黑" pitchFamily="34" charset="-122"/>
              <a:ea typeface="微软雅黑" pitchFamily="34" charset="-122"/>
            </a:endParaRPr>
          </a:p>
          <a:p>
            <a:pPr algn="r">
              <a:defRPr/>
            </a:pPr>
            <a:r>
              <a:rPr lang="zh-CN" altLang="en-US" sz="1100" dirty="0">
                <a:latin typeface="微软雅黑" pitchFamily="34" charset="-122"/>
                <a:ea typeface="微软雅黑" pitchFamily="34" charset="-122"/>
              </a:rPr>
              <a:t>具体文字添加此处。</a:t>
            </a:r>
            <a:endParaRPr lang="en-US" altLang="zh-CN" sz="1100" dirty="0">
              <a:latin typeface="微软雅黑" pitchFamily="34" charset="-122"/>
              <a:ea typeface="微软雅黑" pitchFamily="34" charset="-122"/>
            </a:endParaRPr>
          </a:p>
        </p:txBody>
      </p:sp>
      <p:sp>
        <p:nvSpPr>
          <p:cNvPr id="25" name="KSO_Shape"/>
          <p:cNvSpPr>
            <a:spLocks/>
          </p:cNvSpPr>
          <p:nvPr/>
        </p:nvSpPr>
        <p:spPr bwMode="auto">
          <a:xfrm>
            <a:off x="4134442" y="1507552"/>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007CD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sp>
        <p:nvSpPr>
          <p:cNvPr id="26" name="TextBox 25"/>
          <p:cNvSpPr txBox="1"/>
          <p:nvPr/>
        </p:nvSpPr>
        <p:spPr>
          <a:xfrm>
            <a:off x="2236538" y="2464609"/>
            <a:ext cx="1338828" cy="323165"/>
          </a:xfrm>
          <a:prstGeom prst="rect">
            <a:avLst/>
          </a:prstGeom>
          <a:noFill/>
        </p:spPr>
        <p:txBody>
          <a:bodyPr wrap="none" rtlCol="0">
            <a:spAutoFit/>
          </a:bodyPr>
          <a:lstStyle/>
          <a:p>
            <a:pPr algn="r"/>
            <a:r>
              <a:rPr lang="zh-CN" altLang="en-US" sz="1500" dirty="0" smtClean="0">
                <a:latin typeface="微软雅黑" pitchFamily="34" charset="-122"/>
                <a:ea typeface="微软雅黑" pitchFamily="34" charset="-122"/>
              </a:rPr>
              <a:t>添加标题内容</a:t>
            </a:r>
            <a:endParaRPr lang="zh-CN" altLang="en-US" sz="1500" dirty="0">
              <a:latin typeface="微软雅黑" pitchFamily="34" charset="-122"/>
              <a:ea typeface="微软雅黑" pitchFamily="34" charset="-122"/>
            </a:endParaRPr>
          </a:p>
        </p:txBody>
      </p:sp>
      <p:grpSp>
        <p:nvGrpSpPr>
          <p:cNvPr id="27" name="组合 26"/>
          <p:cNvGrpSpPr/>
          <p:nvPr/>
        </p:nvGrpSpPr>
        <p:grpSpPr>
          <a:xfrm rot="5400000" flipV="1">
            <a:off x="3817005" y="2205078"/>
            <a:ext cx="902720" cy="1183334"/>
            <a:chOff x="4020870" y="2194485"/>
            <a:chExt cx="1102258" cy="1432090"/>
          </a:xfrm>
          <a:effectLst>
            <a:outerShdw blurRad="444500" dist="254000" dir="8100000" algn="tr" rotWithShape="0">
              <a:prstClr val="black">
                <a:alpha val="50000"/>
              </a:prstClr>
            </a:outerShdw>
          </a:effectLst>
        </p:grpSpPr>
        <p:sp>
          <p:nvSpPr>
            <p:cNvPr id="2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2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sp>
        <p:nvSpPr>
          <p:cNvPr id="30" name="TextBox 29"/>
          <p:cNvSpPr txBox="1"/>
          <p:nvPr/>
        </p:nvSpPr>
        <p:spPr>
          <a:xfrm>
            <a:off x="940394" y="2788935"/>
            <a:ext cx="2723823" cy="430887"/>
          </a:xfrm>
          <a:prstGeom prst="rect">
            <a:avLst/>
          </a:prstGeom>
          <a:noFill/>
        </p:spPr>
        <p:txBody>
          <a:bodyPr wrap="none" rtlCol="0">
            <a:spAutoFit/>
          </a:bodyPr>
          <a:lstStyle/>
          <a:p>
            <a:pPr algn="r">
              <a:defRPr/>
            </a:pPr>
            <a:r>
              <a:rPr lang="zh-CN" altLang="en-US" sz="1100" dirty="0">
                <a:latin typeface="微软雅黑" pitchFamily="34" charset="-122"/>
                <a:ea typeface="微软雅黑" pitchFamily="34" charset="-122"/>
              </a:rPr>
              <a:t>单击此处添加简短说明，添加简短文字，</a:t>
            </a:r>
            <a:endParaRPr lang="en-US" altLang="zh-CN" sz="1100" dirty="0">
              <a:latin typeface="微软雅黑" pitchFamily="34" charset="-122"/>
              <a:ea typeface="微软雅黑" pitchFamily="34" charset="-122"/>
            </a:endParaRPr>
          </a:p>
          <a:p>
            <a:pPr algn="r">
              <a:defRPr/>
            </a:pPr>
            <a:r>
              <a:rPr lang="zh-CN" altLang="en-US" sz="1100" dirty="0">
                <a:latin typeface="微软雅黑" pitchFamily="34" charset="-122"/>
                <a:ea typeface="微软雅黑" pitchFamily="34" charset="-122"/>
              </a:rPr>
              <a:t>具体文字添加此处。</a:t>
            </a:r>
            <a:endParaRPr lang="en-US" altLang="zh-CN" sz="1100" dirty="0">
              <a:latin typeface="微软雅黑" pitchFamily="34" charset="-122"/>
              <a:ea typeface="微软雅黑" pitchFamily="34" charset="-122"/>
            </a:endParaRPr>
          </a:p>
        </p:txBody>
      </p:sp>
      <p:sp>
        <p:nvSpPr>
          <p:cNvPr id="31" name="KSO_Shape"/>
          <p:cNvSpPr>
            <a:spLocks/>
          </p:cNvSpPr>
          <p:nvPr/>
        </p:nvSpPr>
        <p:spPr bwMode="auto">
          <a:xfrm flipH="1">
            <a:off x="4088986" y="2528910"/>
            <a:ext cx="527637"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007CD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sp>
        <p:nvSpPr>
          <p:cNvPr id="32" name="TextBox 31"/>
          <p:cNvSpPr txBox="1"/>
          <p:nvPr/>
        </p:nvSpPr>
        <p:spPr>
          <a:xfrm>
            <a:off x="2185177" y="3569150"/>
            <a:ext cx="1338828" cy="323165"/>
          </a:xfrm>
          <a:prstGeom prst="rect">
            <a:avLst/>
          </a:prstGeom>
          <a:noFill/>
        </p:spPr>
        <p:txBody>
          <a:bodyPr wrap="none" rtlCol="0">
            <a:spAutoFit/>
          </a:bodyPr>
          <a:lstStyle/>
          <a:p>
            <a:pPr algn="r"/>
            <a:r>
              <a:rPr lang="zh-CN" altLang="en-US" sz="1500" dirty="0" smtClean="0">
                <a:latin typeface="微软雅黑" pitchFamily="34" charset="-122"/>
                <a:ea typeface="微软雅黑" pitchFamily="34" charset="-122"/>
              </a:rPr>
              <a:t>添加标题内容</a:t>
            </a:r>
            <a:endParaRPr lang="zh-CN" altLang="en-US" sz="1500" dirty="0">
              <a:latin typeface="微软雅黑" pitchFamily="34" charset="-122"/>
              <a:ea typeface="微软雅黑" pitchFamily="34" charset="-122"/>
            </a:endParaRPr>
          </a:p>
        </p:txBody>
      </p:sp>
      <p:grpSp>
        <p:nvGrpSpPr>
          <p:cNvPr id="33" name="组合 32"/>
          <p:cNvGrpSpPr/>
          <p:nvPr/>
        </p:nvGrpSpPr>
        <p:grpSpPr>
          <a:xfrm rot="16200000">
            <a:off x="3798120" y="3300887"/>
            <a:ext cx="902720" cy="1172844"/>
            <a:chOff x="4020870" y="2194485"/>
            <a:chExt cx="1102258" cy="1432090"/>
          </a:xfrm>
          <a:effectLst>
            <a:outerShdw blurRad="444500" dist="254000" dir="8100000" algn="tr" rotWithShape="0">
              <a:prstClr val="black">
                <a:alpha val="50000"/>
              </a:prstClr>
            </a:outerShdw>
          </a:effectLst>
        </p:grpSpPr>
        <p:sp>
          <p:nvSpPr>
            <p:cNvPr id="3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3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sp>
        <p:nvSpPr>
          <p:cNvPr id="36" name="TextBox 35"/>
          <p:cNvSpPr txBox="1"/>
          <p:nvPr/>
        </p:nvSpPr>
        <p:spPr>
          <a:xfrm>
            <a:off x="904714" y="3906688"/>
            <a:ext cx="2723823" cy="430887"/>
          </a:xfrm>
          <a:prstGeom prst="rect">
            <a:avLst/>
          </a:prstGeom>
          <a:noFill/>
        </p:spPr>
        <p:txBody>
          <a:bodyPr wrap="none" rtlCol="0">
            <a:spAutoFit/>
          </a:bodyPr>
          <a:lstStyle/>
          <a:p>
            <a:pPr algn="r">
              <a:defRPr/>
            </a:pPr>
            <a:r>
              <a:rPr lang="zh-CN" altLang="en-US" sz="1100" dirty="0">
                <a:latin typeface="微软雅黑" pitchFamily="34" charset="-122"/>
                <a:ea typeface="微软雅黑" pitchFamily="34" charset="-122"/>
              </a:rPr>
              <a:t>单击此处添加简短说明，添加简短文字，</a:t>
            </a:r>
            <a:endParaRPr lang="en-US" altLang="zh-CN" sz="1100" dirty="0">
              <a:latin typeface="微软雅黑" pitchFamily="34" charset="-122"/>
              <a:ea typeface="微软雅黑" pitchFamily="34" charset="-122"/>
            </a:endParaRPr>
          </a:p>
          <a:p>
            <a:pPr algn="r">
              <a:defRPr/>
            </a:pPr>
            <a:r>
              <a:rPr lang="zh-CN" altLang="en-US" sz="1100" dirty="0">
                <a:latin typeface="微软雅黑" pitchFamily="34" charset="-122"/>
                <a:ea typeface="微软雅黑" pitchFamily="34" charset="-122"/>
              </a:rPr>
              <a:t>具体文字添加此处。</a:t>
            </a:r>
            <a:endParaRPr lang="en-US" altLang="zh-CN" sz="1100" dirty="0">
              <a:latin typeface="微软雅黑" pitchFamily="34" charset="-122"/>
              <a:ea typeface="微软雅黑" pitchFamily="34" charset="-122"/>
            </a:endParaRPr>
          </a:p>
        </p:txBody>
      </p:sp>
      <p:sp>
        <p:nvSpPr>
          <p:cNvPr id="37" name="KSO_Shape"/>
          <p:cNvSpPr>
            <a:spLocks/>
          </p:cNvSpPr>
          <p:nvPr/>
        </p:nvSpPr>
        <p:spPr bwMode="auto">
          <a:xfrm>
            <a:off x="4129371" y="3667391"/>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rgbClr val="007CD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74704" y="702766"/>
            <a:ext cx="3297299" cy="3846850"/>
          </a:xfrm>
          <a:prstGeom prst="rect">
            <a:avLst/>
          </a:prstGeom>
        </p:spPr>
      </p:pic>
    </p:spTree>
    <p:extLst>
      <p:ext uri="{BB962C8B-B14F-4D97-AF65-F5344CB8AC3E}">
        <p14:creationId xmlns:p14="http://schemas.microsoft.com/office/powerpoint/2010/main" val="673917785"/>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2" presetClass="entr" presetSubtype="8" fill="hold" nodeType="afterEffect" p14:presetBounceEnd="44000">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14:bounceEnd="44000">
                                          <p:cBhvr additive="base">
                                            <p:cTn id="30" dur="500" fill="hold"/>
                                            <p:tgtEl>
                                              <p:spTgt spid="21"/>
                                            </p:tgtEl>
                                            <p:attrNameLst>
                                              <p:attrName>ppt_x</p:attrName>
                                            </p:attrNameLst>
                                          </p:cBhvr>
                                          <p:tavLst>
                                            <p:tav tm="0">
                                              <p:val>
                                                <p:strVal val="0-#ppt_w/2"/>
                                              </p:val>
                                            </p:tav>
                                            <p:tav tm="100000">
                                              <p:val>
                                                <p:strVal val="#ppt_x"/>
                                              </p:val>
                                            </p:tav>
                                          </p:tavLst>
                                        </p:anim>
                                        <p:anim calcmode="lin" valueType="num" p14:bounceEnd="44000">
                                          <p:cBhvr additive="base">
                                            <p:cTn id="31" dur="500" fill="hold"/>
                                            <p:tgtEl>
                                              <p:spTgt spid="21"/>
                                            </p:tgtEl>
                                            <p:attrNameLst>
                                              <p:attrName>ppt_y</p:attrName>
                                            </p:attrNameLst>
                                          </p:cBhvr>
                                          <p:tavLst>
                                            <p:tav tm="0">
                                              <p:val>
                                                <p:strVal val="#ppt_y"/>
                                              </p:val>
                                            </p:tav>
                                            <p:tav tm="100000">
                                              <p:val>
                                                <p:strVal val="#ppt_y"/>
                                              </p:val>
                                            </p:tav>
                                          </p:tavLst>
                                        </p:anim>
                                      </p:childTnLst>
                                    </p:cTn>
                                  </p:par>
                                  <p:par>
                                    <p:cTn id="32" presetID="12" presetClass="entr" presetSubtype="8" fill="hold" grpId="0" nodeType="withEffect">
                                      <p:stCondLst>
                                        <p:cond delay="20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300"/>
                                            <p:tgtEl>
                                              <p:spTgt spid="24"/>
                                            </p:tgtEl>
                                            <p:attrNameLst>
                                              <p:attrName>ppt_x</p:attrName>
                                            </p:attrNameLst>
                                          </p:cBhvr>
                                          <p:tavLst>
                                            <p:tav tm="0">
                                              <p:val>
                                                <p:strVal val="#ppt_x-#ppt_w*1.125000"/>
                                              </p:val>
                                            </p:tav>
                                            <p:tav tm="100000">
                                              <p:val>
                                                <p:strVal val="#ppt_x"/>
                                              </p:val>
                                            </p:tav>
                                          </p:tavLst>
                                        </p:anim>
                                        <p:animEffect transition="in" filter="wipe(right)">
                                          <p:cBhvr>
                                            <p:cTn id="35" dur="300"/>
                                            <p:tgtEl>
                                              <p:spTgt spid="24"/>
                                            </p:tgtEl>
                                          </p:cBhvr>
                                        </p:animEffect>
                                      </p:childTnLst>
                                    </p:cTn>
                                  </p:par>
                                  <p:par>
                                    <p:cTn id="36" presetID="12" presetClass="entr" presetSubtype="8" fill="hold" grpId="0" nodeType="withEffect">
                                      <p:stCondLst>
                                        <p:cond delay="20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300"/>
                                            <p:tgtEl>
                                              <p:spTgt spid="20"/>
                                            </p:tgtEl>
                                            <p:attrNameLst>
                                              <p:attrName>ppt_x</p:attrName>
                                            </p:attrNameLst>
                                          </p:cBhvr>
                                          <p:tavLst>
                                            <p:tav tm="0">
                                              <p:val>
                                                <p:strVal val="#ppt_x-#ppt_w*1.125000"/>
                                              </p:val>
                                            </p:tav>
                                            <p:tav tm="100000">
                                              <p:val>
                                                <p:strVal val="#ppt_x"/>
                                              </p:val>
                                            </p:tav>
                                          </p:tavLst>
                                        </p:anim>
                                        <p:animEffect transition="in" filter="wipe(right)">
                                          <p:cBhvr>
                                            <p:cTn id="39" dur="300"/>
                                            <p:tgtEl>
                                              <p:spTgt spid="20"/>
                                            </p:tgtEl>
                                          </p:cBhvr>
                                        </p:animEffect>
                                      </p:childTnLst>
                                    </p:cTn>
                                  </p:par>
                                  <p:par>
                                    <p:cTn id="40" presetID="53" presetClass="entr" presetSubtype="528" fill="hold" grpId="0" nodeType="withEffect">
                                      <p:stCondLst>
                                        <p:cond delay="100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anim calcmode="lin" valueType="num">
                                          <p:cBhvr>
                                            <p:cTn id="45" dur="500" fill="hold"/>
                                            <p:tgtEl>
                                              <p:spTgt spid="25"/>
                                            </p:tgtEl>
                                            <p:attrNameLst>
                                              <p:attrName>ppt_x</p:attrName>
                                            </p:attrNameLst>
                                          </p:cBhvr>
                                          <p:tavLst>
                                            <p:tav tm="0">
                                              <p:val>
                                                <p:fltVal val="0.5"/>
                                              </p:val>
                                            </p:tav>
                                            <p:tav tm="100000">
                                              <p:val>
                                                <p:strVal val="#ppt_x"/>
                                              </p:val>
                                            </p:tav>
                                          </p:tavLst>
                                        </p:anim>
                                        <p:anim calcmode="lin" valueType="num">
                                          <p:cBhvr>
                                            <p:cTn id="46" dur="500" fill="hold"/>
                                            <p:tgtEl>
                                              <p:spTgt spid="25"/>
                                            </p:tgtEl>
                                            <p:attrNameLst>
                                              <p:attrName>ppt_y</p:attrName>
                                            </p:attrNameLst>
                                          </p:cBhvr>
                                          <p:tavLst>
                                            <p:tav tm="0">
                                              <p:val>
                                                <p:fltVal val="0.5"/>
                                              </p:val>
                                            </p:tav>
                                            <p:tav tm="100000">
                                              <p:val>
                                                <p:strVal val="#ppt_y"/>
                                              </p:val>
                                            </p:tav>
                                          </p:tavLst>
                                        </p:anim>
                                      </p:childTnLst>
                                    </p:cTn>
                                  </p:par>
                                </p:childTnLst>
                              </p:cTn>
                            </p:par>
                            <p:par>
                              <p:cTn id="47" fill="hold">
                                <p:stCondLst>
                                  <p:cond delay="2500"/>
                                </p:stCondLst>
                                <p:childTnLst>
                                  <p:par>
                                    <p:cTn id="48" presetID="2" presetClass="entr" presetSubtype="2" fill="hold" nodeType="afterEffect" p14:presetBounceEnd="44000">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14:bounceEnd="44000">
                                          <p:cBhvr additive="base">
                                            <p:cTn id="50" dur="500" fill="hold"/>
                                            <p:tgtEl>
                                              <p:spTgt spid="27"/>
                                            </p:tgtEl>
                                            <p:attrNameLst>
                                              <p:attrName>ppt_x</p:attrName>
                                            </p:attrNameLst>
                                          </p:cBhvr>
                                          <p:tavLst>
                                            <p:tav tm="0">
                                              <p:val>
                                                <p:strVal val="1+#ppt_w/2"/>
                                              </p:val>
                                            </p:tav>
                                            <p:tav tm="100000">
                                              <p:val>
                                                <p:strVal val="#ppt_x"/>
                                              </p:val>
                                            </p:tav>
                                          </p:tavLst>
                                        </p:anim>
                                        <p:anim calcmode="lin" valueType="num" p14:bounceEnd="44000">
                                          <p:cBhvr additive="base">
                                            <p:cTn id="51" dur="500" fill="hold"/>
                                            <p:tgtEl>
                                              <p:spTgt spid="27"/>
                                            </p:tgtEl>
                                            <p:attrNameLst>
                                              <p:attrName>ppt_y</p:attrName>
                                            </p:attrNameLst>
                                          </p:cBhvr>
                                          <p:tavLst>
                                            <p:tav tm="0">
                                              <p:val>
                                                <p:strVal val="#ppt_y"/>
                                              </p:val>
                                            </p:tav>
                                            <p:tav tm="100000">
                                              <p:val>
                                                <p:strVal val="#ppt_y"/>
                                              </p:val>
                                            </p:tav>
                                          </p:tavLst>
                                        </p:anim>
                                      </p:childTnLst>
                                    </p:cTn>
                                  </p:par>
                                  <p:par>
                                    <p:cTn id="52" presetID="12" presetClass="entr" presetSubtype="2" fill="hold" grpId="0" nodeType="withEffect">
                                      <p:stCondLst>
                                        <p:cond delay="20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300"/>
                                            <p:tgtEl>
                                              <p:spTgt spid="26"/>
                                            </p:tgtEl>
                                            <p:attrNameLst>
                                              <p:attrName>ppt_x</p:attrName>
                                            </p:attrNameLst>
                                          </p:cBhvr>
                                          <p:tavLst>
                                            <p:tav tm="0">
                                              <p:val>
                                                <p:strVal val="#ppt_x+#ppt_w*1.125000"/>
                                              </p:val>
                                            </p:tav>
                                            <p:tav tm="100000">
                                              <p:val>
                                                <p:strVal val="#ppt_x"/>
                                              </p:val>
                                            </p:tav>
                                          </p:tavLst>
                                        </p:anim>
                                        <p:animEffect transition="in" filter="wipe(left)">
                                          <p:cBhvr>
                                            <p:cTn id="55" dur="300"/>
                                            <p:tgtEl>
                                              <p:spTgt spid="26"/>
                                            </p:tgtEl>
                                          </p:cBhvr>
                                        </p:animEffect>
                                      </p:childTnLst>
                                    </p:cTn>
                                  </p:par>
                                  <p:par>
                                    <p:cTn id="56" presetID="12" presetClass="entr" presetSubtype="2" fill="hold" grpId="0" nodeType="withEffect">
                                      <p:stCondLst>
                                        <p:cond delay="20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300"/>
                                            <p:tgtEl>
                                              <p:spTgt spid="30"/>
                                            </p:tgtEl>
                                            <p:attrNameLst>
                                              <p:attrName>ppt_x</p:attrName>
                                            </p:attrNameLst>
                                          </p:cBhvr>
                                          <p:tavLst>
                                            <p:tav tm="0">
                                              <p:val>
                                                <p:strVal val="#ppt_x+#ppt_w*1.125000"/>
                                              </p:val>
                                            </p:tav>
                                            <p:tav tm="100000">
                                              <p:val>
                                                <p:strVal val="#ppt_x"/>
                                              </p:val>
                                            </p:tav>
                                          </p:tavLst>
                                        </p:anim>
                                        <p:animEffect transition="in" filter="wipe(left)">
                                          <p:cBhvr>
                                            <p:cTn id="59" dur="300"/>
                                            <p:tgtEl>
                                              <p:spTgt spid="30"/>
                                            </p:tgtEl>
                                          </p:cBhvr>
                                        </p:animEffect>
                                      </p:childTnLst>
                                    </p:cTn>
                                  </p:par>
                                  <p:par>
                                    <p:cTn id="60" presetID="53" presetClass="entr" presetSubtype="528" fill="hold" grpId="0" nodeType="withEffect">
                                      <p:stCondLst>
                                        <p:cond delay="200"/>
                                      </p:stCondLst>
                                      <p:childTnLst>
                                        <p:set>
                                          <p:cBhvr>
                                            <p:cTn id="61" dur="1" fill="hold">
                                              <p:stCondLst>
                                                <p:cond delay="0"/>
                                              </p:stCondLst>
                                            </p:cTn>
                                            <p:tgtEl>
                                              <p:spTgt spid="31"/>
                                            </p:tgtEl>
                                            <p:attrNameLst>
                                              <p:attrName>style.visibility</p:attrName>
                                            </p:attrNameLst>
                                          </p:cBhvr>
                                          <p:to>
                                            <p:strVal val="visible"/>
                                          </p:to>
                                        </p:set>
                                        <p:anim calcmode="lin" valueType="num">
                                          <p:cBhvr>
                                            <p:cTn id="62" dur="500" fill="hold"/>
                                            <p:tgtEl>
                                              <p:spTgt spid="31"/>
                                            </p:tgtEl>
                                            <p:attrNameLst>
                                              <p:attrName>ppt_w</p:attrName>
                                            </p:attrNameLst>
                                          </p:cBhvr>
                                          <p:tavLst>
                                            <p:tav tm="0">
                                              <p:val>
                                                <p:fltVal val="0"/>
                                              </p:val>
                                            </p:tav>
                                            <p:tav tm="100000">
                                              <p:val>
                                                <p:strVal val="#ppt_w"/>
                                              </p:val>
                                            </p:tav>
                                          </p:tavLst>
                                        </p:anim>
                                        <p:anim calcmode="lin" valueType="num">
                                          <p:cBhvr>
                                            <p:cTn id="63" dur="500" fill="hold"/>
                                            <p:tgtEl>
                                              <p:spTgt spid="31"/>
                                            </p:tgtEl>
                                            <p:attrNameLst>
                                              <p:attrName>ppt_h</p:attrName>
                                            </p:attrNameLst>
                                          </p:cBhvr>
                                          <p:tavLst>
                                            <p:tav tm="0">
                                              <p:val>
                                                <p:fltVal val="0"/>
                                              </p:val>
                                            </p:tav>
                                            <p:tav tm="100000">
                                              <p:val>
                                                <p:strVal val="#ppt_h"/>
                                              </p:val>
                                            </p:tav>
                                          </p:tavLst>
                                        </p:anim>
                                        <p:animEffect transition="in" filter="fade">
                                          <p:cBhvr>
                                            <p:cTn id="64" dur="500"/>
                                            <p:tgtEl>
                                              <p:spTgt spid="31"/>
                                            </p:tgtEl>
                                          </p:cBhvr>
                                        </p:animEffect>
                                        <p:anim calcmode="lin" valueType="num">
                                          <p:cBhvr>
                                            <p:cTn id="65" dur="500" fill="hold"/>
                                            <p:tgtEl>
                                              <p:spTgt spid="31"/>
                                            </p:tgtEl>
                                            <p:attrNameLst>
                                              <p:attrName>ppt_x</p:attrName>
                                            </p:attrNameLst>
                                          </p:cBhvr>
                                          <p:tavLst>
                                            <p:tav tm="0">
                                              <p:val>
                                                <p:fltVal val="0.5"/>
                                              </p:val>
                                            </p:tav>
                                            <p:tav tm="100000">
                                              <p:val>
                                                <p:strVal val="#ppt_x"/>
                                              </p:val>
                                            </p:tav>
                                          </p:tavLst>
                                        </p:anim>
                                        <p:anim calcmode="lin" valueType="num">
                                          <p:cBhvr>
                                            <p:cTn id="66" dur="500" fill="hold"/>
                                            <p:tgtEl>
                                              <p:spTgt spid="31"/>
                                            </p:tgtEl>
                                            <p:attrNameLst>
                                              <p:attrName>ppt_y</p:attrName>
                                            </p:attrNameLst>
                                          </p:cBhvr>
                                          <p:tavLst>
                                            <p:tav tm="0">
                                              <p:val>
                                                <p:fltVal val="0.5"/>
                                              </p:val>
                                            </p:tav>
                                            <p:tav tm="100000">
                                              <p:val>
                                                <p:strVal val="#ppt_y"/>
                                              </p:val>
                                            </p:tav>
                                          </p:tavLst>
                                        </p:anim>
                                      </p:childTnLst>
                                    </p:cTn>
                                  </p:par>
                                </p:childTnLst>
                              </p:cTn>
                            </p:par>
                            <p:par>
                              <p:cTn id="67" fill="hold">
                                <p:stCondLst>
                                  <p:cond delay="3200"/>
                                </p:stCondLst>
                                <p:childTnLst>
                                  <p:par>
                                    <p:cTn id="68" presetID="2" presetClass="entr" presetSubtype="8" fill="hold" nodeType="afterEffect" p14:presetBounceEnd="44000">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14:bounceEnd="44000">
                                          <p:cBhvr additive="base">
                                            <p:cTn id="70" dur="500" fill="hold"/>
                                            <p:tgtEl>
                                              <p:spTgt spid="33"/>
                                            </p:tgtEl>
                                            <p:attrNameLst>
                                              <p:attrName>ppt_x</p:attrName>
                                            </p:attrNameLst>
                                          </p:cBhvr>
                                          <p:tavLst>
                                            <p:tav tm="0">
                                              <p:val>
                                                <p:strVal val="0-#ppt_w/2"/>
                                              </p:val>
                                            </p:tav>
                                            <p:tav tm="100000">
                                              <p:val>
                                                <p:strVal val="#ppt_x"/>
                                              </p:val>
                                            </p:tav>
                                          </p:tavLst>
                                        </p:anim>
                                        <p:anim calcmode="lin" valueType="num" p14:bounceEnd="44000">
                                          <p:cBhvr additive="base">
                                            <p:cTn id="71" dur="500" fill="hold"/>
                                            <p:tgtEl>
                                              <p:spTgt spid="33"/>
                                            </p:tgtEl>
                                            <p:attrNameLst>
                                              <p:attrName>ppt_y</p:attrName>
                                            </p:attrNameLst>
                                          </p:cBhvr>
                                          <p:tavLst>
                                            <p:tav tm="0">
                                              <p:val>
                                                <p:strVal val="#ppt_y"/>
                                              </p:val>
                                            </p:tav>
                                            <p:tav tm="100000">
                                              <p:val>
                                                <p:strVal val="#ppt_y"/>
                                              </p:val>
                                            </p:tav>
                                          </p:tavLst>
                                        </p:anim>
                                      </p:childTnLst>
                                    </p:cTn>
                                  </p:par>
                                  <p:par>
                                    <p:cTn id="72" presetID="12" presetClass="entr" presetSubtype="8" fill="hold" grpId="0" nodeType="withEffect">
                                      <p:stCondLst>
                                        <p:cond delay="200"/>
                                      </p:stCondLst>
                                      <p:childTnLst>
                                        <p:set>
                                          <p:cBhvr>
                                            <p:cTn id="73" dur="1" fill="hold">
                                              <p:stCondLst>
                                                <p:cond delay="0"/>
                                              </p:stCondLst>
                                            </p:cTn>
                                            <p:tgtEl>
                                              <p:spTgt spid="36"/>
                                            </p:tgtEl>
                                            <p:attrNameLst>
                                              <p:attrName>style.visibility</p:attrName>
                                            </p:attrNameLst>
                                          </p:cBhvr>
                                          <p:to>
                                            <p:strVal val="visible"/>
                                          </p:to>
                                        </p:set>
                                        <p:anim calcmode="lin" valueType="num">
                                          <p:cBhvr additive="base">
                                            <p:cTn id="74" dur="300"/>
                                            <p:tgtEl>
                                              <p:spTgt spid="36"/>
                                            </p:tgtEl>
                                            <p:attrNameLst>
                                              <p:attrName>ppt_x</p:attrName>
                                            </p:attrNameLst>
                                          </p:cBhvr>
                                          <p:tavLst>
                                            <p:tav tm="0">
                                              <p:val>
                                                <p:strVal val="#ppt_x-#ppt_w*1.125000"/>
                                              </p:val>
                                            </p:tav>
                                            <p:tav tm="100000">
                                              <p:val>
                                                <p:strVal val="#ppt_x"/>
                                              </p:val>
                                            </p:tav>
                                          </p:tavLst>
                                        </p:anim>
                                        <p:animEffect transition="in" filter="wipe(right)">
                                          <p:cBhvr>
                                            <p:cTn id="75" dur="300"/>
                                            <p:tgtEl>
                                              <p:spTgt spid="36"/>
                                            </p:tgtEl>
                                          </p:cBhvr>
                                        </p:animEffect>
                                      </p:childTnLst>
                                    </p:cTn>
                                  </p:par>
                                  <p:par>
                                    <p:cTn id="76" presetID="12" presetClass="entr" presetSubtype="8" fill="hold" grpId="0" nodeType="withEffect">
                                      <p:stCondLst>
                                        <p:cond delay="200"/>
                                      </p:stCondLst>
                                      <p:childTnLst>
                                        <p:set>
                                          <p:cBhvr>
                                            <p:cTn id="77" dur="1" fill="hold">
                                              <p:stCondLst>
                                                <p:cond delay="0"/>
                                              </p:stCondLst>
                                            </p:cTn>
                                            <p:tgtEl>
                                              <p:spTgt spid="32"/>
                                            </p:tgtEl>
                                            <p:attrNameLst>
                                              <p:attrName>style.visibility</p:attrName>
                                            </p:attrNameLst>
                                          </p:cBhvr>
                                          <p:to>
                                            <p:strVal val="visible"/>
                                          </p:to>
                                        </p:set>
                                        <p:anim calcmode="lin" valueType="num">
                                          <p:cBhvr additive="base">
                                            <p:cTn id="78" dur="300"/>
                                            <p:tgtEl>
                                              <p:spTgt spid="32"/>
                                            </p:tgtEl>
                                            <p:attrNameLst>
                                              <p:attrName>ppt_x</p:attrName>
                                            </p:attrNameLst>
                                          </p:cBhvr>
                                          <p:tavLst>
                                            <p:tav tm="0">
                                              <p:val>
                                                <p:strVal val="#ppt_x-#ppt_w*1.125000"/>
                                              </p:val>
                                            </p:tav>
                                            <p:tav tm="100000">
                                              <p:val>
                                                <p:strVal val="#ppt_x"/>
                                              </p:val>
                                            </p:tav>
                                          </p:tavLst>
                                        </p:anim>
                                        <p:animEffect transition="in" filter="wipe(right)">
                                          <p:cBhvr>
                                            <p:cTn id="79" dur="300"/>
                                            <p:tgtEl>
                                              <p:spTgt spid="32"/>
                                            </p:tgtEl>
                                          </p:cBhvr>
                                        </p:animEffect>
                                      </p:childTnLst>
                                    </p:cTn>
                                  </p:par>
                                  <p:par>
                                    <p:cTn id="80" presetID="53" presetClass="entr" presetSubtype="528" fill="hold" grpId="0" nodeType="withEffect">
                                      <p:stCondLst>
                                        <p:cond delay="600"/>
                                      </p:stCondLst>
                                      <p:childTnLst>
                                        <p:set>
                                          <p:cBhvr>
                                            <p:cTn id="81" dur="1" fill="hold">
                                              <p:stCondLst>
                                                <p:cond delay="0"/>
                                              </p:stCondLst>
                                            </p:cTn>
                                            <p:tgtEl>
                                              <p:spTgt spid="37"/>
                                            </p:tgtEl>
                                            <p:attrNameLst>
                                              <p:attrName>style.visibility</p:attrName>
                                            </p:attrNameLst>
                                          </p:cBhvr>
                                          <p:to>
                                            <p:strVal val="visible"/>
                                          </p:to>
                                        </p:set>
                                        <p:anim calcmode="lin" valueType="num">
                                          <p:cBhvr>
                                            <p:cTn id="82" dur="500" fill="hold"/>
                                            <p:tgtEl>
                                              <p:spTgt spid="37"/>
                                            </p:tgtEl>
                                            <p:attrNameLst>
                                              <p:attrName>ppt_w</p:attrName>
                                            </p:attrNameLst>
                                          </p:cBhvr>
                                          <p:tavLst>
                                            <p:tav tm="0">
                                              <p:val>
                                                <p:fltVal val="0"/>
                                              </p:val>
                                            </p:tav>
                                            <p:tav tm="100000">
                                              <p:val>
                                                <p:strVal val="#ppt_w"/>
                                              </p:val>
                                            </p:tav>
                                          </p:tavLst>
                                        </p:anim>
                                        <p:anim calcmode="lin" valueType="num">
                                          <p:cBhvr>
                                            <p:cTn id="83" dur="500" fill="hold"/>
                                            <p:tgtEl>
                                              <p:spTgt spid="37"/>
                                            </p:tgtEl>
                                            <p:attrNameLst>
                                              <p:attrName>ppt_h</p:attrName>
                                            </p:attrNameLst>
                                          </p:cBhvr>
                                          <p:tavLst>
                                            <p:tav tm="0">
                                              <p:val>
                                                <p:fltVal val="0"/>
                                              </p:val>
                                            </p:tav>
                                            <p:tav tm="100000">
                                              <p:val>
                                                <p:strVal val="#ppt_h"/>
                                              </p:val>
                                            </p:tav>
                                          </p:tavLst>
                                        </p:anim>
                                        <p:animEffect transition="in" filter="fade">
                                          <p:cBhvr>
                                            <p:cTn id="84" dur="500"/>
                                            <p:tgtEl>
                                              <p:spTgt spid="37"/>
                                            </p:tgtEl>
                                          </p:cBhvr>
                                        </p:animEffect>
                                        <p:anim calcmode="lin" valueType="num">
                                          <p:cBhvr>
                                            <p:cTn id="85" dur="500" fill="hold"/>
                                            <p:tgtEl>
                                              <p:spTgt spid="37"/>
                                            </p:tgtEl>
                                            <p:attrNameLst>
                                              <p:attrName>ppt_x</p:attrName>
                                            </p:attrNameLst>
                                          </p:cBhvr>
                                          <p:tavLst>
                                            <p:tav tm="0">
                                              <p:val>
                                                <p:fltVal val="0.5"/>
                                              </p:val>
                                            </p:tav>
                                            <p:tav tm="100000">
                                              <p:val>
                                                <p:strVal val="#ppt_x"/>
                                              </p:val>
                                            </p:tav>
                                          </p:tavLst>
                                        </p:anim>
                                        <p:anim calcmode="lin" valueType="num">
                                          <p:cBhvr>
                                            <p:cTn id="86" dur="500" fill="hold"/>
                                            <p:tgtEl>
                                              <p:spTgt spid="3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20" grpId="0"/>
          <p:bldP spid="24" grpId="0"/>
          <p:bldP spid="25" grpId="0" animBg="1"/>
          <p:bldP spid="26" grpId="0"/>
          <p:bldP spid="30" grpId="0"/>
          <p:bldP spid="31" grpId="0" animBg="1"/>
          <p:bldP spid="32" grpId="0"/>
          <p:bldP spid="36" grpId="0"/>
          <p:bldP spid="3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2" presetClass="entr" presetSubtype="8"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500" fill="hold"/>
                                            <p:tgtEl>
                                              <p:spTgt spid="21"/>
                                            </p:tgtEl>
                                            <p:attrNameLst>
                                              <p:attrName>ppt_x</p:attrName>
                                            </p:attrNameLst>
                                          </p:cBhvr>
                                          <p:tavLst>
                                            <p:tav tm="0">
                                              <p:val>
                                                <p:strVal val="0-#ppt_w/2"/>
                                              </p:val>
                                            </p:tav>
                                            <p:tav tm="100000">
                                              <p:val>
                                                <p:strVal val="#ppt_x"/>
                                              </p:val>
                                            </p:tav>
                                          </p:tavLst>
                                        </p:anim>
                                        <p:anim calcmode="lin" valueType="num">
                                          <p:cBhvr additive="base">
                                            <p:cTn id="31" dur="500" fill="hold"/>
                                            <p:tgtEl>
                                              <p:spTgt spid="21"/>
                                            </p:tgtEl>
                                            <p:attrNameLst>
                                              <p:attrName>ppt_y</p:attrName>
                                            </p:attrNameLst>
                                          </p:cBhvr>
                                          <p:tavLst>
                                            <p:tav tm="0">
                                              <p:val>
                                                <p:strVal val="#ppt_y"/>
                                              </p:val>
                                            </p:tav>
                                            <p:tav tm="100000">
                                              <p:val>
                                                <p:strVal val="#ppt_y"/>
                                              </p:val>
                                            </p:tav>
                                          </p:tavLst>
                                        </p:anim>
                                      </p:childTnLst>
                                    </p:cTn>
                                  </p:par>
                                  <p:par>
                                    <p:cTn id="32" presetID="12" presetClass="entr" presetSubtype="8" fill="hold" grpId="0" nodeType="withEffect">
                                      <p:stCondLst>
                                        <p:cond delay="20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300"/>
                                            <p:tgtEl>
                                              <p:spTgt spid="24"/>
                                            </p:tgtEl>
                                            <p:attrNameLst>
                                              <p:attrName>ppt_x</p:attrName>
                                            </p:attrNameLst>
                                          </p:cBhvr>
                                          <p:tavLst>
                                            <p:tav tm="0">
                                              <p:val>
                                                <p:strVal val="#ppt_x-#ppt_w*1.125000"/>
                                              </p:val>
                                            </p:tav>
                                            <p:tav tm="100000">
                                              <p:val>
                                                <p:strVal val="#ppt_x"/>
                                              </p:val>
                                            </p:tav>
                                          </p:tavLst>
                                        </p:anim>
                                        <p:animEffect transition="in" filter="wipe(right)">
                                          <p:cBhvr>
                                            <p:cTn id="35" dur="300"/>
                                            <p:tgtEl>
                                              <p:spTgt spid="24"/>
                                            </p:tgtEl>
                                          </p:cBhvr>
                                        </p:animEffect>
                                      </p:childTnLst>
                                    </p:cTn>
                                  </p:par>
                                  <p:par>
                                    <p:cTn id="36" presetID="12" presetClass="entr" presetSubtype="8" fill="hold" grpId="0" nodeType="withEffect">
                                      <p:stCondLst>
                                        <p:cond delay="20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300"/>
                                            <p:tgtEl>
                                              <p:spTgt spid="20"/>
                                            </p:tgtEl>
                                            <p:attrNameLst>
                                              <p:attrName>ppt_x</p:attrName>
                                            </p:attrNameLst>
                                          </p:cBhvr>
                                          <p:tavLst>
                                            <p:tav tm="0">
                                              <p:val>
                                                <p:strVal val="#ppt_x-#ppt_w*1.125000"/>
                                              </p:val>
                                            </p:tav>
                                            <p:tav tm="100000">
                                              <p:val>
                                                <p:strVal val="#ppt_x"/>
                                              </p:val>
                                            </p:tav>
                                          </p:tavLst>
                                        </p:anim>
                                        <p:animEffect transition="in" filter="wipe(right)">
                                          <p:cBhvr>
                                            <p:cTn id="39" dur="300"/>
                                            <p:tgtEl>
                                              <p:spTgt spid="20"/>
                                            </p:tgtEl>
                                          </p:cBhvr>
                                        </p:animEffect>
                                      </p:childTnLst>
                                    </p:cTn>
                                  </p:par>
                                  <p:par>
                                    <p:cTn id="40" presetID="53" presetClass="entr" presetSubtype="528" fill="hold" grpId="0" nodeType="withEffect">
                                      <p:stCondLst>
                                        <p:cond delay="100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anim calcmode="lin" valueType="num">
                                          <p:cBhvr>
                                            <p:cTn id="45" dur="500" fill="hold"/>
                                            <p:tgtEl>
                                              <p:spTgt spid="25"/>
                                            </p:tgtEl>
                                            <p:attrNameLst>
                                              <p:attrName>ppt_x</p:attrName>
                                            </p:attrNameLst>
                                          </p:cBhvr>
                                          <p:tavLst>
                                            <p:tav tm="0">
                                              <p:val>
                                                <p:fltVal val="0.5"/>
                                              </p:val>
                                            </p:tav>
                                            <p:tav tm="100000">
                                              <p:val>
                                                <p:strVal val="#ppt_x"/>
                                              </p:val>
                                            </p:tav>
                                          </p:tavLst>
                                        </p:anim>
                                        <p:anim calcmode="lin" valueType="num">
                                          <p:cBhvr>
                                            <p:cTn id="46" dur="500" fill="hold"/>
                                            <p:tgtEl>
                                              <p:spTgt spid="25"/>
                                            </p:tgtEl>
                                            <p:attrNameLst>
                                              <p:attrName>ppt_y</p:attrName>
                                            </p:attrNameLst>
                                          </p:cBhvr>
                                          <p:tavLst>
                                            <p:tav tm="0">
                                              <p:val>
                                                <p:fltVal val="0.5"/>
                                              </p:val>
                                            </p:tav>
                                            <p:tav tm="100000">
                                              <p:val>
                                                <p:strVal val="#ppt_y"/>
                                              </p:val>
                                            </p:tav>
                                          </p:tavLst>
                                        </p:anim>
                                      </p:childTnLst>
                                    </p:cTn>
                                  </p:par>
                                </p:childTnLst>
                              </p:cTn>
                            </p:par>
                            <p:par>
                              <p:cTn id="47" fill="hold">
                                <p:stCondLst>
                                  <p:cond delay="2500"/>
                                </p:stCondLst>
                                <p:childTnLst>
                                  <p:par>
                                    <p:cTn id="48" presetID="2" presetClass="entr" presetSubtype="2" fill="hold" nodeType="after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500" fill="hold"/>
                                            <p:tgtEl>
                                              <p:spTgt spid="27"/>
                                            </p:tgtEl>
                                            <p:attrNameLst>
                                              <p:attrName>ppt_x</p:attrName>
                                            </p:attrNameLst>
                                          </p:cBhvr>
                                          <p:tavLst>
                                            <p:tav tm="0">
                                              <p:val>
                                                <p:strVal val="1+#ppt_w/2"/>
                                              </p:val>
                                            </p:tav>
                                            <p:tav tm="100000">
                                              <p:val>
                                                <p:strVal val="#ppt_x"/>
                                              </p:val>
                                            </p:tav>
                                          </p:tavLst>
                                        </p:anim>
                                        <p:anim calcmode="lin" valueType="num">
                                          <p:cBhvr additive="base">
                                            <p:cTn id="51" dur="500" fill="hold"/>
                                            <p:tgtEl>
                                              <p:spTgt spid="27"/>
                                            </p:tgtEl>
                                            <p:attrNameLst>
                                              <p:attrName>ppt_y</p:attrName>
                                            </p:attrNameLst>
                                          </p:cBhvr>
                                          <p:tavLst>
                                            <p:tav tm="0">
                                              <p:val>
                                                <p:strVal val="#ppt_y"/>
                                              </p:val>
                                            </p:tav>
                                            <p:tav tm="100000">
                                              <p:val>
                                                <p:strVal val="#ppt_y"/>
                                              </p:val>
                                            </p:tav>
                                          </p:tavLst>
                                        </p:anim>
                                      </p:childTnLst>
                                    </p:cTn>
                                  </p:par>
                                  <p:par>
                                    <p:cTn id="52" presetID="12" presetClass="entr" presetSubtype="2" fill="hold" grpId="0" nodeType="withEffect">
                                      <p:stCondLst>
                                        <p:cond delay="20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300"/>
                                            <p:tgtEl>
                                              <p:spTgt spid="26"/>
                                            </p:tgtEl>
                                            <p:attrNameLst>
                                              <p:attrName>ppt_x</p:attrName>
                                            </p:attrNameLst>
                                          </p:cBhvr>
                                          <p:tavLst>
                                            <p:tav tm="0">
                                              <p:val>
                                                <p:strVal val="#ppt_x+#ppt_w*1.125000"/>
                                              </p:val>
                                            </p:tav>
                                            <p:tav tm="100000">
                                              <p:val>
                                                <p:strVal val="#ppt_x"/>
                                              </p:val>
                                            </p:tav>
                                          </p:tavLst>
                                        </p:anim>
                                        <p:animEffect transition="in" filter="wipe(left)">
                                          <p:cBhvr>
                                            <p:cTn id="55" dur="300"/>
                                            <p:tgtEl>
                                              <p:spTgt spid="26"/>
                                            </p:tgtEl>
                                          </p:cBhvr>
                                        </p:animEffect>
                                      </p:childTnLst>
                                    </p:cTn>
                                  </p:par>
                                  <p:par>
                                    <p:cTn id="56" presetID="12" presetClass="entr" presetSubtype="2" fill="hold" grpId="0" nodeType="withEffect">
                                      <p:stCondLst>
                                        <p:cond delay="200"/>
                                      </p:stCondLst>
                                      <p:childTnLst>
                                        <p:set>
                                          <p:cBhvr>
                                            <p:cTn id="57" dur="1" fill="hold">
                                              <p:stCondLst>
                                                <p:cond delay="0"/>
                                              </p:stCondLst>
                                            </p:cTn>
                                            <p:tgtEl>
                                              <p:spTgt spid="30"/>
                                            </p:tgtEl>
                                            <p:attrNameLst>
                                              <p:attrName>style.visibility</p:attrName>
                                            </p:attrNameLst>
                                          </p:cBhvr>
                                          <p:to>
                                            <p:strVal val="visible"/>
                                          </p:to>
                                        </p:set>
                                        <p:anim calcmode="lin" valueType="num">
                                          <p:cBhvr additive="base">
                                            <p:cTn id="58" dur="300"/>
                                            <p:tgtEl>
                                              <p:spTgt spid="30"/>
                                            </p:tgtEl>
                                            <p:attrNameLst>
                                              <p:attrName>ppt_x</p:attrName>
                                            </p:attrNameLst>
                                          </p:cBhvr>
                                          <p:tavLst>
                                            <p:tav tm="0">
                                              <p:val>
                                                <p:strVal val="#ppt_x+#ppt_w*1.125000"/>
                                              </p:val>
                                            </p:tav>
                                            <p:tav tm="100000">
                                              <p:val>
                                                <p:strVal val="#ppt_x"/>
                                              </p:val>
                                            </p:tav>
                                          </p:tavLst>
                                        </p:anim>
                                        <p:animEffect transition="in" filter="wipe(left)">
                                          <p:cBhvr>
                                            <p:cTn id="59" dur="300"/>
                                            <p:tgtEl>
                                              <p:spTgt spid="30"/>
                                            </p:tgtEl>
                                          </p:cBhvr>
                                        </p:animEffect>
                                      </p:childTnLst>
                                    </p:cTn>
                                  </p:par>
                                  <p:par>
                                    <p:cTn id="60" presetID="53" presetClass="entr" presetSubtype="528" fill="hold" grpId="0" nodeType="withEffect">
                                      <p:stCondLst>
                                        <p:cond delay="200"/>
                                      </p:stCondLst>
                                      <p:childTnLst>
                                        <p:set>
                                          <p:cBhvr>
                                            <p:cTn id="61" dur="1" fill="hold">
                                              <p:stCondLst>
                                                <p:cond delay="0"/>
                                              </p:stCondLst>
                                            </p:cTn>
                                            <p:tgtEl>
                                              <p:spTgt spid="31"/>
                                            </p:tgtEl>
                                            <p:attrNameLst>
                                              <p:attrName>style.visibility</p:attrName>
                                            </p:attrNameLst>
                                          </p:cBhvr>
                                          <p:to>
                                            <p:strVal val="visible"/>
                                          </p:to>
                                        </p:set>
                                        <p:anim calcmode="lin" valueType="num">
                                          <p:cBhvr>
                                            <p:cTn id="62" dur="500" fill="hold"/>
                                            <p:tgtEl>
                                              <p:spTgt spid="31"/>
                                            </p:tgtEl>
                                            <p:attrNameLst>
                                              <p:attrName>ppt_w</p:attrName>
                                            </p:attrNameLst>
                                          </p:cBhvr>
                                          <p:tavLst>
                                            <p:tav tm="0">
                                              <p:val>
                                                <p:fltVal val="0"/>
                                              </p:val>
                                            </p:tav>
                                            <p:tav tm="100000">
                                              <p:val>
                                                <p:strVal val="#ppt_w"/>
                                              </p:val>
                                            </p:tav>
                                          </p:tavLst>
                                        </p:anim>
                                        <p:anim calcmode="lin" valueType="num">
                                          <p:cBhvr>
                                            <p:cTn id="63" dur="500" fill="hold"/>
                                            <p:tgtEl>
                                              <p:spTgt spid="31"/>
                                            </p:tgtEl>
                                            <p:attrNameLst>
                                              <p:attrName>ppt_h</p:attrName>
                                            </p:attrNameLst>
                                          </p:cBhvr>
                                          <p:tavLst>
                                            <p:tav tm="0">
                                              <p:val>
                                                <p:fltVal val="0"/>
                                              </p:val>
                                            </p:tav>
                                            <p:tav tm="100000">
                                              <p:val>
                                                <p:strVal val="#ppt_h"/>
                                              </p:val>
                                            </p:tav>
                                          </p:tavLst>
                                        </p:anim>
                                        <p:animEffect transition="in" filter="fade">
                                          <p:cBhvr>
                                            <p:cTn id="64" dur="500"/>
                                            <p:tgtEl>
                                              <p:spTgt spid="31"/>
                                            </p:tgtEl>
                                          </p:cBhvr>
                                        </p:animEffect>
                                        <p:anim calcmode="lin" valueType="num">
                                          <p:cBhvr>
                                            <p:cTn id="65" dur="500" fill="hold"/>
                                            <p:tgtEl>
                                              <p:spTgt spid="31"/>
                                            </p:tgtEl>
                                            <p:attrNameLst>
                                              <p:attrName>ppt_x</p:attrName>
                                            </p:attrNameLst>
                                          </p:cBhvr>
                                          <p:tavLst>
                                            <p:tav tm="0">
                                              <p:val>
                                                <p:fltVal val="0.5"/>
                                              </p:val>
                                            </p:tav>
                                            <p:tav tm="100000">
                                              <p:val>
                                                <p:strVal val="#ppt_x"/>
                                              </p:val>
                                            </p:tav>
                                          </p:tavLst>
                                        </p:anim>
                                        <p:anim calcmode="lin" valueType="num">
                                          <p:cBhvr>
                                            <p:cTn id="66" dur="500" fill="hold"/>
                                            <p:tgtEl>
                                              <p:spTgt spid="31"/>
                                            </p:tgtEl>
                                            <p:attrNameLst>
                                              <p:attrName>ppt_y</p:attrName>
                                            </p:attrNameLst>
                                          </p:cBhvr>
                                          <p:tavLst>
                                            <p:tav tm="0">
                                              <p:val>
                                                <p:fltVal val="0.5"/>
                                              </p:val>
                                            </p:tav>
                                            <p:tav tm="100000">
                                              <p:val>
                                                <p:strVal val="#ppt_y"/>
                                              </p:val>
                                            </p:tav>
                                          </p:tavLst>
                                        </p:anim>
                                      </p:childTnLst>
                                    </p:cTn>
                                  </p:par>
                                </p:childTnLst>
                              </p:cTn>
                            </p:par>
                            <p:par>
                              <p:cTn id="67" fill="hold">
                                <p:stCondLst>
                                  <p:cond delay="3200"/>
                                </p:stCondLst>
                                <p:childTnLst>
                                  <p:par>
                                    <p:cTn id="68" presetID="2" presetClass="entr" presetSubtype="8" fill="hold" nodeType="after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additive="base">
                                            <p:cTn id="70" dur="500" fill="hold"/>
                                            <p:tgtEl>
                                              <p:spTgt spid="33"/>
                                            </p:tgtEl>
                                            <p:attrNameLst>
                                              <p:attrName>ppt_x</p:attrName>
                                            </p:attrNameLst>
                                          </p:cBhvr>
                                          <p:tavLst>
                                            <p:tav tm="0">
                                              <p:val>
                                                <p:strVal val="0-#ppt_w/2"/>
                                              </p:val>
                                            </p:tav>
                                            <p:tav tm="100000">
                                              <p:val>
                                                <p:strVal val="#ppt_x"/>
                                              </p:val>
                                            </p:tav>
                                          </p:tavLst>
                                        </p:anim>
                                        <p:anim calcmode="lin" valueType="num">
                                          <p:cBhvr additive="base">
                                            <p:cTn id="71" dur="500" fill="hold"/>
                                            <p:tgtEl>
                                              <p:spTgt spid="33"/>
                                            </p:tgtEl>
                                            <p:attrNameLst>
                                              <p:attrName>ppt_y</p:attrName>
                                            </p:attrNameLst>
                                          </p:cBhvr>
                                          <p:tavLst>
                                            <p:tav tm="0">
                                              <p:val>
                                                <p:strVal val="#ppt_y"/>
                                              </p:val>
                                            </p:tav>
                                            <p:tav tm="100000">
                                              <p:val>
                                                <p:strVal val="#ppt_y"/>
                                              </p:val>
                                            </p:tav>
                                          </p:tavLst>
                                        </p:anim>
                                      </p:childTnLst>
                                    </p:cTn>
                                  </p:par>
                                  <p:par>
                                    <p:cTn id="72" presetID="12" presetClass="entr" presetSubtype="8" fill="hold" grpId="0" nodeType="withEffect">
                                      <p:stCondLst>
                                        <p:cond delay="200"/>
                                      </p:stCondLst>
                                      <p:childTnLst>
                                        <p:set>
                                          <p:cBhvr>
                                            <p:cTn id="73" dur="1" fill="hold">
                                              <p:stCondLst>
                                                <p:cond delay="0"/>
                                              </p:stCondLst>
                                            </p:cTn>
                                            <p:tgtEl>
                                              <p:spTgt spid="36"/>
                                            </p:tgtEl>
                                            <p:attrNameLst>
                                              <p:attrName>style.visibility</p:attrName>
                                            </p:attrNameLst>
                                          </p:cBhvr>
                                          <p:to>
                                            <p:strVal val="visible"/>
                                          </p:to>
                                        </p:set>
                                        <p:anim calcmode="lin" valueType="num">
                                          <p:cBhvr additive="base">
                                            <p:cTn id="74" dur="300"/>
                                            <p:tgtEl>
                                              <p:spTgt spid="36"/>
                                            </p:tgtEl>
                                            <p:attrNameLst>
                                              <p:attrName>ppt_x</p:attrName>
                                            </p:attrNameLst>
                                          </p:cBhvr>
                                          <p:tavLst>
                                            <p:tav tm="0">
                                              <p:val>
                                                <p:strVal val="#ppt_x-#ppt_w*1.125000"/>
                                              </p:val>
                                            </p:tav>
                                            <p:tav tm="100000">
                                              <p:val>
                                                <p:strVal val="#ppt_x"/>
                                              </p:val>
                                            </p:tav>
                                          </p:tavLst>
                                        </p:anim>
                                        <p:animEffect transition="in" filter="wipe(right)">
                                          <p:cBhvr>
                                            <p:cTn id="75" dur="300"/>
                                            <p:tgtEl>
                                              <p:spTgt spid="36"/>
                                            </p:tgtEl>
                                          </p:cBhvr>
                                        </p:animEffect>
                                      </p:childTnLst>
                                    </p:cTn>
                                  </p:par>
                                  <p:par>
                                    <p:cTn id="76" presetID="12" presetClass="entr" presetSubtype="8" fill="hold" grpId="0" nodeType="withEffect">
                                      <p:stCondLst>
                                        <p:cond delay="200"/>
                                      </p:stCondLst>
                                      <p:childTnLst>
                                        <p:set>
                                          <p:cBhvr>
                                            <p:cTn id="77" dur="1" fill="hold">
                                              <p:stCondLst>
                                                <p:cond delay="0"/>
                                              </p:stCondLst>
                                            </p:cTn>
                                            <p:tgtEl>
                                              <p:spTgt spid="32"/>
                                            </p:tgtEl>
                                            <p:attrNameLst>
                                              <p:attrName>style.visibility</p:attrName>
                                            </p:attrNameLst>
                                          </p:cBhvr>
                                          <p:to>
                                            <p:strVal val="visible"/>
                                          </p:to>
                                        </p:set>
                                        <p:anim calcmode="lin" valueType="num">
                                          <p:cBhvr additive="base">
                                            <p:cTn id="78" dur="300"/>
                                            <p:tgtEl>
                                              <p:spTgt spid="32"/>
                                            </p:tgtEl>
                                            <p:attrNameLst>
                                              <p:attrName>ppt_x</p:attrName>
                                            </p:attrNameLst>
                                          </p:cBhvr>
                                          <p:tavLst>
                                            <p:tav tm="0">
                                              <p:val>
                                                <p:strVal val="#ppt_x-#ppt_w*1.125000"/>
                                              </p:val>
                                            </p:tav>
                                            <p:tav tm="100000">
                                              <p:val>
                                                <p:strVal val="#ppt_x"/>
                                              </p:val>
                                            </p:tav>
                                          </p:tavLst>
                                        </p:anim>
                                        <p:animEffect transition="in" filter="wipe(right)">
                                          <p:cBhvr>
                                            <p:cTn id="79" dur="300"/>
                                            <p:tgtEl>
                                              <p:spTgt spid="32"/>
                                            </p:tgtEl>
                                          </p:cBhvr>
                                        </p:animEffect>
                                      </p:childTnLst>
                                    </p:cTn>
                                  </p:par>
                                  <p:par>
                                    <p:cTn id="80" presetID="53" presetClass="entr" presetSubtype="528" fill="hold" grpId="0" nodeType="withEffect">
                                      <p:stCondLst>
                                        <p:cond delay="600"/>
                                      </p:stCondLst>
                                      <p:childTnLst>
                                        <p:set>
                                          <p:cBhvr>
                                            <p:cTn id="81" dur="1" fill="hold">
                                              <p:stCondLst>
                                                <p:cond delay="0"/>
                                              </p:stCondLst>
                                            </p:cTn>
                                            <p:tgtEl>
                                              <p:spTgt spid="37"/>
                                            </p:tgtEl>
                                            <p:attrNameLst>
                                              <p:attrName>style.visibility</p:attrName>
                                            </p:attrNameLst>
                                          </p:cBhvr>
                                          <p:to>
                                            <p:strVal val="visible"/>
                                          </p:to>
                                        </p:set>
                                        <p:anim calcmode="lin" valueType="num">
                                          <p:cBhvr>
                                            <p:cTn id="82" dur="500" fill="hold"/>
                                            <p:tgtEl>
                                              <p:spTgt spid="37"/>
                                            </p:tgtEl>
                                            <p:attrNameLst>
                                              <p:attrName>ppt_w</p:attrName>
                                            </p:attrNameLst>
                                          </p:cBhvr>
                                          <p:tavLst>
                                            <p:tav tm="0">
                                              <p:val>
                                                <p:fltVal val="0"/>
                                              </p:val>
                                            </p:tav>
                                            <p:tav tm="100000">
                                              <p:val>
                                                <p:strVal val="#ppt_w"/>
                                              </p:val>
                                            </p:tav>
                                          </p:tavLst>
                                        </p:anim>
                                        <p:anim calcmode="lin" valueType="num">
                                          <p:cBhvr>
                                            <p:cTn id="83" dur="500" fill="hold"/>
                                            <p:tgtEl>
                                              <p:spTgt spid="37"/>
                                            </p:tgtEl>
                                            <p:attrNameLst>
                                              <p:attrName>ppt_h</p:attrName>
                                            </p:attrNameLst>
                                          </p:cBhvr>
                                          <p:tavLst>
                                            <p:tav tm="0">
                                              <p:val>
                                                <p:fltVal val="0"/>
                                              </p:val>
                                            </p:tav>
                                            <p:tav tm="100000">
                                              <p:val>
                                                <p:strVal val="#ppt_h"/>
                                              </p:val>
                                            </p:tav>
                                          </p:tavLst>
                                        </p:anim>
                                        <p:animEffect transition="in" filter="fade">
                                          <p:cBhvr>
                                            <p:cTn id="84" dur="500"/>
                                            <p:tgtEl>
                                              <p:spTgt spid="37"/>
                                            </p:tgtEl>
                                          </p:cBhvr>
                                        </p:animEffect>
                                        <p:anim calcmode="lin" valueType="num">
                                          <p:cBhvr>
                                            <p:cTn id="85" dur="500" fill="hold"/>
                                            <p:tgtEl>
                                              <p:spTgt spid="37"/>
                                            </p:tgtEl>
                                            <p:attrNameLst>
                                              <p:attrName>ppt_x</p:attrName>
                                            </p:attrNameLst>
                                          </p:cBhvr>
                                          <p:tavLst>
                                            <p:tav tm="0">
                                              <p:val>
                                                <p:fltVal val="0.5"/>
                                              </p:val>
                                            </p:tav>
                                            <p:tav tm="100000">
                                              <p:val>
                                                <p:strVal val="#ppt_x"/>
                                              </p:val>
                                            </p:tav>
                                          </p:tavLst>
                                        </p:anim>
                                        <p:anim calcmode="lin" valueType="num">
                                          <p:cBhvr>
                                            <p:cTn id="86" dur="500" fill="hold"/>
                                            <p:tgtEl>
                                              <p:spTgt spid="3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20" grpId="0"/>
          <p:bldP spid="24" grpId="0"/>
          <p:bldP spid="25" grpId="0" animBg="1"/>
          <p:bldP spid="26" grpId="0"/>
          <p:bldP spid="30" grpId="0"/>
          <p:bldP spid="31" grpId="0" animBg="1"/>
          <p:bldP spid="32" grpId="0"/>
          <p:bldP spid="36" grpId="0"/>
          <p:bldP spid="37"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8" name="直接连接符 287"/>
          <p:cNvCxnSpPr/>
          <p:nvPr/>
        </p:nvCxnSpPr>
        <p:spPr>
          <a:xfrm>
            <a:off x="1835696" y="2147653"/>
            <a:ext cx="5396291"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a:off x="671449" y="2650850"/>
            <a:ext cx="2570177" cy="85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a:off x="4271613" y="2671017"/>
            <a:ext cx="109247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1" name="直接连接符 290"/>
          <p:cNvCxnSpPr/>
          <p:nvPr/>
        </p:nvCxnSpPr>
        <p:spPr>
          <a:xfrm>
            <a:off x="6071583" y="2675257"/>
            <a:ext cx="2448644"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2" name="直接连接符 291"/>
          <p:cNvCxnSpPr/>
          <p:nvPr/>
        </p:nvCxnSpPr>
        <p:spPr>
          <a:xfrm>
            <a:off x="4577134" y="1576570"/>
            <a:ext cx="10137" cy="109444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3" name="直接连接符 292"/>
          <p:cNvCxnSpPr/>
          <p:nvPr/>
        </p:nvCxnSpPr>
        <p:spPr>
          <a:xfrm>
            <a:off x="7207343" y="2147653"/>
            <a:ext cx="5069" cy="52336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4" name="直接连接符 293"/>
          <p:cNvCxnSpPr/>
          <p:nvPr/>
        </p:nvCxnSpPr>
        <p:spPr>
          <a:xfrm>
            <a:off x="1852738" y="2147653"/>
            <a:ext cx="5069" cy="52336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5" name="直接连接符 294"/>
          <p:cNvCxnSpPr/>
          <p:nvPr/>
        </p:nvCxnSpPr>
        <p:spPr>
          <a:xfrm>
            <a:off x="694142" y="2651709"/>
            <a:ext cx="2009"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6" name="直接连接符 295"/>
          <p:cNvCxnSpPr/>
          <p:nvPr/>
        </p:nvCxnSpPr>
        <p:spPr>
          <a:xfrm>
            <a:off x="1410658" y="2651709"/>
            <a:ext cx="17025" cy="129614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7" name="直接连接符 296"/>
          <p:cNvCxnSpPr/>
          <p:nvPr/>
        </p:nvCxnSpPr>
        <p:spPr>
          <a:xfrm>
            <a:off x="2319939" y="2651709"/>
            <a:ext cx="2319"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8" name="直接连接符 297"/>
          <p:cNvCxnSpPr/>
          <p:nvPr/>
        </p:nvCxnSpPr>
        <p:spPr>
          <a:xfrm>
            <a:off x="3215248" y="2651709"/>
            <a:ext cx="2911"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9" name="直接连接符 298"/>
          <p:cNvCxnSpPr/>
          <p:nvPr/>
        </p:nvCxnSpPr>
        <p:spPr>
          <a:xfrm>
            <a:off x="4272173" y="2671017"/>
            <a:ext cx="17055" cy="127348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0" name="直接连接符 299"/>
          <p:cNvCxnSpPr/>
          <p:nvPr/>
        </p:nvCxnSpPr>
        <p:spPr>
          <a:xfrm>
            <a:off x="5354816" y="2672876"/>
            <a:ext cx="9272" cy="12780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1" name="直接连接符 300"/>
          <p:cNvCxnSpPr/>
          <p:nvPr/>
        </p:nvCxnSpPr>
        <p:spPr>
          <a:xfrm>
            <a:off x="6071583" y="2671017"/>
            <a:ext cx="0" cy="127348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2" name="直接连接符 301"/>
          <p:cNvCxnSpPr/>
          <p:nvPr/>
        </p:nvCxnSpPr>
        <p:spPr>
          <a:xfrm>
            <a:off x="6774916" y="2675257"/>
            <a:ext cx="0" cy="128474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3" name="直接连接符 302"/>
          <p:cNvCxnSpPr/>
          <p:nvPr/>
        </p:nvCxnSpPr>
        <p:spPr>
          <a:xfrm flipH="1">
            <a:off x="7665723" y="2673023"/>
            <a:ext cx="1" cy="127148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4" name="直接连接符 303"/>
          <p:cNvCxnSpPr/>
          <p:nvPr/>
        </p:nvCxnSpPr>
        <p:spPr>
          <a:xfrm>
            <a:off x="8522916" y="2675257"/>
            <a:ext cx="4681" cy="128175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05" name="组合 304"/>
          <p:cNvGrpSpPr/>
          <p:nvPr/>
        </p:nvGrpSpPr>
        <p:grpSpPr>
          <a:xfrm>
            <a:off x="6732240" y="2187785"/>
            <a:ext cx="982514" cy="313311"/>
            <a:chOff x="814328" y="3219334"/>
            <a:chExt cx="1356392" cy="432536"/>
          </a:xfrm>
        </p:grpSpPr>
        <p:grpSp>
          <p:nvGrpSpPr>
            <p:cNvPr id="306" name="组合 305"/>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308" name="圆角矩形 30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09" name="圆角矩形 308"/>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07" name="TextBox 306"/>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lumMod val="75000"/>
                      <a:lumOff val="25000"/>
                    </a:schemeClr>
                  </a:solidFill>
                  <a:cs typeface="宋体" pitchFamily="2" charset="-122"/>
                </a:rPr>
                <a:t>销售总监</a:t>
              </a:r>
              <a:endParaRPr lang="zh-CN" altLang="zh-CN" sz="1100" dirty="0">
                <a:solidFill>
                  <a:schemeClr val="tx1">
                    <a:lumMod val="75000"/>
                    <a:lumOff val="25000"/>
                  </a:schemeClr>
                </a:solidFill>
                <a:cs typeface="宋体" pitchFamily="2" charset="-122"/>
              </a:endParaRPr>
            </a:p>
          </p:txBody>
        </p:sp>
      </p:grpSp>
      <p:grpSp>
        <p:nvGrpSpPr>
          <p:cNvPr id="310" name="组合 309"/>
          <p:cNvGrpSpPr/>
          <p:nvPr/>
        </p:nvGrpSpPr>
        <p:grpSpPr>
          <a:xfrm>
            <a:off x="1376721" y="2209799"/>
            <a:ext cx="982514" cy="313311"/>
            <a:chOff x="814328" y="3219334"/>
            <a:chExt cx="1356392" cy="432536"/>
          </a:xfrm>
        </p:grpSpPr>
        <p:grpSp>
          <p:nvGrpSpPr>
            <p:cNvPr id="311" name="组合 310"/>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313" name="圆角矩形 31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14" name="圆角矩形 313"/>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12" name="TextBox 311"/>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lumMod val="75000"/>
                      <a:lumOff val="25000"/>
                    </a:schemeClr>
                  </a:solidFill>
                  <a:cs typeface="宋体" pitchFamily="2" charset="-122"/>
                </a:rPr>
                <a:t>产品总监</a:t>
              </a:r>
              <a:endParaRPr lang="zh-CN" altLang="zh-CN" sz="1100" dirty="0">
                <a:solidFill>
                  <a:schemeClr val="tx1">
                    <a:lumMod val="75000"/>
                    <a:lumOff val="25000"/>
                  </a:schemeClr>
                </a:solidFill>
                <a:cs typeface="宋体" pitchFamily="2" charset="-122"/>
              </a:endParaRPr>
            </a:p>
          </p:txBody>
        </p:sp>
      </p:grpSp>
      <p:grpSp>
        <p:nvGrpSpPr>
          <p:cNvPr id="315" name="组合 314"/>
          <p:cNvGrpSpPr/>
          <p:nvPr/>
        </p:nvGrpSpPr>
        <p:grpSpPr>
          <a:xfrm rot="5400000">
            <a:off x="204752" y="3711977"/>
            <a:ext cx="982800" cy="313200"/>
            <a:chOff x="352124" y="3681535"/>
            <a:chExt cx="1356787" cy="432383"/>
          </a:xfrm>
        </p:grpSpPr>
        <p:grpSp>
          <p:nvGrpSpPr>
            <p:cNvPr id="316" name="组合 315"/>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18" name="圆角矩形 317"/>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19" name="圆角矩形 318"/>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17" name="TextBox 316"/>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研发部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320" name="组合 319"/>
          <p:cNvGrpSpPr/>
          <p:nvPr/>
        </p:nvGrpSpPr>
        <p:grpSpPr>
          <a:xfrm rot="5400000">
            <a:off x="924832" y="3708094"/>
            <a:ext cx="982800" cy="313200"/>
            <a:chOff x="352124" y="3681535"/>
            <a:chExt cx="1356787" cy="432383"/>
          </a:xfrm>
        </p:grpSpPr>
        <p:grpSp>
          <p:nvGrpSpPr>
            <p:cNvPr id="321" name="组合 320"/>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23" name="圆角矩形 322"/>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24" name="圆角矩形 323"/>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22" name="TextBox 321"/>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资料部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325" name="组合 324"/>
          <p:cNvGrpSpPr/>
          <p:nvPr/>
        </p:nvGrpSpPr>
        <p:grpSpPr>
          <a:xfrm rot="5400000">
            <a:off x="1827024" y="3711977"/>
            <a:ext cx="982800" cy="313200"/>
            <a:chOff x="352124" y="3681535"/>
            <a:chExt cx="1356787" cy="432383"/>
          </a:xfrm>
        </p:grpSpPr>
        <p:grpSp>
          <p:nvGrpSpPr>
            <p:cNvPr id="326" name="组合 325"/>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28" name="圆角矩形 327"/>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29" name="圆角矩形 328"/>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27" name="TextBox 326"/>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生产部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330" name="组合 329"/>
          <p:cNvGrpSpPr/>
          <p:nvPr/>
        </p:nvGrpSpPr>
        <p:grpSpPr>
          <a:xfrm rot="5400000">
            <a:off x="2725032" y="3708970"/>
            <a:ext cx="982800" cy="313200"/>
            <a:chOff x="352124" y="3681535"/>
            <a:chExt cx="1356787" cy="432383"/>
          </a:xfrm>
        </p:grpSpPr>
        <p:grpSp>
          <p:nvGrpSpPr>
            <p:cNvPr id="331" name="组合 330"/>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33" name="圆角矩形 332"/>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34" name="圆角矩形 333"/>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32" name="TextBox 331"/>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质管部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335" name="组合 334"/>
          <p:cNvGrpSpPr/>
          <p:nvPr/>
        </p:nvGrpSpPr>
        <p:grpSpPr>
          <a:xfrm rot="5400000">
            <a:off x="3793734" y="3706589"/>
            <a:ext cx="982800" cy="313200"/>
            <a:chOff x="352124" y="3681535"/>
            <a:chExt cx="1356787" cy="432383"/>
          </a:xfrm>
        </p:grpSpPr>
        <p:grpSp>
          <p:nvGrpSpPr>
            <p:cNvPr id="336" name="组合 335"/>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38" name="圆角矩形 337"/>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39" name="圆角矩形 338"/>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37" name="TextBox 336"/>
            <p:cNvSpPr txBox="1"/>
            <p:nvPr/>
          </p:nvSpPr>
          <p:spPr>
            <a:xfrm rot="16200000">
              <a:off x="863267" y="3313496"/>
              <a:ext cx="329432" cy="116846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行政人事部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340" name="组合 339"/>
          <p:cNvGrpSpPr/>
          <p:nvPr/>
        </p:nvGrpSpPr>
        <p:grpSpPr>
          <a:xfrm rot="5400000">
            <a:off x="4860104" y="3708094"/>
            <a:ext cx="982800" cy="313200"/>
            <a:chOff x="352124" y="3681535"/>
            <a:chExt cx="1356787" cy="432383"/>
          </a:xfrm>
        </p:grpSpPr>
        <p:grpSp>
          <p:nvGrpSpPr>
            <p:cNvPr id="341" name="组合 340"/>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43" name="圆角矩形 342"/>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44" name="圆角矩形 343"/>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42" name="TextBox 341"/>
            <p:cNvSpPr txBox="1"/>
            <p:nvPr/>
          </p:nvSpPr>
          <p:spPr>
            <a:xfrm rot="16200000">
              <a:off x="861188" y="3313495"/>
              <a:ext cx="329432" cy="116846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信息管理部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345" name="组合 344"/>
          <p:cNvGrpSpPr/>
          <p:nvPr/>
        </p:nvGrpSpPr>
        <p:grpSpPr>
          <a:xfrm rot="5400000">
            <a:off x="5580184" y="3711977"/>
            <a:ext cx="982800" cy="313200"/>
            <a:chOff x="352124" y="3681535"/>
            <a:chExt cx="1356787" cy="432383"/>
          </a:xfrm>
        </p:grpSpPr>
        <p:grpSp>
          <p:nvGrpSpPr>
            <p:cNvPr id="346" name="组合 345"/>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48" name="圆角矩形 347"/>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49" name="圆角矩形 348"/>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47" name="TextBox 346"/>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财务部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350" name="组合 349"/>
          <p:cNvGrpSpPr/>
          <p:nvPr/>
        </p:nvGrpSpPr>
        <p:grpSpPr>
          <a:xfrm rot="5400000">
            <a:off x="6286514" y="3708970"/>
            <a:ext cx="982800" cy="313200"/>
            <a:chOff x="352124" y="3681535"/>
            <a:chExt cx="1356787" cy="432383"/>
          </a:xfrm>
        </p:grpSpPr>
        <p:grpSp>
          <p:nvGrpSpPr>
            <p:cNvPr id="351" name="组合 350"/>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53" name="圆角矩形 352"/>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54" name="圆角矩形 353"/>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52" name="TextBox 351"/>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股份部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355" name="组合 354"/>
          <p:cNvGrpSpPr/>
          <p:nvPr/>
        </p:nvGrpSpPr>
        <p:grpSpPr>
          <a:xfrm rot="5400000">
            <a:off x="7168903" y="3710475"/>
            <a:ext cx="982800" cy="313200"/>
            <a:chOff x="352124" y="3681535"/>
            <a:chExt cx="1356787" cy="432383"/>
          </a:xfrm>
        </p:grpSpPr>
        <p:grpSp>
          <p:nvGrpSpPr>
            <p:cNvPr id="356" name="组合 355"/>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58" name="圆角矩形 357"/>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59" name="圆角矩形 358"/>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57" name="TextBox 356"/>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营销部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360" name="组合 359"/>
          <p:cNvGrpSpPr/>
          <p:nvPr/>
        </p:nvGrpSpPr>
        <p:grpSpPr>
          <a:xfrm rot="5400000">
            <a:off x="8028456" y="3711977"/>
            <a:ext cx="982800" cy="313200"/>
            <a:chOff x="352124" y="3681535"/>
            <a:chExt cx="1356787" cy="432383"/>
          </a:xfrm>
        </p:grpSpPr>
        <p:grpSp>
          <p:nvGrpSpPr>
            <p:cNvPr id="361" name="组合 360"/>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63" name="圆角矩形 362"/>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64" name="圆角矩形 363"/>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62" name="TextBox 361"/>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smtClean="0">
                  <a:solidFill>
                    <a:schemeClr val="tx1">
                      <a:lumMod val="75000"/>
                      <a:lumOff val="25000"/>
                    </a:schemeClr>
                  </a:solidFill>
                  <a:cs typeface="宋体" pitchFamily="2" charset="-122"/>
                </a:rPr>
                <a:t>国际部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365" name="组合 364"/>
          <p:cNvGrpSpPr/>
          <p:nvPr/>
        </p:nvGrpSpPr>
        <p:grpSpPr>
          <a:xfrm>
            <a:off x="4083529" y="1331263"/>
            <a:ext cx="982514" cy="313311"/>
            <a:chOff x="814328" y="3219334"/>
            <a:chExt cx="1356392" cy="432536"/>
          </a:xfrm>
        </p:grpSpPr>
        <p:grpSp>
          <p:nvGrpSpPr>
            <p:cNvPr id="366" name="组合 365"/>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368" name="圆角矩形 36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369" name="圆角矩形 368"/>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367" name="TextBox 366"/>
            <p:cNvSpPr txBox="1"/>
            <p:nvPr/>
          </p:nvSpPr>
          <p:spPr>
            <a:xfrm>
              <a:off x="1020410" y="3331792"/>
              <a:ext cx="953343"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a:solidFill>
                    <a:srgbClr val="007CD0"/>
                  </a:solidFill>
                  <a:cs typeface="宋体" pitchFamily="2" charset="-122"/>
                </a:rPr>
                <a:t>董事会</a:t>
              </a:r>
              <a:endParaRPr lang="zh-CN" altLang="zh-CN" sz="1100" dirty="0">
                <a:solidFill>
                  <a:srgbClr val="007CD0"/>
                </a:solidFill>
                <a:cs typeface="宋体" pitchFamily="2" charset="-122"/>
              </a:endParaRPr>
            </a:p>
          </p:txBody>
        </p:sp>
      </p:grpSp>
      <p:grpSp>
        <p:nvGrpSpPr>
          <p:cNvPr id="370" name="组合 369"/>
          <p:cNvGrpSpPr/>
          <p:nvPr/>
        </p:nvGrpSpPr>
        <p:grpSpPr>
          <a:xfrm>
            <a:off x="4073833" y="1753934"/>
            <a:ext cx="982514" cy="313311"/>
            <a:chOff x="814328" y="3219334"/>
            <a:chExt cx="1356392" cy="432536"/>
          </a:xfrm>
        </p:grpSpPr>
        <p:grpSp>
          <p:nvGrpSpPr>
            <p:cNvPr id="371" name="组合 370"/>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373" name="圆角矩形 37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374" name="圆角矩形 373"/>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372" name="TextBox 371"/>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rgbClr val="007CD0"/>
                  </a:solidFill>
                  <a:cs typeface="宋体" pitchFamily="2" charset="-122"/>
                </a:rPr>
                <a:t>总经理</a:t>
              </a:r>
              <a:endParaRPr lang="zh-CN" altLang="zh-CN" sz="1100" dirty="0">
                <a:solidFill>
                  <a:srgbClr val="007CD0"/>
                </a:solidFill>
                <a:cs typeface="宋体" pitchFamily="2" charset="-122"/>
              </a:endParaRPr>
            </a:p>
          </p:txBody>
        </p:sp>
      </p:grpSp>
      <p:grpSp>
        <p:nvGrpSpPr>
          <p:cNvPr id="375" name="组合 374"/>
          <p:cNvGrpSpPr/>
          <p:nvPr/>
        </p:nvGrpSpPr>
        <p:grpSpPr>
          <a:xfrm>
            <a:off x="4074819" y="2199953"/>
            <a:ext cx="982514" cy="313311"/>
            <a:chOff x="814328" y="3219334"/>
            <a:chExt cx="1356392" cy="432536"/>
          </a:xfrm>
        </p:grpSpPr>
        <p:grpSp>
          <p:nvGrpSpPr>
            <p:cNvPr id="376" name="组合 375"/>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378" name="圆角矩形 37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79" name="圆角矩形 378"/>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77" name="TextBox 376"/>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lumMod val="75000"/>
                      <a:lumOff val="25000"/>
                    </a:schemeClr>
                  </a:solidFill>
                  <a:cs typeface="宋体" pitchFamily="2" charset="-122"/>
                </a:rPr>
                <a:t>行政</a:t>
              </a:r>
              <a:r>
                <a:rPr lang="zh-CN" altLang="en-US" sz="1100" dirty="0">
                  <a:solidFill>
                    <a:schemeClr val="tx1">
                      <a:lumMod val="75000"/>
                      <a:lumOff val="25000"/>
                    </a:schemeClr>
                  </a:solidFill>
                  <a:cs typeface="宋体" pitchFamily="2" charset="-122"/>
                </a:rPr>
                <a:t>总监</a:t>
              </a:r>
              <a:endParaRPr lang="zh-CN" altLang="zh-CN" sz="1100" dirty="0">
                <a:solidFill>
                  <a:schemeClr val="tx1">
                    <a:lumMod val="75000"/>
                    <a:lumOff val="25000"/>
                  </a:schemeClr>
                </a:solidFill>
                <a:cs typeface="宋体" pitchFamily="2" charset="-122"/>
              </a:endParaRPr>
            </a:p>
          </p:txBody>
        </p:sp>
      </p:grpSp>
      <p:sp>
        <p:nvSpPr>
          <p:cNvPr id="380" name="TextBox 379"/>
          <p:cNvSpPr txBox="1"/>
          <p:nvPr/>
        </p:nvSpPr>
        <p:spPr>
          <a:xfrm>
            <a:off x="3563888" y="843558"/>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组织架构</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4128386037"/>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16" presetClass="entr" presetSubtype="21" fill="hold" grpId="0" nodeType="afterEffect">
                                  <p:stCondLst>
                                    <p:cond delay="0"/>
                                  </p:stCondLst>
                                  <p:childTnLst>
                                    <p:set>
                                      <p:cBhvr>
                                        <p:cTn id="22" dur="1" fill="hold">
                                          <p:stCondLst>
                                            <p:cond delay="0"/>
                                          </p:stCondLst>
                                        </p:cTn>
                                        <p:tgtEl>
                                          <p:spTgt spid="380"/>
                                        </p:tgtEl>
                                        <p:attrNameLst>
                                          <p:attrName>style.visibility</p:attrName>
                                        </p:attrNameLst>
                                      </p:cBhvr>
                                      <p:to>
                                        <p:strVal val="visible"/>
                                      </p:to>
                                    </p:set>
                                    <p:animEffect transition="in" filter="barn(inVertical)">
                                      <p:cBhvr>
                                        <p:cTn id="23" dur="500"/>
                                        <p:tgtEl>
                                          <p:spTgt spid="380"/>
                                        </p:tgtEl>
                                      </p:cBhvr>
                                    </p:animEffect>
                                  </p:childTnLst>
                                </p:cTn>
                              </p:par>
                              <p:par>
                                <p:cTn id="24" presetID="53" presetClass="entr" presetSubtype="528" fill="hold" nodeType="withEffect">
                                  <p:stCondLst>
                                    <p:cond delay="0"/>
                                  </p:stCondLst>
                                  <p:childTnLst>
                                    <p:set>
                                      <p:cBhvr>
                                        <p:cTn id="25" dur="1" fill="hold">
                                          <p:stCondLst>
                                            <p:cond delay="0"/>
                                          </p:stCondLst>
                                        </p:cTn>
                                        <p:tgtEl>
                                          <p:spTgt spid="365"/>
                                        </p:tgtEl>
                                        <p:attrNameLst>
                                          <p:attrName>style.visibility</p:attrName>
                                        </p:attrNameLst>
                                      </p:cBhvr>
                                      <p:to>
                                        <p:strVal val="visible"/>
                                      </p:to>
                                    </p:set>
                                    <p:anim calcmode="lin" valueType="num">
                                      <p:cBhvr>
                                        <p:cTn id="26" dur="500" fill="hold"/>
                                        <p:tgtEl>
                                          <p:spTgt spid="365"/>
                                        </p:tgtEl>
                                        <p:attrNameLst>
                                          <p:attrName>ppt_w</p:attrName>
                                        </p:attrNameLst>
                                      </p:cBhvr>
                                      <p:tavLst>
                                        <p:tav tm="0">
                                          <p:val>
                                            <p:fltVal val="0"/>
                                          </p:val>
                                        </p:tav>
                                        <p:tav tm="100000">
                                          <p:val>
                                            <p:strVal val="#ppt_w"/>
                                          </p:val>
                                        </p:tav>
                                      </p:tavLst>
                                    </p:anim>
                                    <p:anim calcmode="lin" valueType="num">
                                      <p:cBhvr>
                                        <p:cTn id="27" dur="500" fill="hold"/>
                                        <p:tgtEl>
                                          <p:spTgt spid="365"/>
                                        </p:tgtEl>
                                        <p:attrNameLst>
                                          <p:attrName>ppt_h</p:attrName>
                                        </p:attrNameLst>
                                      </p:cBhvr>
                                      <p:tavLst>
                                        <p:tav tm="0">
                                          <p:val>
                                            <p:fltVal val="0"/>
                                          </p:val>
                                        </p:tav>
                                        <p:tav tm="100000">
                                          <p:val>
                                            <p:strVal val="#ppt_h"/>
                                          </p:val>
                                        </p:tav>
                                      </p:tavLst>
                                    </p:anim>
                                    <p:animEffect transition="in" filter="fade">
                                      <p:cBhvr>
                                        <p:cTn id="28" dur="500"/>
                                        <p:tgtEl>
                                          <p:spTgt spid="365"/>
                                        </p:tgtEl>
                                      </p:cBhvr>
                                    </p:animEffect>
                                    <p:anim calcmode="lin" valueType="num">
                                      <p:cBhvr>
                                        <p:cTn id="29" dur="500" fill="hold"/>
                                        <p:tgtEl>
                                          <p:spTgt spid="365"/>
                                        </p:tgtEl>
                                        <p:attrNameLst>
                                          <p:attrName>ppt_x</p:attrName>
                                        </p:attrNameLst>
                                      </p:cBhvr>
                                      <p:tavLst>
                                        <p:tav tm="0">
                                          <p:val>
                                            <p:fltVal val="0.5"/>
                                          </p:val>
                                        </p:tav>
                                        <p:tav tm="100000">
                                          <p:val>
                                            <p:strVal val="#ppt_x"/>
                                          </p:val>
                                        </p:tav>
                                      </p:tavLst>
                                    </p:anim>
                                    <p:anim calcmode="lin" valueType="num">
                                      <p:cBhvr>
                                        <p:cTn id="30" dur="500" fill="hold"/>
                                        <p:tgtEl>
                                          <p:spTgt spid="365"/>
                                        </p:tgtEl>
                                        <p:attrNameLst>
                                          <p:attrName>ppt_y</p:attrName>
                                        </p:attrNameLst>
                                      </p:cBhvr>
                                      <p:tavLst>
                                        <p:tav tm="0">
                                          <p:val>
                                            <p:fltVal val="0.5"/>
                                          </p:val>
                                        </p:tav>
                                        <p:tav tm="100000">
                                          <p:val>
                                            <p:strVal val="#ppt_y"/>
                                          </p:val>
                                        </p:tav>
                                      </p:tavLst>
                                    </p:anim>
                                  </p:childTnLst>
                                </p:cTn>
                              </p:par>
                            </p:childTnLst>
                          </p:cTn>
                        </p:par>
                        <p:par>
                          <p:cTn id="31" fill="hold">
                            <p:stCondLst>
                              <p:cond delay="1860"/>
                            </p:stCondLst>
                            <p:childTnLst>
                              <p:par>
                                <p:cTn id="32" presetID="53" presetClass="entr" presetSubtype="528" fill="hold" nodeType="afterEffect">
                                  <p:stCondLst>
                                    <p:cond delay="0"/>
                                  </p:stCondLst>
                                  <p:childTnLst>
                                    <p:set>
                                      <p:cBhvr>
                                        <p:cTn id="33" dur="1" fill="hold">
                                          <p:stCondLst>
                                            <p:cond delay="0"/>
                                          </p:stCondLst>
                                        </p:cTn>
                                        <p:tgtEl>
                                          <p:spTgt spid="370"/>
                                        </p:tgtEl>
                                        <p:attrNameLst>
                                          <p:attrName>style.visibility</p:attrName>
                                        </p:attrNameLst>
                                      </p:cBhvr>
                                      <p:to>
                                        <p:strVal val="visible"/>
                                      </p:to>
                                    </p:set>
                                    <p:anim calcmode="lin" valueType="num">
                                      <p:cBhvr>
                                        <p:cTn id="34" dur="500" fill="hold"/>
                                        <p:tgtEl>
                                          <p:spTgt spid="370"/>
                                        </p:tgtEl>
                                        <p:attrNameLst>
                                          <p:attrName>ppt_w</p:attrName>
                                        </p:attrNameLst>
                                      </p:cBhvr>
                                      <p:tavLst>
                                        <p:tav tm="0">
                                          <p:val>
                                            <p:fltVal val="0"/>
                                          </p:val>
                                        </p:tav>
                                        <p:tav tm="100000">
                                          <p:val>
                                            <p:strVal val="#ppt_w"/>
                                          </p:val>
                                        </p:tav>
                                      </p:tavLst>
                                    </p:anim>
                                    <p:anim calcmode="lin" valueType="num">
                                      <p:cBhvr>
                                        <p:cTn id="35" dur="500" fill="hold"/>
                                        <p:tgtEl>
                                          <p:spTgt spid="370"/>
                                        </p:tgtEl>
                                        <p:attrNameLst>
                                          <p:attrName>ppt_h</p:attrName>
                                        </p:attrNameLst>
                                      </p:cBhvr>
                                      <p:tavLst>
                                        <p:tav tm="0">
                                          <p:val>
                                            <p:fltVal val="0"/>
                                          </p:val>
                                        </p:tav>
                                        <p:tav tm="100000">
                                          <p:val>
                                            <p:strVal val="#ppt_h"/>
                                          </p:val>
                                        </p:tav>
                                      </p:tavLst>
                                    </p:anim>
                                    <p:animEffect transition="in" filter="fade">
                                      <p:cBhvr>
                                        <p:cTn id="36" dur="500"/>
                                        <p:tgtEl>
                                          <p:spTgt spid="370"/>
                                        </p:tgtEl>
                                      </p:cBhvr>
                                    </p:animEffect>
                                    <p:anim calcmode="lin" valueType="num">
                                      <p:cBhvr>
                                        <p:cTn id="37" dur="500" fill="hold"/>
                                        <p:tgtEl>
                                          <p:spTgt spid="370"/>
                                        </p:tgtEl>
                                        <p:attrNameLst>
                                          <p:attrName>ppt_x</p:attrName>
                                        </p:attrNameLst>
                                      </p:cBhvr>
                                      <p:tavLst>
                                        <p:tav tm="0">
                                          <p:val>
                                            <p:fltVal val="0.5"/>
                                          </p:val>
                                        </p:tav>
                                        <p:tav tm="100000">
                                          <p:val>
                                            <p:strVal val="#ppt_x"/>
                                          </p:val>
                                        </p:tav>
                                      </p:tavLst>
                                    </p:anim>
                                    <p:anim calcmode="lin" valueType="num">
                                      <p:cBhvr>
                                        <p:cTn id="38" dur="500" fill="hold"/>
                                        <p:tgtEl>
                                          <p:spTgt spid="370"/>
                                        </p:tgtEl>
                                        <p:attrNameLst>
                                          <p:attrName>ppt_y</p:attrName>
                                        </p:attrNameLst>
                                      </p:cBhvr>
                                      <p:tavLst>
                                        <p:tav tm="0">
                                          <p:val>
                                            <p:fltVal val="0.5"/>
                                          </p:val>
                                        </p:tav>
                                        <p:tav tm="100000">
                                          <p:val>
                                            <p:strVal val="#ppt_y"/>
                                          </p:val>
                                        </p:tav>
                                      </p:tavLst>
                                    </p:anim>
                                  </p:childTnLst>
                                </p:cTn>
                              </p:par>
                            </p:childTnLst>
                          </p:cTn>
                        </p:par>
                        <p:par>
                          <p:cTn id="39" fill="hold">
                            <p:stCondLst>
                              <p:cond delay="2360"/>
                            </p:stCondLst>
                            <p:childTnLst>
                              <p:par>
                                <p:cTn id="40" presetID="22" presetClass="entr" presetSubtype="1" fill="hold" nodeType="afterEffect">
                                  <p:stCondLst>
                                    <p:cond delay="0"/>
                                  </p:stCondLst>
                                  <p:childTnLst>
                                    <p:set>
                                      <p:cBhvr>
                                        <p:cTn id="41" dur="1" fill="hold">
                                          <p:stCondLst>
                                            <p:cond delay="0"/>
                                          </p:stCondLst>
                                        </p:cTn>
                                        <p:tgtEl>
                                          <p:spTgt spid="292"/>
                                        </p:tgtEl>
                                        <p:attrNameLst>
                                          <p:attrName>style.visibility</p:attrName>
                                        </p:attrNameLst>
                                      </p:cBhvr>
                                      <p:to>
                                        <p:strVal val="visible"/>
                                      </p:to>
                                    </p:set>
                                    <p:animEffect transition="in" filter="wipe(up)">
                                      <p:cBhvr>
                                        <p:cTn id="42" dur="500"/>
                                        <p:tgtEl>
                                          <p:spTgt spid="292"/>
                                        </p:tgtEl>
                                      </p:cBhvr>
                                    </p:animEffect>
                                  </p:childTnLst>
                                </p:cTn>
                              </p:par>
                            </p:childTnLst>
                          </p:cTn>
                        </p:par>
                        <p:par>
                          <p:cTn id="43" fill="hold">
                            <p:stCondLst>
                              <p:cond delay="2860"/>
                            </p:stCondLst>
                            <p:childTnLst>
                              <p:par>
                                <p:cTn id="44" presetID="16" presetClass="entr" presetSubtype="37" fill="hold" nodeType="afterEffect">
                                  <p:stCondLst>
                                    <p:cond delay="0"/>
                                  </p:stCondLst>
                                  <p:childTnLst>
                                    <p:set>
                                      <p:cBhvr>
                                        <p:cTn id="45" dur="1" fill="hold">
                                          <p:stCondLst>
                                            <p:cond delay="0"/>
                                          </p:stCondLst>
                                        </p:cTn>
                                        <p:tgtEl>
                                          <p:spTgt spid="288"/>
                                        </p:tgtEl>
                                        <p:attrNameLst>
                                          <p:attrName>style.visibility</p:attrName>
                                        </p:attrNameLst>
                                      </p:cBhvr>
                                      <p:to>
                                        <p:strVal val="visible"/>
                                      </p:to>
                                    </p:set>
                                    <p:animEffect transition="in" filter="barn(outVertical)">
                                      <p:cBhvr>
                                        <p:cTn id="46" dur="500"/>
                                        <p:tgtEl>
                                          <p:spTgt spid="288"/>
                                        </p:tgtEl>
                                      </p:cBhvr>
                                    </p:animEffect>
                                  </p:childTnLst>
                                </p:cTn>
                              </p:par>
                            </p:childTnLst>
                          </p:cTn>
                        </p:par>
                        <p:par>
                          <p:cTn id="47" fill="hold">
                            <p:stCondLst>
                              <p:cond delay="3360"/>
                            </p:stCondLst>
                            <p:childTnLst>
                              <p:par>
                                <p:cTn id="48" presetID="22" presetClass="entr" presetSubtype="1" fill="hold" nodeType="afterEffect">
                                  <p:stCondLst>
                                    <p:cond delay="0"/>
                                  </p:stCondLst>
                                  <p:childTnLst>
                                    <p:set>
                                      <p:cBhvr>
                                        <p:cTn id="49" dur="1" fill="hold">
                                          <p:stCondLst>
                                            <p:cond delay="0"/>
                                          </p:stCondLst>
                                        </p:cTn>
                                        <p:tgtEl>
                                          <p:spTgt spid="294"/>
                                        </p:tgtEl>
                                        <p:attrNameLst>
                                          <p:attrName>style.visibility</p:attrName>
                                        </p:attrNameLst>
                                      </p:cBhvr>
                                      <p:to>
                                        <p:strVal val="visible"/>
                                      </p:to>
                                    </p:set>
                                    <p:animEffect transition="in" filter="wipe(up)">
                                      <p:cBhvr>
                                        <p:cTn id="50" dur="500"/>
                                        <p:tgtEl>
                                          <p:spTgt spid="294"/>
                                        </p:tgtEl>
                                      </p:cBhvr>
                                    </p:animEffect>
                                  </p:childTnLst>
                                </p:cTn>
                              </p:par>
                              <p:par>
                                <p:cTn id="51" presetID="22" presetClass="entr" presetSubtype="1" fill="hold" nodeType="withEffect">
                                  <p:stCondLst>
                                    <p:cond delay="0"/>
                                  </p:stCondLst>
                                  <p:childTnLst>
                                    <p:set>
                                      <p:cBhvr>
                                        <p:cTn id="52" dur="1" fill="hold">
                                          <p:stCondLst>
                                            <p:cond delay="0"/>
                                          </p:stCondLst>
                                        </p:cTn>
                                        <p:tgtEl>
                                          <p:spTgt spid="293"/>
                                        </p:tgtEl>
                                        <p:attrNameLst>
                                          <p:attrName>style.visibility</p:attrName>
                                        </p:attrNameLst>
                                      </p:cBhvr>
                                      <p:to>
                                        <p:strVal val="visible"/>
                                      </p:to>
                                    </p:set>
                                    <p:animEffect transition="in" filter="wipe(up)">
                                      <p:cBhvr>
                                        <p:cTn id="53" dur="500"/>
                                        <p:tgtEl>
                                          <p:spTgt spid="293"/>
                                        </p:tgtEl>
                                      </p:cBhvr>
                                    </p:animEffect>
                                  </p:childTnLst>
                                </p:cTn>
                              </p:par>
                            </p:childTnLst>
                          </p:cTn>
                        </p:par>
                        <p:par>
                          <p:cTn id="54" fill="hold">
                            <p:stCondLst>
                              <p:cond delay="3860"/>
                            </p:stCondLst>
                            <p:childTnLst>
                              <p:par>
                                <p:cTn id="55" presetID="53" presetClass="entr" presetSubtype="16" fill="hold" nodeType="afterEffect">
                                  <p:stCondLst>
                                    <p:cond delay="0"/>
                                  </p:stCondLst>
                                  <p:childTnLst>
                                    <p:set>
                                      <p:cBhvr>
                                        <p:cTn id="56" dur="1" fill="hold">
                                          <p:stCondLst>
                                            <p:cond delay="0"/>
                                          </p:stCondLst>
                                        </p:cTn>
                                        <p:tgtEl>
                                          <p:spTgt spid="310"/>
                                        </p:tgtEl>
                                        <p:attrNameLst>
                                          <p:attrName>style.visibility</p:attrName>
                                        </p:attrNameLst>
                                      </p:cBhvr>
                                      <p:to>
                                        <p:strVal val="visible"/>
                                      </p:to>
                                    </p:set>
                                    <p:anim calcmode="lin" valueType="num">
                                      <p:cBhvr>
                                        <p:cTn id="57" dur="500" fill="hold"/>
                                        <p:tgtEl>
                                          <p:spTgt spid="310"/>
                                        </p:tgtEl>
                                        <p:attrNameLst>
                                          <p:attrName>ppt_w</p:attrName>
                                        </p:attrNameLst>
                                      </p:cBhvr>
                                      <p:tavLst>
                                        <p:tav tm="0">
                                          <p:val>
                                            <p:fltVal val="0"/>
                                          </p:val>
                                        </p:tav>
                                        <p:tav tm="100000">
                                          <p:val>
                                            <p:strVal val="#ppt_w"/>
                                          </p:val>
                                        </p:tav>
                                      </p:tavLst>
                                    </p:anim>
                                    <p:anim calcmode="lin" valueType="num">
                                      <p:cBhvr>
                                        <p:cTn id="58" dur="500" fill="hold"/>
                                        <p:tgtEl>
                                          <p:spTgt spid="310"/>
                                        </p:tgtEl>
                                        <p:attrNameLst>
                                          <p:attrName>ppt_h</p:attrName>
                                        </p:attrNameLst>
                                      </p:cBhvr>
                                      <p:tavLst>
                                        <p:tav tm="0">
                                          <p:val>
                                            <p:fltVal val="0"/>
                                          </p:val>
                                        </p:tav>
                                        <p:tav tm="100000">
                                          <p:val>
                                            <p:strVal val="#ppt_h"/>
                                          </p:val>
                                        </p:tav>
                                      </p:tavLst>
                                    </p:anim>
                                    <p:animEffect transition="in" filter="fade">
                                      <p:cBhvr>
                                        <p:cTn id="59" dur="500"/>
                                        <p:tgtEl>
                                          <p:spTgt spid="310"/>
                                        </p:tgtEl>
                                      </p:cBhvr>
                                    </p:animEffect>
                                  </p:childTnLst>
                                </p:cTn>
                              </p:par>
                              <p:par>
                                <p:cTn id="60" presetID="53" presetClass="entr" presetSubtype="16" fill="hold" nodeType="withEffect">
                                  <p:stCondLst>
                                    <p:cond delay="0"/>
                                  </p:stCondLst>
                                  <p:childTnLst>
                                    <p:set>
                                      <p:cBhvr>
                                        <p:cTn id="61" dur="1" fill="hold">
                                          <p:stCondLst>
                                            <p:cond delay="0"/>
                                          </p:stCondLst>
                                        </p:cTn>
                                        <p:tgtEl>
                                          <p:spTgt spid="305"/>
                                        </p:tgtEl>
                                        <p:attrNameLst>
                                          <p:attrName>style.visibility</p:attrName>
                                        </p:attrNameLst>
                                      </p:cBhvr>
                                      <p:to>
                                        <p:strVal val="visible"/>
                                      </p:to>
                                    </p:set>
                                    <p:anim calcmode="lin" valueType="num">
                                      <p:cBhvr>
                                        <p:cTn id="62" dur="500" fill="hold"/>
                                        <p:tgtEl>
                                          <p:spTgt spid="305"/>
                                        </p:tgtEl>
                                        <p:attrNameLst>
                                          <p:attrName>ppt_w</p:attrName>
                                        </p:attrNameLst>
                                      </p:cBhvr>
                                      <p:tavLst>
                                        <p:tav tm="0">
                                          <p:val>
                                            <p:fltVal val="0"/>
                                          </p:val>
                                        </p:tav>
                                        <p:tav tm="100000">
                                          <p:val>
                                            <p:strVal val="#ppt_w"/>
                                          </p:val>
                                        </p:tav>
                                      </p:tavLst>
                                    </p:anim>
                                    <p:anim calcmode="lin" valueType="num">
                                      <p:cBhvr>
                                        <p:cTn id="63" dur="500" fill="hold"/>
                                        <p:tgtEl>
                                          <p:spTgt spid="305"/>
                                        </p:tgtEl>
                                        <p:attrNameLst>
                                          <p:attrName>ppt_h</p:attrName>
                                        </p:attrNameLst>
                                      </p:cBhvr>
                                      <p:tavLst>
                                        <p:tav tm="0">
                                          <p:val>
                                            <p:fltVal val="0"/>
                                          </p:val>
                                        </p:tav>
                                        <p:tav tm="100000">
                                          <p:val>
                                            <p:strVal val="#ppt_h"/>
                                          </p:val>
                                        </p:tav>
                                      </p:tavLst>
                                    </p:anim>
                                    <p:animEffect transition="in" filter="fade">
                                      <p:cBhvr>
                                        <p:cTn id="64" dur="500"/>
                                        <p:tgtEl>
                                          <p:spTgt spid="305"/>
                                        </p:tgtEl>
                                      </p:cBhvr>
                                    </p:animEffect>
                                  </p:childTnLst>
                                </p:cTn>
                              </p:par>
                              <p:par>
                                <p:cTn id="65" presetID="53" presetClass="entr" presetSubtype="16" fill="hold" nodeType="withEffect">
                                  <p:stCondLst>
                                    <p:cond delay="0"/>
                                  </p:stCondLst>
                                  <p:childTnLst>
                                    <p:set>
                                      <p:cBhvr>
                                        <p:cTn id="66" dur="1" fill="hold">
                                          <p:stCondLst>
                                            <p:cond delay="0"/>
                                          </p:stCondLst>
                                        </p:cTn>
                                        <p:tgtEl>
                                          <p:spTgt spid="375"/>
                                        </p:tgtEl>
                                        <p:attrNameLst>
                                          <p:attrName>style.visibility</p:attrName>
                                        </p:attrNameLst>
                                      </p:cBhvr>
                                      <p:to>
                                        <p:strVal val="visible"/>
                                      </p:to>
                                    </p:set>
                                    <p:anim calcmode="lin" valueType="num">
                                      <p:cBhvr>
                                        <p:cTn id="67" dur="500" fill="hold"/>
                                        <p:tgtEl>
                                          <p:spTgt spid="375"/>
                                        </p:tgtEl>
                                        <p:attrNameLst>
                                          <p:attrName>ppt_w</p:attrName>
                                        </p:attrNameLst>
                                      </p:cBhvr>
                                      <p:tavLst>
                                        <p:tav tm="0">
                                          <p:val>
                                            <p:fltVal val="0"/>
                                          </p:val>
                                        </p:tav>
                                        <p:tav tm="100000">
                                          <p:val>
                                            <p:strVal val="#ppt_w"/>
                                          </p:val>
                                        </p:tav>
                                      </p:tavLst>
                                    </p:anim>
                                    <p:anim calcmode="lin" valueType="num">
                                      <p:cBhvr>
                                        <p:cTn id="68" dur="500" fill="hold"/>
                                        <p:tgtEl>
                                          <p:spTgt spid="375"/>
                                        </p:tgtEl>
                                        <p:attrNameLst>
                                          <p:attrName>ppt_h</p:attrName>
                                        </p:attrNameLst>
                                      </p:cBhvr>
                                      <p:tavLst>
                                        <p:tav tm="0">
                                          <p:val>
                                            <p:fltVal val="0"/>
                                          </p:val>
                                        </p:tav>
                                        <p:tav tm="100000">
                                          <p:val>
                                            <p:strVal val="#ppt_h"/>
                                          </p:val>
                                        </p:tav>
                                      </p:tavLst>
                                    </p:anim>
                                    <p:animEffect transition="in" filter="fade">
                                      <p:cBhvr>
                                        <p:cTn id="69" dur="500"/>
                                        <p:tgtEl>
                                          <p:spTgt spid="375"/>
                                        </p:tgtEl>
                                      </p:cBhvr>
                                    </p:animEffect>
                                  </p:childTnLst>
                                </p:cTn>
                              </p:par>
                            </p:childTnLst>
                          </p:cTn>
                        </p:par>
                        <p:par>
                          <p:cTn id="70" fill="hold">
                            <p:stCondLst>
                              <p:cond delay="4360"/>
                            </p:stCondLst>
                            <p:childTnLst>
                              <p:par>
                                <p:cTn id="71" presetID="16" presetClass="entr" presetSubtype="37" fill="hold" nodeType="afterEffect">
                                  <p:stCondLst>
                                    <p:cond delay="0"/>
                                  </p:stCondLst>
                                  <p:childTnLst>
                                    <p:set>
                                      <p:cBhvr>
                                        <p:cTn id="72" dur="1" fill="hold">
                                          <p:stCondLst>
                                            <p:cond delay="0"/>
                                          </p:stCondLst>
                                        </p:cTn>
                                        <p:tgtEl>
                                          <p:spTgt spid="289"/>
                                        </p:tgtEl>
                                        <p:attrNameLst>
                                          <p:attrName>style.visibility</p:attrName>
                                        </p:attrNameLst>
                                      </p:cBhvr>
                                      <p:to>
                                        <p:strVal val="visible"/>
                                      </p:to>
                                    </p:set>
                                    <p:animEffect transition="in" filter="barn(outVertical)">
                                      <p:cBhvr>
                                        <p:cTn id="73" dur="500"/>
                                        <p:tgtEl>
                                          <p:spTgt spid="289"/>
                                        </p:tgtEl>
                                      </p:cBhvr>
                                    </p:animEffect>
                                  </p:childTnLst>
                                </p:cTn>
                              </p:par>
                              <p:par>
                                <p:cTn id="74" presetID="16" presetClass="entr" presetSubtype="37" fill="hold" nodeType="withEffect">
                                  <p:stCondLst>
                                    <p:cond delay="0"/>
                                  </p:stCondLst>
                                  <p:childTnLst>
                                    <p:set>
                                      <p:cBhvr>
                                        <p:cTn id="75" dur="1" fill="hold">
                                          <p:stCondLst>
                                            <p:cond delay="0"/>
                                          </p:stCondLst>
                                        </p:cTn>
                                        <p:tgtEl>
                                          <p:spTgt spid="290"/>
                                        </p:tgtEl>
                                        <p:attrNameLst>
                                          <p:attrName>style.visibility</p:attrName>
                                        </p:attrNameLst>
                                      </p:cBhvr>
                                      <p:to>
                                        <p:strVal val="visible"/>
                                      </p:to>
                                    </p:set>
                                    <p:animEffect transition="in" filter="barn(outVertical)">
                                      <p:cBhvr>
                                        <p:cTn id="76" dur="500"/>
                                        <p:tgtEl>
                                          <p:spTgt spid="290"/>
                                        </p:tgtEl>
                                      </p:cBhvr>
                                    </p:animEffect>
                                  </p:childTnLst>
                                </p:cTn>
                              </p:par>
                              <p:par>
                                <p:cTn id="77" presetID="16" presetClass="entr" presetSubtype="37" fill="hold" nodeType="withEffect">
                                  <p:stCondLst>
                                    <p:cond delay="0"/>
                                  </p:stCondLst>
                                  <p:childTnLst>
                                    <p:set>
                                      <p:cBhvr>
                                        <p:cTn id="78" dur="1" fill="hold">
                                          <p:stCondLst>
                                            <p:cond delay="0"/>
                                          </p:stCondLst>
                                        </p:cTn>
                                        <p:tgtEl>
                                          <p:spTgt spid="291"/>
                                        </p:tgtEl>
                                        <p:attrNameLst>
                                          <p:attrName>style.visibility</p:attrName>
                                        </p:attrNameLst>
                                      </p:cBhvr>
                                      <p:to>
                                        <p:strVal val="visible"/>
                                      </p:to>
                                    </p:set>
                                    <p:animEffect transition="in" filter="barn(outVertical)">
                                      <p:cBhvr>
                                        <p:cTn id="79" dur="500"/>
                                        <p:tgtEl>
                                          <p:spTgt spid="291"/>
                                        </p:tgtEl>
                                      </p:cBhvr>
                                    </p:animEffect>
                                  </p:childTnLst>
                                </p:cTn>
                              </p:par>
                            </p:childTnLst>
                          </p:cTn>
                        </p:par>
                        <p:par>
                          <p:cTn id="80" fill="hold">
                            <p:stCondLst>
                              <p:cond delay="4860"/>
                            </p:stCondLst>
                            <p:childTnLst>
                              <p:par>
                                <p:cTn id="81" presetID="22" presetClass="entr" presetSubtype="1" fill="hold" nodeType="afterEffect">
                                  <p:stCondLst>
                                    <p:cond delay="0"/>
                                  </p:stCondLst>
                                  <p:childTnLst>
                                    <p:set>
                                      <p:cBhvr>
                                        <p:cTn id="82" dur="1" fill="hold">
                                          <p:stCondLst>
                                            <p:cond delay="0"/>
                                          </p:stCondLst>
                                        </p:cTn>
                                        <p:tgtEl>
                                          <p:spTgt spid="295"/>
                                        </p:tgtEl>
                                        <p:attrNameLst>
                                          <p:attrName>style.visibility</p:attrName>
                                        </p:attrNameLst>
                                      </p:cBhvr>
                                      <p:to>
                                        <p:strVal val="visible"/>
                                      </p:to>
                                    </p:set>
                                    <p:animEffect transition="in" filter="wipe(up)">
                                      <p:cBhvr>
                                        <p:cTn id="83" dur="500"/>
                                        <p:tgtEl>
                                          <p:spTgt spid="295"/>
                                        </p:tgtEl>
                                      </p:cBhvr>
                                    </p:animEffect>
                                  </p:childTnLst>
                                </p:cTn>
                              </p:par>
                              <p:par>
                                <p:cTn id="84" presetID="22" presetClass="entr" presetSubtype="1" fill="hold" nodeType="withEffect">
                                  <p:stCondLst>
                                    <p:cond delay="0"/>
                                  </p:stCondLst>
                                  <p:childTnLst>
                                    <p:set>
                                      <p:cBhvr>
                                        <p:cTn id="85" dur="1" fill="hold">
                                          <p:stCondLst>
                                            <p:cond delay="0"/>
                                          </p:stCondLst>
                                        </p:cTn>
                                        <p:tgtEl>
                                          <p:spTgt spid="296"/>
                                        </p:tgtEl>
                                        <p:attrNameLst>
                                          <p:attrName>style.visibility</p:attrName>
                                        </p:attrNameLst>
                                      </p:cBhvr>
                                      <p:to>
                                        <p:strVal val="visible"/>
                                      </p:to>
                                    </p:set>
                                    <p:animEffect transition="in" filter="wipe(up)">
                                      <p:cBhvr>
                                        <p:cTn id="86" dur="500"/>
                                        <p:tgtEl>
                                          <p:spTgt spid="296"/>
                                        </p:tgtEl>
                                      </p:cBhvr>
                                    </p:animEffect>
                                  </p:childTnLst>
                                </p:cTn>
                              </p:par>
                              <p:par>
                                <p:cTn id="87" presetID="22" presetClass="entr" presetSubtype="1" fill="hold" nodeType="withEffect">
                                  <p:stCondLst>
                                    <p:cond delay="0"/>
                                  </p:stCondLst>
                                  <p:childTnLst>
                                    <p:set>
                                      <p:cBhvr>
                                        <p:cTn id="88" dur="1" fill="hold">
                                          <p:stCondLst>
                                            <p:cond delay="0"/>
                                          </p:stCondLst>
                                        </p:cTn>
                                        <p:tgtEl>
                                          <p:spTgt spid="297"/>
                                        </p:tgtEl>
                                        <p:attrNameLst>
                                          <p:attrName>style.visibility</p:attrName>
                                        </p:attrNameLst>
                                      </p:cBhvr>
                                      <p:to>
                                        <p:strVal val="visible"/>
                                      </p:to>
                                    </p:set>
                                    <p:animEffect transition="in" filter="wipe(up)">
                                      <p:cBhvr>
                                        <p:cTn id="89" dur="500"/>
                                        <p:tgtEl>
                                          <p:spTgt spid="297"/>
                                        </p:tgtEl>
                                      </p:cBhvr>
                                    </p:animEffect>
                                  </p:childTnLst>
                                </p:cTn>
                              </p:par>
                              <p:par>
                                <p:cTn id="90" presetID="22" presetClass="entr" presetSubtype="1" fill="hold" nodeType="withEffect">
                                  <p:stCondLst>
                                    <p:cond delay="0"/>
                                  </p:stCondLst>
                                  <p:childTnLst>
                                    <p:set>
                                      <p:cBhvr>
                                        <p:cTn id="91" dur="1" fill="hold">
                                          <p:stCondLst>
                                            <p:cond delay="0"/>
                                          </p:stCondLst>
                                        </p:cTn>
                                        <p:tgtEl>
                                          <p:spTgt spid="298"/>
                                        </p:tgtEl>
                                        <p:attrNameLst>
                                          <p:attrName>style.visibility</p:attrName>
                                        </p:attrNameLst>
                                      </p:cBhvr>
                                      <p:to>
                                        <p:strVal val="visible"/>
                                      </p:to>
                                    </p:set>
                                    <p:animEffect transition="in" filter="wipe(up)">
                                      <p:cBhvr>
                                        <p:cTn id="92" dur="500"/>
                                        <p:tgtEl>
                                          <p:spTgt spid="298"/>
                                        </p:tgtEl>
                                      </p:cBhvr>
                                    </p:animEffect>
                                  </p:childTnLst>
                                </p:cTn>
                              </p:par>
                              <p:par>
                                <p:cTn id="93" presetID="22" presetClass="entr" presetSubtype="1" fill="hold" nodeType="withEffect">
                                  <p:stCondLst>
                                    <p:cond delay="0"/>
                                  </p:stCondLst>
                                  <p:childTnLst>
                                    <p:set>
                                      <p:cBhvr>
                                        <p:cTn id="94" dur="1" fill="hold">
                                          <p:stCondLst>
                                            <p:cond delay="0"/>
                                          </p:stCondLst>
                                        </p:cTn>
                                        <p:tgtEl>
                                          <p:spTgt spid="300"/>
                                        </p:tgtEl>
                                        <p:attrNameLst>
                                          <p:attrName>style.visibility</p:attrName>
                                        </p:attrNameLst>
                                      </p:cBhvr>
                                      <p:to>
                                        <p:strVal val="visible"/>
                                      </p:to>
                                    </p:set>
                                    <p:animEffect transition="in" filter="wipe(up)">
                                      <p:cBhvr>
                                        <p:cTn id="95" dur="500"/>
                                        <p:tgtEl>
                                          <p:spTgt spid="300"/>
                                        </p:tgtEl>
                                      </p:cBhvr>
                                    </p:animEffect>
                                  </p:childTnLst>
                                </p:cTn>
                              </p:par>
                              <p:par>
                                <p:cTn id="96" presetID="22" presetClass="entr" presetSubtype="1" fill="hold" nodeType="withEffect">
                                  <p:stCondLst>
                                    <p:cond delay="0"/>
                                  </p:stCondLst>
                                  <p:childTnLst>
                                    <p:set>
                                      <p:cBhvr>
                                        <p:cTn id="97" dur="1" fill="hold">
                                          <p:stCondLst>
                                            <p:cond delay="0"/>
                                          </p:stCondLst>
                                        </p:cTn>
                                        <p:tgtEl>
                                          <p:spTgt spid="299"/>
                                        </p:tgtEl>
                                        <p:attrNameLst>
                                          <p:attrName>style.visibility</p:attrName>
                                        </p:attrNameLst>
                                      </p:cBhvr>
                                      <p:to>
                                        <p:strVal val="visible"/>
                                      </p:to>
                                    </p:set>
                                    <p:animEffect transition="in" filter="wipe(up)">
                                      <p:cBhvr>
                                        <p:cTn id="98" dur="500"/>
                                        <p:tgtEl>
                                          <p:spTgt spid="299"/>
                                        </p:tgtEl>
                                      </p:cBhvr>
                                    </p:animEffect>
                                  </p:childTnLst>
                                </p:cTn>
                              </p:par>
                              <p:par>
                                <p:cTn id="99" presetID="22" presetClass="entr" presetSubtype="1" fill="hold" nodeType="withEffect">
                                  <p:stCondLst>
                                    <p:cond delay="0"/>
                                  </p:stCondLst>
                                  <p:childTnLst>
                                    <p:set>
                                      <p:cBhvr>
                                        <p:cTn id="100" dur="1" fill="hold">
                                          <p:stCondLst>
                                            <p:cond delay="0"/>
                                          </p:stCondLst>
                                        </p:cTn>
                                        <p:tgtEl>
                                          <p:spTgt spid="301"/>
                                        </p:tgtEl>
                                        <p:attrNameLst>
                                          <p:attrName>style.visibility</p:attrName>
                                        </p:attrNameLst>
                                      </p:cBhvr>
                                      <p:to>
                                        <p:strVal val="visible"/>
                                      </p:to>
                                    </p:set>
                                    <p:animEffect transition="in" filter="wipe(up)">
                                      <p:cBhvr>
                                        <p:cTn id="101" dur="500"/>
                                        <p:tgtEl>
                                          <p:spTgt spid="301"/>
                                        </p:tgtEl>
                                      </p:cBhvr>
                                    </p:animEffect>
                                  </p:childTnLst>
                                </p:cTn>
                              </p:par>
                              <p:par>
                                <p:cTn id="102" presetID="22" presetClass="entr" presetSubtype="1" fill="hold" nodeType="withEffect">
                                  <p:stCondLst>
                                    <p:cond delay="0"/>
                                  </p:stCondLst>
                                  <p:childTnLst>
                                    <p:set>
                                      <p:cBhvr>
                                        <p:cTn id="103" dur="1" fill="hold">
                                          <p:stCondLst>
                                            <p:cond delay="0"/>
                                          </p:stCondLst>
                                        </p:cTn>
                                        <p:tgtEl>
                                          <p:spTgt spid="302"/>
                                        </p:tgtEl>
                                        <p:attrNameLst>
                                          <p:attrName>style.visibility</p:attrName>
                                        </p:attrNameLst>
                                      </p:cBhvr>
                                      <p:to>
                                        <p:strVal val="visible"/>
                                      </p:to>
                                    </p:set>
                                    <p:animEffect transition="in" filter="wipe(up)">
                                      <p:cBhvr>
                                        <p:cTn id="104" dur="500"/>
                                        <p:tgtEl>
                                          <p:spTgt spid="302"/>
                                        </p:tgtEl>
                                      </p:cBhvr>
                                    </p:animEffect>
                                  </p:childTnLst>
                                </p:cTn>
                              </p:par>
                              <p:par>
                                <p:cTn id="105" presetID="22" presetClass="entr" presetSubtype="1" fill="hold" nodeType="withEffect">
                                  <p:stCondLst>
                                    <p:cond delay="0"/>
                                  </p:stCondLst>
                                  <p:childTnLst>
                                    <p:set>
                                      <p:cBhvr>
                                        <p:cTn id="106" dur="1" fill="hold">
                                          <p:stCondLst>
                                            <p:cond delay="0"/>
                                          </p:stCondLst>
                                        </p:cTn>
                                        <p:tgtEl>
                                          <p:spTgt spid="303"/>
                                        </p:tgtEl>
                                        <p:attrNameLst>
                                          <p:attrName>style.visibility</p:attrName>
                                        </p:attrNameLst>
                                      </p:cBhvr>
                                      <p:to>
                                        <p:strVal val="visible"/>
                                      </p:to>
                                    </p:set>
                                    <p:animEffect transition="in" filter="wipe(up)">
                                      <p:cBhvr>
                                        <p:cTn id="107" dur="500"/>
                                        <p:tgtEl>
                                          <p:spTgt spid="303"/>
                                        </p:tgtEl>
                                      </p:cBhvr>
                                    </p:animEffect>
                                  </p:childTnLst>
                                </p:cTn>
                              </p:par>
                              <p:par>
                                <p:cTn id="108" presetID="22" presetClass="entr" presetSubtype="1" fill="hold" nodeType="withEffect">
                                  <p:stCondLst>
                                    <p:cond delay="0"/>
                                  </p:stCondLst>
                                  <p:childTnLst>
                                    <p:set>
                                      <p:cBhvr>
                                        <p:cTn id="109" dur="1" fill="hold">
                                          <p:stCondLst>
                                            <p:cond delay="0"/>
                                          </p:stCondLst>
                                        </p:cTn>
                                        <p:tgtEl>
                                          <p:spTgt spid="304"/>
                                        </p:tgtEl>
                                        <p:attrNameLst>
                                          <p:attrName>style.visibility</p:attrName>
                                        </p:attrNameLst>
                                      </p:cBhvr>
                                      <p:to>
                                        <p:strVal val="visible"/>
                                      </p:to>
                                    </p:set>
                                    <p:animEffect transition="in" filter="wipe(up)">
                                      <p:cBhvr>
                                        <p:cTn id="110" dur="500"/>
                                        <p:tgtEl>
                                          <p:spTgt spid="304"/>
                                        </p:tgtEl>
                                      </p:cBhvr>
                                    </p:animEffect>
                                  </p:childTnLst>
                                </p:cTn>
                              </p:par>
                            </p:childTnLst>
                          </p:cTn>
                        </p:par>
                        <p:par>
                          <p:cTn id="111" fill="hold">
                            <p:stCondLst>
                              <p:cond delay="5360"/>
                            </p:stCondLst>
                            <p:childTnLst>
                              <p:par>
                                <p:cTn id="112" presetID="42" presetClass="entr" presetSubtype="0" fill="hold" nodeType="afterEffect">
                                  <p:stCondLst>
                                    <p:cond delay="0"/>
                                  </p:stCondLst>
                                  <p:childTnLst>
                                    <p:set>
                                      <p:cBhvr>
                                        <p:cTn id="113" dur="1" fill="hold">
                                          <p:stCondLst>
                                            <p:cond delay="0"/>
                                          </p:stCondLst>
                                        </p:cTn>
                                        <p:tgtEl>
                                          <p:spTgt spid="315"/>
                                        </p:tgtEl>
                                        <p:attrNameLst>
                                          <p:attrName>style.visibility</p:attrName>
                                        </p:attrNameLst>
                                      </p:cBhvr>
                                      <p:to>
                                        <p:strVal val="visible"/>
                                      </p:to>
                                    </p:set>
                                    <p:animEffect transition="in" filter="fade">
                                      <p:cBhvr>
                                        <p:cTn id="114" dur="500"/>
                                        <p:tgtEl>
                                          <p:spTgt spid="315"/>
                                        </p:tgtEl>
                                      </p:cBhvr>
                                    </p:animEffect>
                                    <p:anim calcmode="lin" valueType="num">
                                      <p:cBhvr>
                                        <p:cTn id="115" dur="500" fill="hold"/>
                                        <p:tgtEl>
                                          <p:spTgt spid="315"/>
                                        </p:tgtEl>
                                        <p:attrNameLst>
                                          <p:attrName>ppt_x</p:attrName>
                                        </p:attrNameLst>
                                      </p:cBhvr>
                                      <p:tavLst>
                                        <p:tav tm="0">
                                          <p:val>
                                            <p:strVal val="#ppt_x"/>
                                          </p:val>
                                        </p:tav>
                                        <p:tav tm="100000">
                                          <p:val>
                                            <p:strVal val="#ppt_x"/>
                                          </p:val>
                                        </p:tav>
                                      </p:tavLst>
                                    </p:anim>
                                    <p:anim calcmode="lin" valueType="num">
                                      <p:cBhvr>
                                        <p:cTn id="116" dur="500" fill="hold"/>
                                        <p:tgtEl>
                                          <p:spTgt spid="315"/>
                                        </p:tgtEl>
                                        <p:attrNameLst>
                                          <p:attrName>ppt_y</p:attrName>
                                        </p:attrNameLst>
                                      </p:cBhvr>
                                      <p:tavLst>
                                        <p:tav tm="0">
                                          <p:val>
                                            <p:strVal val="#ppt_y+.1"/>
                                          </p:val>
                                        </p:tav>
                                        <p:tav tm="100000">
                                          <p:val>
                                            <p:strVal val="#ppt_y"/>
                                          </p:val>
                                        </p:tav>
                                      </p:tavLst>
                                    </p:anim>
                                  </p:childTnLst>
                                </p:cTn>
                              </p:par>
                              <p:par>
                                <p:cTn id="117" presetID="42" presetClass="entr" presetSubtype="0" fill="hold" nodeType="withEffect">
                                  <p:stCondLst>
                                    <p:cond delay="0"/>
                                  </p:stCondLst>
                                  <p:childTnLst>
                                    <p:set>
                                      <p:cBhvr>
                                        <p:cTn id="118" dur="1" fill="hold">
                                          <p:stCondLst>
                                            <p:cond delay="0"/>
                                          </p:stCondLst>
                                        </p:cTn>
                                        <p:tgtEl>
                                          <p:spTgt spid="320"/>
                                        </p:tgtEl>
                                        <p:attrNameLst>
                                          <p:attrName>style.visibility</p:attrName>
                                        </p:attrNameLst>
                                      </p:cBhvr>
                                      <p:to>
                                        <p:strVal val="visible"/>
                                      </p:to>
                                    </p:set>
                                    <p:animEffect transition="in" filter="fade">
                                      <p:cBhvr>
                                        <p:cTn id="119" dur="500"/>
                                        <p:tgtEl>
                                          <p:spTgt spid="320"/>
                                        </p:tgtEl>
                                      </p:cBhvr>
                                    </p:animEffect>
                                    <p:anim calcmode="lin" valueType="num">
                                      <p:cBhvr>
                                        <p:cTn id="120" dur="500" fill="hold"/>
                                        <p:tgtEl>
                                          <p:spTgt spid="320"/>
                                        </p:tgtEl>
                                        <p:attrNameLst>
                                          <p:attrName>ppt_x</p:attrName>
                                        </p:attrNameLst>
                                      </p:cBhvr>
                                      <p:tavLst>
                                        <p:tav tm="0">
                                          <p:val>
                                            <p:strVal val="#ppt_x"/>
                                          </p:val>
                                        </p:tav>
                                        <p:tav tm="100000">
                                          <p:val>
                                            <p:strVal val="#ppt_x"/>
                                          </p:val>
                                        </p:tav>
                                      </p:tavLst>
                                    </p:anim>
                                    <p:anim calcmode="lin" valueType="num">
                                      <p:cBhvr>
                                        <p:cTn id="121" dur="500" fill="hold"/>
                                        <p:tgtEl>
                                          <p:spTgt spid="320"/>
                                        </p:tgtEl>
                                        <p:attrNameLst>
                                          <p:attrName>ppt_y</p:attrName>
                                        </p:attrNameLst>
                                      </p:cBhvr>
                                      <p:tavLst>
                                        <p:tav tm="0">
                                          <p:val>
                                            <p:strVal val="#ppt_y+.1"/>
                                          </p:val>
                                        </p:tav>
                                        <p:tav tm="100000">
                                          <p:val>
                                            <p:strVal val="#ppt_y"/>
                                          </p:val>
                                        </p:tav>
                                      </p:tavLst>
                                    </p:anim>
                                  </p:childTnLst>
                                </p:cTn>
                              </p:par>
                              <p:par>
                                <p:cTn id="122" presetID="42" presetClass="entr" presetSubtype="0" fill="hold" nodeType="withEffect">
                                  <p:stCondLst>
                                    <p:cond delay="0"/>
                                  </p:stCondLst>
                                  <p:childTnLst>
                                    <p:set>
                                      <p:cBhvr>
                                        <p:cTn id="123" dur="1" fill="hold">
                                          <p:stCondLst>
                                            <p:cond delay="0"/>
                                          </p:stCondLst>
                                        </p:cTn>
                                        <p:tgtEl>
                                          <p:spTgt spid="325"/>
                                        </p:tgtEl>
                                        <p:attrNameLst>
                                          <p:attrName>style.visibility</p:attrName>
                                        </p:attrNameLst>
                                      </p:cBhvr>
                                      <p:to>
                                        <p:strVal val="visible"/>
                                      </p:to>
                                    </p:set>
                                    <p:animEffect transition="in" filter="fade">
                                      <p:cBhvr>
                                        <p:cTn id="124" dur="500"/>
                                        <p:tgtEl>
                                          <p:spTgt spid="325"/>
                                        </p:tgtEl>
                                      </p:cBhvr>
                                    </p:animEffect>
                                    <p:anim calcmode="lin" valueType="num">
                                      <p:cBhvr>
                                        <p:cTn id="125" dur="500" fill="hold"/>
                                        <p:tgtEl>
                                          <p:spTgt spid="325"/>
                                        </p:tgtEl>
                                        <p:attrNameLst>
                                          <p:attrName>ppt_x</p:attrName>
                                        </p:attrNameLst>
                                      </p:cBhvr>
                                      <p:tavLst>
                                        <p:tav tm="0">
                                          <p:val>
                                            <p:strVal val="#ppt_x"/>
                                          </p:val>
                                        </p:tav>
                                        <p:tav tm="100000">
                                          <p:val>
                                            <p:strVal val="#ppt_x"/>
                                          </p:val>
                                        </p:tav>
                                      </p:tavLst>
                                    </p:anim>
                                    <p:anim calcmode="lin" valueType="num">
                                      <p:cBhvr>
                                        <p:cTn id="126" dur="500" fill="hold"/>
                                        <p:tgtEl>
                                          <p:spTgt spid="325"/>
                                        </p:tgtEl>
                                        <p:attrNameLst>
                                          <p:attrName>ppt_y</p:attrName>
                                        </p:attrNameLst>
                                      </p:cBhvr>
                                      <p:tavLst>
                                        <p:tav tm="0">
                                          <p:val>
                                            <p:strVal val="#ppt_y+.1"/>
                                          </p:val>
                                        </p:tav>
                                        <p:tav tm="100000">
                                          <p:val>
                                            <p:strVal val="#ppt_y"/>
                                          </p:val>
                                        </p:tav>
                                      </p:tavLst>
                                    </p:anim>
                                  </p:childTnLst>
                                </p:cTn>
                              </p:par>
                              <p:par>
                                <p:cTn id="127" presetID="42" presetClass="entr" presetSubtype="0" fill="hold" nodeType="withEffect">
                                  <p:stCondLst>
                                    <p:cond delay="0"/>
                                  </p:stCondLst>
                                  <p:childTnLst>
                                    <p:set>
                                      <p:cBhvr>
                                        <p:cTn id="128" dur="1" fill="hold">
                                          <p:stCondLst>
                                            <p:cond delay="0"/>
                                          </p:stCondLst>
                                        </p:cTn>
                                        <p:tgtEl>
                                          <p:spTgt spid="330"/>
                                        </p:tgtEl>
                                        <p:attrNameLst>
                                          <p:attrName>style.visibility</p:attrName>
                                        </p:attrNameLst>
                                      </p:cBhvr>
                                      <p:to>
                                        <p:strVal val="visible"/>
                                      </p:to>
                                    </p:set>
                                    <p:animEffect transition="in" filter="fade">
                                      <p:cBhvr>
                                        <p:cTn id="129" dur="500"/>
                                        <p:tgtEl>
                                          <p:spTgt spid="330"/>
                                        </p:tgtEl>
                                      </p:cBhvr>
                                    </p:animEffect>
                                    <p:anim calcmode="lin" valueType="num">
                                      <p:cBhvr>
                                        <p:cTn id="130" dur="500" fill="hold"/>
                                        <p:tgtEl>
                                          <p:spTgt spid="330"/>
                                        </p:tgtEl>
                                        <p:attrNameLst>
                                          <p:attrName>ppt_x</p:attrName>
                                        </p:attrNameLst>
                                      </p:cBhvr>
                                      <p:tavLst>
                                        <p:tav tm="0">
                                          <p:val>
                                            <p:strVal val="#ppt_x"/>
                                          </p:val>
                                        </p:tav>
                                        <p:tav tm="100000">
                                          <p:val>
                                            <p:strVal val="#ppt_x"/>
                                          </p:val>
                                        </p:tav>
                                      </p:tavLst>
                                    </p:anim>
                                    <p:anim calcmode="lin" valueType="num">
                                      <p:cBhvr>
                                        <p:cTn id="131" dur="500" fill="hold"/>
                                        <p:tgtEl>
                                          <p:spTgt spid="330"/>
                                        </p:tgtEl>
                                        <p:attrNameLst>
                                          <p:attrName>ppt_y</p:attrName>
                                        </p:attrNameLst>
                                      </p:cBhvr>
                                      <p:tavLst>
                                        <p:tav tm="0">
                                          <p:val>
                                            <p:strVal val="#ppt_y+.1"/>
                                          </p:val>
                                        </p:tav>
                                        <p:tav tm="100000">
                                          <p:val>
                                            <p:strVal val="#ppt_y"/>
                                          </p:val>
                                        </p:tav>
                                      </p:tavLst>
                                    </p:anim>
                                  </p:childTnLst>
                                </p:cTn>
                              </p:par>
                              <p:par>
                                <p:cTn id="132" presetID="42" presetClass="entr" presetSubtype="0" fill="hold" nodeType="withEffect">
                                  <p:stCondLst>
                                    <p:cond delay="0"/>
                                  </p:stCondLst>
                                  <p:childTnLst>
                                    <p:set>
                                      <p:cBhvr>
                                        <p:cTn id="133" dur="1" fill="hold">
                                          <p:stCondLst>
                                            <p:cond delay="0"/>
                                          </p:stCondLst>
                                        </p:cTn>
                                        <p:tgtEl>
                                          <p:spTgt spid="335"/>
                                        </p:tgtEl>
                                        <p:attrNameLst>
                                          <p:attrName>style.visibility</p:attrName>
                                        </p:attrNameLst>
                                      </p:cBhvr>
                                      <p:to>
                                        <p:strVal val="visible"/>
                                      </p:to>
                                    </p:set>
                                    <p:animEffect transition="in" filter="fade">
                                      <p:cBhvr>
                                        <p:cTn id="134" dur="500"/>
                                        <p:tgtEl>
                                          <p:spTgt spid="335"/>
                                        </p:tgtEl>
                                      </p:cBhvr>
                                    </p:animEffect>
                                    <p:anim calcmode="lin" valueType="num">
                                      <p:cBhvr>
                                        <p:cTn id="135" dur="500" fill="hold"/>
                                        <p:tgtEl>
                                          <p:spTgt spid="335"/>
                                        </p:tgtEl>
                                        <p:attrNameLst>
                                          <p:attrName>ppt_x</p:attrName>
                                        </p:attrNameLst>
                                      </p:cBhvr>
                                      <p:tavLst>
                                        <p:tav tm="0">
                                          <p:val>
                                            <p:strVal val="#ppt_x"/>
                                          </p:val>
                                        </p:tav>
                                        <p:tav tm="100000">
                                          <p:val>
                                            <p:strVal val="#ppt_x"/>
                                          </p:val>
                                        </p:tav>
                                      </p:tavLst>
                                    </p:anim>
                                    <p:anim calcmode="lin" valueType="num">
                                      <p:cBhvr>
                                        <p:cTn id="136" dur="500" fill="hold"/>
                                        <p:tgtEl>
                                          <p:spTgt spid="335"/>
                                        </p:tgtEl>
                                        <p:attrNameLst>
                                          <p:attrName>ppt_y</p:attrName>
                                        </p:attrNameLst>
                                      </p:cBhvr>
                                      <p:tavLst>
                                        <p:tav tm="0">
                                          <p:val>
                                            <p:strVal val="#ppt_y+.1"/>
                                          </p:val>
                                        </p:tav>
                                        <p:tav tm="100000">
                                          <p:val>
                                            <p:strVal val="#ppt_y"/>
                                          </p:val>
                                        </p:tav>
                                      </p:tavLst>
                                    </p:anim>
                                  </p:childTnLst>
                                </p:cTn>
                              </p:par>
                              <p:par>
                                <p:cTn id="137" presetID="42" presetClass="entr" presetSubtype="0" fill="hold" nodeType="withEffect">
                                  <p:stCondLst>
                                    <p:cond delay="0"/>
                                  </p:stCondLst>
                                  <p:childTnLst>
                                    <p:set>
                                      <p:cBhvr>
                                        <p:cTn id="138" dur="1" fill="hold">
                                          <p:stCondLst>
                                            <p:cond delay="0"/>
                                          </p:stCondLst>
                                        </p:cTn>
                                        <p:tgtEl>
                                          <p:spTgt spid="340"/>
                                        </p:tgtEl>
                                        <p:attrNameLst>
                                          <p:attrName>style.visibility</p:attrName>
                                        </p:attrNameLst>
                                      </p:cBhvr>
                                      <p:to>
                                        <p:strVal val="visible"/>
                                      </p:to>
                                    </p:set>
                                    <p:animEffect transition="in" filter="fade">
                                      <p:cBhvr>
                                        <p:cTn id="139" dur="500"/>
                                        <p:tgtEl>
                                          <p:spTgt spid="340"/>
                                        </p:tgtEl>
                                      </p:cBhvr>
                                    </p:animEffect>
                                    <p:anim calcmode="lin" valueType="num">
                                      <p:cBhvr>
                                        <p:cTn id="140" dur="500" fill="hold"/>
                                        <p:tgtEl>
                                          <p:spTgt spid="340"/>
                                        </p:tgtEl>
                                        <p:attrNameLst>
                                          <p:attrName>ppt_x</p:attrName>
                                        </p:attrNameLst>
                                      </p:cBhvr>
                                      <p:tavLst>
                                        <p:tav tm="0">
                                          <p:val>
                                            <p:strVal val="#ppt_x"/>
                                          </p:val>
                                        </p:tav>
                                        <p:tav tm="100000">
                                          <p:val>
                                            <p:strVal val="#ppt_x"/>
                                          </p:val>
                                        </p:tav>
                                      </p:tavLst>
                                    </p:anim>
                                    <p:anim calcmode="lin" valueType="num">
                                      <p:cBhvr>
                                        <p:cTn id="141" dur="500" fill="hold"/>
                                        <p:tgtEl>
                                          <p:spTgt spid="340"/>
                                        </p:tgtEl>
                                        <p:attrNameLst>
                                          <p:attrName>ppt_y</p:attrName>
                                        </p:attrNameLst>
                                      </p:cBhvr>
                                      <p:tavLst>
                                        <p:tav tm="0">
                                          <p:val>
                                            <p:strVal val="#ppt_y+.1"/>
                                          </p:val>
                                        </p:tav>
                                        <p:tav tm="100000">
                                          <p:val>
                                            <p:strVal val="#ppt_y"/>
                                          </p:val>
                                        </p:tav>
                                      </p:tavLst>
                                    </p:anim>
                                  </p:childTnLst>
                                </p:cTn>
                              </p:par>
                              <p:par>
                                <p:cTn id="142" presetID="42" presetClass="entr" presetSubtype="0" fill="hold" nodeType="withEffect">
                                  <p:stCondLst>
                                    <p:cond delay="0"/>
                                  </p:stCondLst>
                                  <p:childTnLst>
                                    <p:set>
                                      <p:cBhvr>
                                        <p:cTn id="143" dur="1" fill="hold">
                                          <p:stCondLst>
                                            <p:cond delay="0"/>
                                          </p:stCondLst>
                                        </p:cTn>
                                        <p:tgtEl>
                                          <p:spTgt spid="345"/>
                                        </p:tgtEl>
                                        <p:attrNameLst>
                                          <p:attrName>style.visibility</p:attrName>
                                        </p:attrNameLst>
                                      </p:cBhvr>
                                      <p:to>
                                        <p:strVal val="visible"/>
                                      </p:to>
                                    </p:set>
                                    <p:animEffect transition="in" filter="fade">
                                      <p:cBhvr>
                                        <p:cTn id="144" dur="500"/>
                                        <p:tgtEl>
                                          <p:spTgt spid="345"/>
                                        </p:tgtEl>
                                      </p:cBhvr>
                                    </p:animEffect>
                                    <p:anim calcmode="lin" valueType="num">
                                      <p:cBhvr>
                                        <p:cTn id="145" dur="500" fill="hold"/>
                                        <p:tgtEl>
                                          <p:spTgt spid="345"/>
                                        </p:tgtEl>
                                        <p:attrNameLst>
                                          <p:attrName>ppt_x</p:attrName>
                                        </p:attrNameLst>
                                      </p:cBhvr>
                                      <p:tavLst>
                                        <p:tav tm="0">
                                          <p:val>
                                            <p:strVal val="#ppt_x"/>
                                          </p:val>
                                        </p:tav>
                                        <p:tav tm="100000">
                                          <p:val>
                                            <p:strVal val="#ppt_x"/>
                                          </p:val>
                                        </p:tav>
                                      </p:tavLst>
                                    </p:anim>
                                    <p:anim calcmode="lin" valueType="num">
                                      <p:cBhvr>
                                        <p:cTn id="146" dur="500" fill="hold"/>
                                        <p:tgtEl>
                                          <p:spTgt spid="345"/>
                                        </p:tgtEl>
                                        <p:attrNameLst>
                                          <p:attrName>ppt_y</p:attrName>
                                        </p:attrNameLst>
                                      </p:cBhvr>
                                      <p:tavLst>
                                        <p:tav tm="0">
                                          <p:val>
                                            <p:strVal val="#ppt_y+.1"/>
                                          </p:val>
                                        </p:tav>
                                        <p:tav tm="100000">
                                          <p:val>
                                            <p:strVal val="#ppt_y"/>
                                          </p:val>
                                        </p:tav>
                                      </p:tavLst>
                                    </p:anim>
                                  </p:childTnLst>
                                </p:cTn>
                              </p:par>
                              <p:par>
                                <p:cTn id="147" presetID="42" presetClass="entr" presetSubtype="0" fill="hold" nodeType="withEffect">
                                  <p:stCondLst>
                                    <p:cond delay="0"/>
                                  </p:stCondLst>
                                  <p:childTnLst>
                                    <p:set>
                                      <p:cBhvr>
                                        <p:cTn id="148" dur="1" fill="hold">
                                          <p:stCondLst>
                                            <p:cond delay="0"/>
                                          </p:stCondLst>
                                        </p:cTn>
                                        <p:tgtEl>
                                          <p:spTgt spid="350"/>
                                        </p:tgtEl>
                                        <p:attrNameLst>
                                          <p:attrName>style.visibility</p:attrName>
                                        </p:attrNameLst>
                                      </p:cBhvr>
                                      <p:to>
                                        <p:strVal val="visible"/>
                                      </p:to>
                                    </p:set>
                                    <p:animEffect transition="in" filter="fade">
                                      <p:cBhvr>
                                        <p:cTn id="149" dur="500"/>
                                        <p:tgtEl>
                                          <p:spTgt spid="350"/>
                                        </p:tgtEl>
                                      </p:cBhvr>
                                    </p:animEffect>
                                    <p:anim calcmode="lin" valueType="num">
                                      <p:cBhvr>
                                        <p:cTn id="150" dur="500" fill="hold"/>
                                        <p:tgtEl>
                                          <p:spTgt spid="350"/>
                                        </p:tgtEl>
                                        <p:attrNameLst>
                                          <p:attrName>ppt_x</p:attrName>
                                        </p:attrNameLst>
                                      </p:cBhvr>
                                      <p:tavLst>
                                        <p:tav tm="0">
                                          <p:val>
                                            <p:strVal val="#ppt_x"/>
                                          </p:val>
                                        </p:tav>
                                        <p:tav tm="100000">
                                          <p:val>
                                            <p:strVal val="#ppt_x"/>
                                          </p:val>
                                        </p:tav>
                                      </p:tavLst>
                                    </p:anim>
                                    <p:anim calcmode="lin" valueType="num">
                                      <p:cBhvr>
                                        <p:cTn id="151" dur="500" fill="hold"/>
                                        <p:tgtEl>
                                          <p:spTgt spid="350"/>
                                        </p:tgtEl>
                                        <p:attrNameLst>
                                          <p:attrName>ppt_y</p:attrName>
                                        </p:attrNameLst>
                                      </p:cBhvr>
                                      <p:tavLst>
                                        <p:tav tm="0">
                                          <p:val>
                                            <p:strVal val="#ppt_y+.1"/>
                                          </p:val>
                                        </p:tav>
                                        <p:tav tm="100000">
                                          <p:val>
                                            <p:strVal val="#ppt_y"/>
                                          </p:val>
                                        </p:tav>
                                      </p:tavLst>
                                    </p:anim>
                                  </p:childTnLst>
                                </p:cTn>
                              </p:par>
                              <p:par>
                                <p:cTn id="152" presetID="42" presetClass="entr" presetSubtype="0" fill="hold" nodeType="withEffect">
                                  <p:stCondLst>
                                    <p:cond delay="0"/>
                                  </p:stCondLst>
                                  <p:childTnLst>
                                    <p:set>
                                      <p:cBhvr>
                                        <p:cTn id="153" dur="1" fill="hold">
                                          <p:stCondLst>
                                            <p:cond delay="0"/>
                                          </p:stCondLst>
                                        </p:cTn>
                                        <p:tgtEl>
                                          <p:spTgt spid="355"/>
                                        </p:tgtEl>
                                        <p:attrNameLst>
                                          <p:attrName>style.visibility</p:attrName>
                                        </p:attrNameLst>
                                      </p:cBhvr>
                                      <p:to>
                                        <p:strVal val="visible"/>
                                      </p:to>
                                    </p:set>
                                    <p:animEffect transition="in" filter="fade">
                                      <p:cBhvr>
                                        <p:cTn id="154" dur="500"/>
                                        <p:tgtEl>
                                          <p:spTgt spid="355"/>
                                        </p:tgtEl>
                                      </p:cBhvr>
                                    </p:animEffect>
                                    <p:anim calcmode="lin" valueType="num">
                                      <p:cBhvr>
                                        <p:cTn id="155" dur="500" fill="hold"/>
                                        <p:tgtEl>
                                          <p:spTgt spid="355"/>
                                        </p:tgtEl>
                                        <p:attrNameLst>
                                          <p:attrName>ppt_x</p:attrName>
                                        </p:attrNameLst>
                                      </p:cBhvr>
                                      <p:tavLst>
                                        <p:tav tm="0">
                                          <p:val>
                                            <p:strVal val="#ppt_x"/>
                                          </p:val>
                                        </p:tav>
                                        <p:tav tm="100000">
                                          <p:val>
                                            <p:strVal val="#ppt_x"/>
                                          </p:val>
                                        </p:tav>
                                      </p:tavLst>
                                    </p:anim>
                                    <p:anim calcmode="lin" valueType="num">
                                      <p:cBhvr>
                                        <p:cTn id="156" dur="500" fill="hold"/>
                                        <p:tgtEl>
                                          <p:spTgt spid="355"/>
                                        </p:tgtEl>
                                        <p:attrNameLst>
                                          <p:attrName>ppt_y</p:attrName>
                                        </p:attrNameLst>
                                      </p:cBhvr>
                                      <p:tavLst>
                                        <p:tav tm="0">
                                          <p:val>
                                            <p:strVal val="#ppt_y+.1"/>
                                          </p:val>
                                        </p:tav>
                                        <p:tav tm="100000">
                                          <p:val>
                                            <p:strVal val="#ppt_y"/>
                                          </p:val>
                                        </p:tav>
                                      </p:tavLst>
                                    </p:anim>
                                  </p:childTnLst>
                                </p:cTn>
                              </p:par>
                              <p:par>
                                <p:cTn id="157" presetID="42" presetClass="entr" presetSubtype="0" fill="hold" nodeType="withEffect">
                                  <p:stCondLst>
                                    <p:cond delay="0"/>
                                  </p:stCondLst>
                                  <p:childTnLst>
                                    <p:set>
                                      <p:cBhvr>
                                        <p:cTn id="158" dur="1" fill="hold">
                                          <p:stCondLst>
                                            <p:cond delay="0"/>
                                          </p:stCondLst>
                                        </p:cTn>
                                        <p:tgtEl>
                                          <p:spTgt spid="360"/>
                                        </p:tgtEl>
                                        <p:attrNameLst>
                                          <p:attrName>style.visibility</p:attrName>
                                        </p:attrNameLst>
                                      </p:cBhvr>
                                      <p:to>
                                        <p:strVal val="visible"/>
                                      </p:to>
                                    </p:set>
                                    <p:animEffect transition="in" filter="fade">
                                      <p:cBhvr>
                                        <p:cTn id="159" dur="500"/>
                                        <p:tgtEl>
                                          <p:spTgt spid="360"/>
                                        </p:tgtEl>
                                      </p:cBhvr>
                                    </p:animEffect>
                                    <p:anim calcmode="lin" valueType="num">
                                      <p:cBhvr>
                                        <p:cTn id="160" dur="500" fill="hold"/>
                                        <p:tgtEl>
                                          <p:spTgt spid="360"/>
                                        </p:tgtEl>
                                        <p:attrNameLst>
                                          <p:attrName>ppt_x</p:attrName>
                                        </p:attrNameLst>
                                      </p:cBhvr>
                                      <p:tavLst>
                                        <p:tav tm="0">
                                          <p:val>
                                            <p:strVal val="#ppt_x"/>
                                          </p:val>
                                        </p:tav>
                                        <p:tav tm="100000">
                                          <p:val>
                                            <p:strVal val="#ppt_x"/>
                                          </p:val>
                                        </p:tav>
                                      </p:tavLst>
                                    </p:anim>
                                    <p:anim calcmode="lin" valueType="num">
                                      <p:cBhvr>
                                        <p:cTn id="161" dur="500" fill="hold"/>
                                        <p:tgtEl>
                                          <p:spTgt spid="3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38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单击此处添加标题内容</a:t>
            </a: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 name="燕尾形 54"/>
          <p:cNvSpPr/>
          <p:nvPr/>
        </p:nvSpPr>
        <p:spPr>
          <a:xfrm>
            <a:off x="899592" y="2324344"/>
            <a:ext cx="816998" cy="887723"/>
          </a:xfrm>
          <a:prstGeom prst="chevron">
            <a:avLst>
              <a:gd name="adj" fmla="val 54429"/>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56" name="燕尾形 55"/>
          <p:cNvSpPr/>
          <p:nvPr/>
        </p:nvSpPr>
        <p:spPr>
          <a:xfrm>
            <a:off x="1619672" y="2324344"/>
            <a:ext cx="818217" cy="887723"/>
          </a:xfrm>
          <a:prstGeom prst="chevron">
            <a:avLst>
              <a:gd name="adj" fmla="val 54429"/>
            </a:avLst>
          </a:prstGeom>
          <a:solidFill>
            <a:srgbClr val="007CD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rgbClr val="007CD0"/>
              </a:solidFill>
            </a:endParaRPr>
          </a:p>
        </p:txBody>
      </p:sp>
      <p:sp>
        <p:nvSpPr>
          <p:cNvPr id="57" name="燕尾形 56"/>
          <p:cNvSpPr/>
          <p:nvPr/>
        </p:nvSpPr>
        <p:spPr>
          <a:xfrm>
            <a:off x="2339752" y="2324344"/>
            <a:ext cx="818217" cy="887723"/>
          </a:xfrm>
          <a:prstGeom prst="chevron">
            <a:avLst>
              <a:gd name="adj" fmla="val 54429"/>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58" name="燕尾形 57"/>
          <p:cNvSpPr/>
          <p:nvPr/>
        </p:nvSpPr>
        <p:spPr>
          <a:xfrm>
            <a:off x="3033703" y="2324344"/>
            <a:ext cx="818217" cy="887723"/>
          </a:xfrm>
          <a:prstGeom prst="chevron">
            <a:avLst>
              <a:gd name="adj" fmla="val 54429"/>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cxnSp>
        <p:nvCxnSpPr>
          <p:cNvPr id="63" name="直接连接符 62"/>
          <p:cNvCxnSpPr/>
          <p:nvPr/>
        </p:nvCxnSpPr>
        <p:spPr>
          <a:xfrm>
            <a:off x="2555776" y="1901573"/>
            <a:ext cx="0" cy="41324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115616" y="1407483"/>
            <a:ext cx="0" cy="910511"/>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flipV="1">
            <a:off x="3275856" y="3197719"/>
            <a:ext cx="29068" cy="946068"/>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1763688" y="3197717"/>
            <a:ext cx="0" cy="37000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sp>
        <p:nvSpPr>
          <p:cNvPr id="69" name="五边形 68"/>
          <p:cNvSpPr/>
          <p:nvPr/>
        </p:nvSpPr>
        <p:spPr>
          <a:xfrm>
            <a:off x="-36512" y="2316928"/>
            <a:ext cx="5904655" cy="892732"/>
          </a:xfrm>
          <a:prstGeom prst="homePlate">
            <a:avLst>
              <a:gd name="adj" fmla="val 4796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70" name="TextBox 69"/>
          <p:cNvSpPr txBox="1"/>
          <p:nvPr/>
        </p:nvSpPr>
        <p:spPr>
          <a:xfrm>
            <a:off x="6156176" y="1698069"/>
            <a:ext cx="2160240" cy="2169825"/>
          </a:xfrm>
          <a:prstGeom prst="rect">
            <a:avLst/>
          </a:prstGeom>
          <a:noFill/>
        </p:spPr>
        <p:txBody>
          <a:bodyPr wrap="square" rtlCol="0">
            <a:spAutoFit/>
          </a:bodyPr>
          <a:lstStyle/>
          <a:p>
            <a:pPr>
              <a:lnSpc>
                <a:spcPct val="150000"/>
              </a:lnSpc>
            </a:pPr>
            <a:r>
              <a:rPr lang="zh-CN" altLang="en-US" sz="1000" dirty="0" smtClean="0">
                <a:latin typeface="微软雅黑" pitchFamily="34" charset="-122"/>
                <a:ea typeface="微软雅黑" pitchFamily="34" charset="-122"/>
                <a:sym typeface="Calibri" pitchFamily="34" charset="0"/>
              </a:rPr>
              <a:t>点击</a:t>
            </a:r>
            <a:r>
              <a:rPr lang="zh-CN" altLang="en-US" sz="1000" dirty="0">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000" dirty="0" smtClean="0">
                <a:latin typeface="微软雅黑" pitchFamily="34" charset="-122"/>
                <a:ea typeface="微软雅黑" pitchFamily="34" charset="-122"/>
                <a:sym typeface="Calibri" pitchFamily="34" charset="0"/>
              </a:rPr>
              <a:t>。</a:t>
            </a:r>
            <a:r>
              <a:rPr lang="zh-CN" altLang="en-US" sz="1000" dirty="0">
                <a:latin typeface="微软雅黑" pitchFamily="34" charset="-122"/>
                <a:ea typeface="微软雅黑" pitchFamily="34" charset="-122"/>
                <a:sym typeface="Calibri" pitchFamily="34" charset="0"/>
              </a:rPr>
              <a:t>点击输入简要文字内容，文字内容需概括精炼，不用多余的文字修饰，言简意赅的说明该项内容。</a:t>
            </a:r>
            <a:endParaRPr lang="en-US" altLang="zh-CN" sz="1000" dirty="0">
              <a:latin typeface="微软雅黑" pitchFamily="34" charset="-122"/>
              <a:ea typeface="微软雅黑" pitchFamily="34" charset="-122"/>
              <a:sym typeface="Calibri" pitchFamily="34" charset="0"/>
            </a:endParaRPr>
          </a:p>
          <a:p>
            <a:pPr>
              <a:lnSpc>
                <a:spcPct val="150000"/>
              </a:lnSpc>
            </a:pPr>
            <a:r>
              <a:rPr lang="zh-CN" altLang="en-US" sz="1000" dirty="0" smtClean="0">
                <a:latin typeface="微软雅黑" pitchFamily="34" charset="-122"/>
                <a:ea typeface="微软雅黑" pitchFamily="34" charset="-122"/>
                <a:sym typeface="Calibri" pitchFamily="34" charset="0"/>
              </a:rPr>
              <a:t>点击</a:t>
            </a:r>
            <a:r>
              <a:rPr lang="zh-CN" altLang="en-US" sz="1000" dirty="0">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000" dirty="0" smtClean="0">
                <a:latin typeface="微软雅黑" pitchFamily="34" charset="-122"/>
                <a:ea typeface="微软雅黑" pitchFamily="34" charset="-122"/>
                <a:sym typeface="Calibri" pitchFamily="34" charset="0"/>
              </a:rPr>
              <a:t>。</a:t>
            </a:r>
            <a:endParaRPr lang="en-US" altLang="zh-CN" sz="1000" dirty="0">
              <a:latin typeface="微软雅黑" pitchFamily="34" charset="-122"/>
              <a:ea typeface="微软雅黑" pitchFamily="34" charset="-122"/>
              <a:sym typeface="Calibri" pitchFamily="34" charset="0"/>
            </a:endParaRPr>
          </a:p>
        </p:txBody>
      </p:sp>
      <p:grpSp>
        <p:nvGrpSpPr>
          <p:cNvPr id="71" name="组合 70"/>
          <p:cNvGrpSpPr/>
          <p:nvPr/>
        </p:nvGrpSpPr>
        <p:grpSpPr>
          <a:xfrm>
            <a:off x="899592" y="963296"/>
            <a:ext cx="2327891" cy="444187"/>
            <a:chOff x="814328" y="3219334"/>
            <a:chExt cx="2266827" cy="432536"/>
          </a:xfrm>
        </p:grpSpPr>
        <p:grpSp>
          <p:nvGrpSpPr>
            <p:cNvPr id="72" name="组合 71"/>
            <p:cNvGrpSpPr/>
            <p:nvPr/>
          </p:nvGrpSpPr>
          <p:grpSpPr>
            <a:xfrm>
              <a:off x="814328" y="3219334"/>
              <a:ext cx="2266827" cy="432536"/>
              <a:chOff x="2173927" y="3285519"/>
              <a:chExt cx="2876394" cy="548848"/>
            </a:xfrm>
          </p:grpSpPr>
          <p:grpSp>
            <p:nvGrpSpPr>
              <p:cNvPr id="74" name="组合 73"/>
              <p:cNvGrpSpPr/>
              <p:nvPr/>
            </p:nvGrpSpPr>
            <p:grpSpPr>
              <a:xfrm>
                <a:off x="2173927" y="3285519"/>
                <a:ext cx="2876394" cy="548848"/>
                <a:chOff x="4304043" y="1286668"/>
                <a:chExt cx="6414044" cy="2757793"/>
              </a:xfrm>
              <a:effectLst>
                <a:outerShdw blurRad="381000" dist="254000" dir="8100000" algn="tr" rotWithShape="0">
                  <a:prstClr val="black">
                    <a:alpha val="40000"/>
                  </a:prstClr>
                </a:outerShdw>
              </a:effectLst>
            </p:grpSpPr>
            <p:sp>
              <p:nvSpPr>
                <p:cNvPr id="76" name="圆角矩形 75"/>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椭圆 74"/>
              <p:cNvSpPr/>
              <p:nvPr/>
            </p:nvSpPr>
            <p:spPr>
              <a:xfrm>
                <a:off x="2270357" y="3351544"/>
                <a:ext cx="394740" cy="394741"/>
              </a:xfrm>
              <a:prstGeom prst="ellipse">
                <a:avLst/>
              </a:prstGeom>
              <a:solidFill>
                <a:srgbClr val="007CD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grpSp>
        <p:sp>
          <p:nvSpPr>
            <p:cNvPr id="73" name="TextBox 72"/>
            <p:cNvSpPr txBox="1"/>
            <p:nvPr/>
          </p:nvSpPr>
          <p:spPr>
            <a:xfrm>
              <a:off x="1139540" y="3319207"/>
              <a:ext cx="192667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a:solidFill>
                    <a:schemeClr val="tx1">
                      <a:lumMod val="65000"/>
                      <a:lumOff val="35000"/>
                    </a:schemeClr>
                  </a:solidFill>
                </a:rPr>
                <a:t>添</a:t>
              </a:r>
              <a:r>
                <a:rPr lang="zh-CN" altLang="en-US" sz="1300" dirty="0" smtClean="0">
                  <a:solidFill>
                    <a:schemeClr val="tx1">
                      <a:lumMod val="65000"/>
                      <a:lumOff val="35000"/>
                    </a:schemeClr>
                  </a:solidFill>
                </a:rPr>
                <a:t>加您的文字内容</a:t>
              </a:r>
              <a:endParaRPr lang="zh-CN" altLang="en-US" sz="1300" dirty="0">
                <a:solidFill>
                  <a:schemeClr val="accent2"/>
                </a:solidFill>
                <a:latin typeface="+mn-ea"/>
              </a:endParaRPr>
            </a:p>
          </p:txBody>
        </p:sp>
      </p:grpSp>
      <p:grpSp>
        <p:nvGrpSpPr>
          <p:cNvPr id="78" name="组合 77"/>
          <p:cNvGrpSpPr/>
          <p:nvPr/>
        </p:nvGrpSpPr>
        <p:grpSpPr>
          <a:xfrm>
            <a:off x="1547664" y="3567723"/>
            <a:ext cx="2327891" cy="444187"/>
            <a:chOff x="814325" y="3219334"/>
            <a:chExt cx="2266826" cy="432536"/>
          </a:xfrm>
        </p:grpSpPr>
        <p:grpSp>
          <p:nvGrpSpPr>
            <p:cNvPr id="79" name="组合 78"/>
            <p:cNvGrpSpPr/>
            <p:nvPr/>
          </p:nvGrpSpPr>
          <p:grpSpPr>
            <a:xfrm>
              <a:off x="814325" y="3219334"/>
              <a:ext cx="2266826" cy="432536"/>
              <a:chOff x="2173923" y="3285519"/>
              <a:chExt cx="2876392" cy="548848"/>
            </a:xfrm>
          </p:grpSpPr>
          <p:grpSp>
            <p:nvGrpSpPr>
              <p:cNvPr id="86" name="组合 85"/>
              <p:cNvGrpSpPr/>
              <p:nvPr/>
            </p:nvGrpSpPr>
            <p:grpSpPr>
              <a:xfrm>
                <a:off x="2173923" y="3285519"/>
                <a:ext cx="2876392" cy="548848"/>
                <a:chOff x="4304035" y="1286668"/>
                <a:chExt cx="6414035" cy="2757793"/>
              </a:xfrm>
              <a:effectLst>
                <a:outerShdw blurRad="381000" dist="254000" dir="8100000" algn="tr" rotWithShape="0">
                  <a:prstClr val="black">
                    <a:alpha val="40000"/>
                  </a:prstClr>
                </a:outerShdw>
              </a:effectLst>
            </p:grpSpPr>
            <p:sp>
              <p:nvSpPr>
                <p:cNvPr id="90" name="圆角矩形 89"/>
                <p:cNvSpPr/>
                <p:nvPr/>
              </p:nvSpPr>
              <p:spPr>
                <a:xfrm>
                  <a:off x="4304035" y="1286668"/>
                  <a:ext cx="641403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圆角矩形 92"/>
                <p:cNvSpPr/>
                <p:nvPr/>
              </p:nvSpPr>
              <p:spPr>
                <a:xfrm>
                  <a:off x="4351922" y="1373339"/>
                  <a:ext cx="632387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9" name="椭圆 88"/>
              <p:cNvSpPr/>
              <p:nvPr/>
            </p:nvSpPr>
            <p:spPr>
              <a:xfrm>
                <a:off x="2288027" y="3372244"/>
                <a:ext cx="392760" cy="392761"/>
              </a:xfrm>
              <a:prstGeom prst="ellipse">
                <a:avLst/>
              </a:prstGeom>
              <a:solidFill>
                <a:srgbClr val="007CD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2</a:t>
                </a:r>
                <a:endParaRPr lang="zh-CN" altLang="en-US" dirty="0">
                  <a:solidFill>
                    <a:schemeClr val="bg1"/>
                  </a:solidFill>
                </a:endParaRPr>
              </a:p>
            </p:txBody>
          </p:sp>
        </p:grpSp>
        <p:sp>
          <p:nvSpPr>
            <p:cNvPr id="80" name="TextBox 79"/>
            <p:cNvSpPr txBox="1"/>
            <p:nvPr/>
          </p:nvSpPr>
          <p:spPr>
            <a:xfrm>
              <a:off x="1249617" y="3331792"/>
              <a:ext cx="1808518"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a:solidFill>
                    <a:schemeClr val="tx1">
                      <a:lumMod val="65000"/>
                      <a:lumOff val="35000"/>
                    </a:schemeClr>
                  </a:solidFill>
                </a:rPr>
                <a:t>添加您的文字内容</a:t>
              </a:r>
              <a:endParaRPr lang="zh-CN" altLang="en-US" sz="1300" dirty="0">
                <a:solidFill>
                  <a:schemeClr val="accent2"/>
                </a:solidFill>
                <a:latin typeface="+mn-ea"/>
              </a:endParaRPr>
            </a:p>
          </p:txBody>
        </p:sp>
      </p:grpSp>
      <p:grpSp>
        <p:nvGrpSpPr>
          <p:cNvPr id="94" name="组合 93"/>
          <p:cNvGrpSpPr/>
          <p:nvPr/>
        </p:nvGrpSpPr>
        <p:grpSpPr>
          <a:xfrm>
            <a:off x="2295244" y="1467352"/>
            <a:ext cx="2327891" cy="444187"/>
            <a:chOff x="814328" y="3219334"/>
            <a:chExt cx="2266829" cy="432536"/>
          </a:xfrm>
        </p:grpSpPr>
        <p:grpSp>
          <p:nvGrpSpPr>
            <p:cNvPr id="130" name="组合 129"/>
            <p:cNvGrpSpPr/>
            <p:nvPr/>
          </p:nvGrpSpPr>
          <p:grpSpPr>
            <a:xfrm>
              <a:off x="814328" y="3219334"/>
              <a:ext cx="2266829" cy="432536"/>
              <a:chOff x="2173927" y="3285519"/>
              <a:chExt cx="2876396" cy="548848"/>
            </a:xfrm>
          </p:grpSpPr>
          <p:grpSp>
            <p:nvGrpSpPr>
              <p:cNvPr id="132" name="组合 131"/>
              <p:cNvGrpSpPr/>
              <p:nvPr/>
            </p:nvGrpSpPr>
            <p:grpSpPr>
              <a:xfrm>
                <a:off x="2173927" y="3285519"/>
                <a:ext cx="2876396" cy="548848"/>
                <a:chOff x="4304043" y="1286668"/>
                <a:chExt cx="6414045" cy="2757793"/>
              </a:xfrm>
              <a:effectLst>
                <a:outerShdw blurRad="381000" dist="254000" dir="8100000" algn="tr" rotWithShape="0">
                  <a:prstClr val="black">
                    <a:alpha val="40000"/>
                  </a:prstClr>
                </a:outerShdw>
              </a:effectLst>
            </p:grpSpPr>
            <p:sp>
              <p:nvSpPr>
                <p:cNvPr id="134" name="圆角矩形 133"/>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3" name="椭圆 132"/>
              <p:cNvSpPr>
                <a:spLocks/>
              </p:cNvSpPr>
              <p:nvPr/>
            </p:nvSpPr>
            <p:spPr>
              <a:xfrm>
                <a:off x="2307129" y="3376773"/>
                <a:ext cx="392761" cy="392761"/>
              </a:xfrm>
              <a:prstGeom prst="ellipse">
                <a:avLst/>
              </a:prstGeom>
              <a:solidFill>
                <a:srgbClr val="007CD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3</a:t>
                </a:r>
                <a:endParaRPr lang="zh-CN" altLang="en-US" dirty="0">
                  <a:solidFill>
                    <a:schemeClr val="bg1"/>
                  </a:solidFill>
                </a:endParaRPr>
              </a:p>
            </p:txBody>
          </p:sp>
        </p:grpSp>
        <p:sp>
          <p:nvSpPr>
            <p:cNvPr id="131" name="TextBox 130"/>
            <p:cNvSpPr txBox="1"/>
            <p:nvPr/>
          </p:nvSpPr>
          <p:spPr>
            <a:xfrm>
              <a:off x="1183671" y="3331792"/>
              <a:ext cx="184769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a:solidFill>
                    <a:schemeClr val="tx1">
                      <a:lumMod val="65000"/>
                      <a:lumOff val="35000"/>
                    </a:schemeClr>
                  </a:solidFill>
                </a:rPr>
                <a:t>添加您的文字内容</a:t>
              </a:r>
              <a:endParaRPr lang="zh-CN" altLang="en-US" sz="1300" dirty="0">
                <a:solidFill>
                  <a:schemeClr val="accent2"/>
                </a:solidFill>
                <a:latin typeface="+mn-ea"/>
              </a:endParaRPr>
            </a:p>
          </p:txBody>
        </p:sp>
      </p:grpSp>
      <p:grpSp>
        <p:nvGrpSpPr>
          <p:cNvPr id="136" name="组合 135"/>
          <p:cNvGrpSpPr/>
          <p:nvPr/>
        </p:nvGrpSpPr>
        <p:grpSpPr>
          <a:xfrm>
            <a:off x="3059832" y="4143787"/>
            <a:ext cx="2327891" cy="444187"/>
            <a:chOff x="814328" y="3219334"/>
            <a:chExt cx="2266828" cy="432536"/>
          </a:xfrm>
        </p:grpSpPr>
        <p:grpSp>
          <p:nvGrpSpPr>
            <p:cNvPr id="137" name="组合 136"/>
            <p:cNvGrpSpPr/>
            <p:nvPr/>
          </p:nvGrpSpPr>
          <p:grpSpPr>
            <a:xfrm>
              <a:off x="814328" y="3219334"/>
              <a:ext cx="2266828" cy="432536"/>
              <a:chOff x="2173927" y="3285519"/>
              <a:chExt cx="2876395" cy="548848"/>
            </a:xfrm>
          </p:grpSpPr>
          <p:grpSp>
            <p:nvGrpSpPr>
              <p:cNvPr id="139" name="组合 138"/>
              <p:cNvGrpSpPr/>
              <p:nvPr/>
            </p:nvGrpSpPr>
            <p:grpSpPr>
              <a:xfrm>
                <a:off x="2173927" y="3285519"/>
                <a:ext cx="2876395" cy="548848"/>
                <a:chOff x="4304043" y="1286668"/>
                <a:chExt cx="6414045" cy="2757793"/>
              </a:xfrm>
              <a:effectLst>
                <a:outerShdw blurRad="381000" dist="254000" dir="8100000" algn="tr" rotWithShape="0">
                  <a:prstClr val="black">
                    <a:alpha val="40000"/>
                  </a:prstClr>
                </a:outerShdw>
              </a:effectLst>
            </p:grpSpPr>
            <p:sp>
              <p:nvSpPr>
                <p:cNvPr id="141" name="圆角矩形 140"/>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圆角矩形 141"/>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0" name="椭圆 139"/>
              <p:cNvSpPr/>
              <p:nvPr/>
            </p:nvSpPr>
            <p:spPr>
              <a:xfrm>
                <a:off x="2280388" y="3389371"/>
                <a:ext cx="392761" cy="392761"/>
              </a:xfrm>
              <a:prstGeom prst="ellipse">
                <a:avLst/>
              </a:prstGeom>
              <a:solidFill>
                <a:srgbClr val="007CD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4</a:t>
                </a:r>
                <a:endParaRPr lang="zh-CN" altLang="en-US" dirty="0">
                  <a:solidFill>
                    <a:schemeClr val="bg1"/>
                  </a:solidFill>
                </a:endParaRPr>
              </a:p>
            </p:txBody>
          </p:sp>
        </p:grpSp>
        <p:sp>
          <p:nvSpPr>
            <p:cNvPr id="138" name="TextBox 137"/>
            <p:cNvSpPr txBox="1"/>
            <p:nvPr/>
          </p:nvSpPr>
          <p:spPr>
            <a:xfrm>
              <a:off x="1085352" y="3345963"/>
              <a:ext cx="1926671"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a:solidFill>
                    <a:schemeClr val="tx1">
                      <a:lumMod val="65000"/>
                      <a:lumOff val="35000"/>
                    </a:schemeClr>
                  </a:solidFill>
                </a:rPr>
                <a:t>添加您的文字内容</a:t>
              </a:r>
              <a:endParaRPr lang="zh-CN" altLang="en-US" sz="1300" dirty="0">
                <a:solidFill>
                  <a:schemeClr val="accent2"/>
                </a:solidFill>
                <a:latin typeface="+mn-ea"/>
              </a:endParaRPr>
            </a:p>
          </p:txBody>
        </p:sp>
      </p:grpSp>
      <p:pic>
        <p:nvPicPr>
          <p:cNvPr id="2" name="图片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40793" y="1049053"/>
            <a:ext cx="2866660" cy="2604265"/>
          </a:xfrm>
          <a:prstGeom prst="rect">
            <a:avLst/>
          </a:prstGeom>
        </p:spPr>
      </p:pic>
    </p:spTree>
    <p:extLst>
      <p:ext uri="{BB962C8B-B14F-4D97-AF65-F5344CB8AC3E}">
        <p14:creationId xmlns:p14="http://schemas.microsoft.com/office/powerpoint/2010/main" val="3696420932"/>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par>
                          <p:cTn id="20" fill="hold">
                            <p:stCondLst>
                              <p:cond delay="1360"/>
                            </p:stCondLst>
                            <p:childTnLst>
                              <p:par>
                                <p:cTn id="21" presetID="2" presetClass="entr" presetSubtype="8"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400" fill="hold"/>
                                        <p:tgtEl>
                                          <p:spTgt spid="69"/>
                                        </p:tgtEl>
                                        <p:attrNameLst>
                                          <p:attrName>ppt_x</p:attrName>
                                        </p:attrNameLst>
                                      </p:cBhvr>
                                      <p:tavLst>
                                        <p:tav tm="0">
                                          <p:val>
                                            <p:strVal val="0-#ppt_w/2"/>
                                          </p:val>
                                        </p:tav>
                                        <p:tav tm="100000">
                                          <p:val>
                                            <p:strVal val="#ppt_x"/>
                                          </p:val>
                                        </p:tav>
                                      </p:tavLst>
                                    </p:anim>
                                    <p:anim calcmode="lin" valueType="num">
                                      <p:cBhvr additive="base">
                                        <p:cTn id="24" dur="400" fill="hold"/>
                                        <p:tgtEl>
                                          <p:spTgt spid="69"/>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down)">
                                      <p:cBhvr>
                                        <p:cTn id="29" dur="500"/>
                                        <p:tgtEl>
                                          <p:spTgt spid="2"/>
                                        </p:tgtEl>
                                      </p:cBhvr>
                                    </p:animEffect>
                                  </p:childTnLst>
                                </p:cTn>
                              </p:par>
                            </p:childTnLst>
                          </p:cTn>
                        </p:par>
                        <p:par>
                          <p:cTn id="30" fill="hold">
                            <p:stCondLst>
                              <p:cond delay="500"/>
                            </p:stCondLst>
                            <p:childTnLst>
                              <p:par>
                                <p:cTn id="31" presetID="12" presetClass="entr" presetSubtype="8" fill="hold" grpId="0" nodeType="afterEffect">
                                  <p:stCondLst>
                                    <p:cond delay="0"/>
                                  </p:stCondLst>
                                  <p:childTnLst>
                                    <p:set>
                                      <p:cBhvr>
                                        <p:cTn id="32" dur="1" fill="hold">
                                          <p:stCondLst>
                                            <p:cond delay="0"/>
                                          </p:stCondLst>
                                        </p:cTn>
                                        <p:tgtEl>
                                          <p:spTgt spid="55"/>
                                        </p:tgtEl>
                                        <p:attrNameLst>
                                          <p:attrName>style.visibility</p:attrName>
                                        </p:attrNameLst>
                                      </p:cBhvr>
                                      <p:to>
                                        <p:strVal val="visible"/>
                                      </p:to>
                                    </p:set>
                                    <p:anim calcmode="lin" valueType="num">
                                      <p:cBhvr additive="base">
                                        <p:cTn id="33" dur="400"/>
                                        <p:tgtEl>
                                          <p:spTgt spid="55"/>
                                        </p:tgtEl>
                                        <p:attrNameLst>
                                          <p:attrName>ppt_x</p:attrName>
                                        </p:attrNameLst>
                                      </p:cBhvr>
                                      <p:tavLst>
                                        <p:tav tm="0">
                                          <p:val>
                                            <p:strVal val="#ppt_x-#ppt_w*1.125000"/>
                                          </p:val>
                                        </p:tav>
                                        <p:tav tm="100000">
                                          <p:val>
                                            <p:strVal val="#ppt_x"/>
                                          </p:val>
                                        </p:tav>
                                      </p:tavLst>
                                    </p:anim>
                                    <p:animEffect transition="in" filter="wipe(right)">
                                      <p:cBhvr>
                                        <p:cTn id="34" dur="400"/>
                                        <p:tgtEl>
                                          <p:spTgt spid="55"/>
                                        </p:tgtEl>
                                      </p:cBhvr>
                                    </p:animEffect>
                                  </p:childTnLst>
                                </p:cTn>
                              </p:par>
                            </p:childTnLst>
                          </p:cTn>
                        </p:par>
                        <p:par>
                          <p:cTn id="35" fill="hold">
                            <p:stCondLst>
                              <p:cond delay="900"/>
                            </p:stCondLst>
                            <p:childTnLst>
                              <p:par>
                                <p:cTn id="36" presetID="12" presetClass="entr" presetSubtype="4" fill="hold" nodeType="afterEffect">
                                  <p:stCondLst>
                                    <p:cond delay="0"/>
                                  </p:stCondLst>
                                  <p:childTnLst>
                                    <p:set>
                                      <p:cBhvr>
                                        <p:cTn id="37" dur="1" fill="hold">
                                          <p:stCondLst>
                                            <p:cond delay="0"/>
                                          </p:stCondLst>
                                        </p:cTn>
                                        <p:tgtEl>
                                          <p:spTgt spid="65"/>
                                        </p:tgtEl>
                                        <p:attrNameLst>
                                          <p:attrName>style.visibility</p:attrName>
                                        </p:attrNameLst>
                                      </p:cBhvr>
                                      <p:to>
                                        <p:strVal val="visible"/>
                                      </p:to>
                                    </p:set>
                                    <p:anim calcmode="lin" valueType="num">
                                      <p:cBhvr additive="base">
                                        <p:cTn id="38" dur="400"/>
                                        <p:tgtEl>
                                          <p:spTgt spid="65"/>
                                        </p:tgtEl>
                                        <p:attrNameLst>
                                          <p:attrName>ppt_y</p:attrName>
                                        </p:attrNameLst>
                                      </p:cBhvr>
                                      <p:tavLst>
                                        <p:tav tm="0">
                                          <p:val>
                                            <p:strVal val="#ppt_y+#ppt_h*1.125000"/>
                                          </p:val>
                                        </p:tav>
                                        <p:tav tm="100000">
                                          <p:val>
                                            <p:strVal val="#ppt_y"/>
                                          </p:val>
                                        </p:tav>
                                      </p:tavLst>
                                    </p:anim>
                                    <p:animEffect transition="in" filter="wipe(up)">
                                      <p:cBhvr>
                                        <p:cTn id="39" dur="400"/>
                                        <p:tgtEl>
                                          <p:spTgt spid="65"/>
                                        </p:tgtEl>
                                      </p:cBhvr>
                                    </p:animEffect>
                                  </p:childTnLst>
                                </p:cTn>
                              </p:par>
                            </p:childTnLst>
                          </p:cTn>
                        </p:par>
                        <p:par>
                          <p:cTn id="40" fill="hold">
                            <p:stCondLst>
                              <p:cond delay="1300"/>
                            </p:stCondLst>
                            <p:childTnLst>
                              <p:par>
                                <p:cTn id="41" presetID="53" presetClass="entr" presetSubtype="16" fill="hold" nodeType="afterEffect">
                                  <p:stCondLst>
                                    <p:cond delay="0"/>
                                  </p:stCondLst>
                                  <p:childTnLst>
                                    <p:set>
                                      <p:cBhvr>
                                        <p:cTn id="42" dur="1" fill="hold">
                                          <p:stCondLst>
                                            <p:cond delay="0"/>
                                          </p:stCondLst>
                                        </p:cTn>
                                        <p:tgtEl>
                                          <p:spTgt spid="71"/>
                                        </p:tgtEl>
                                        <p:attrNameLst>
                                          <p:attrName>style.visibility</p:attrName>
                                        </p:attrNameLst>
                                      </p:cBhvr>
                                      <p:to>
                                        <p:strVal val="visible"/>
                                      </p:to>
                                    </p:set>
                                    <p:anim calcmode="lin" valueType="num">
                                      <p:cBhvr>
                                        <p:cTn id="43" dur="500" fill="hold"/>
                                        <p:tgtEl>
                                          <p:spTgt spid="71"/>
                                        </p:tgtEl>
                                        <p:attrNameLst>
                                          <p:attrName>ppt_w</p:attrName>
                                        </p:attrNameLst>
                                      </p:cBhvr>
                                      <p:tavLst>
                                        <p:tav tm="0">
                                          <p:val>
                                            <p:fltVal val="0"/>
                                          </p:val>
                                        </p:tav>
                                        <p:tav tm="100000">
                                          <p:val>
                                            <p:strVal val="#ppt_w"/>
                                          </p:val>
                                        </p:tav>
                                      </p:tavLst>
                                    </p:anim>
                                    <p:anim calcmode="lin" valueType="num">
                                      <p:cBhvr>
                                        <p:cTn id="44" dur="500" fill="hold"/>
                                        <p:tgtEl>
                                          <p:spTgt spid="71"/>
                                        </p:tgtEl>
                                        <p:attrNameLst>
                                          <p:attrName>ppt_h</p:attrName>
                                        </p:attrNameLst>
                                      </p:cBhvr>
                                      <p:tavLst>
                                        <p:tav tm="0">
                                          <p:val>
                                            <p:fltVal val="0"/>
                                          </p:val>
                                        </p:tav>
                                        <p:tav tm="100000">
                                          <p:val>
                                            <p:strVal val="#ppt_h"/>
                                          </p:val>
                                        </p:tav>
                                      </p:tavLst>
                                    </p:anim>
                                    <p:animEffect transition="in" filter="fade">
                                      <p:cBhvr>
                                        <p:cTn id="45" dur="500"/>
                                        <p:tgtEl>
                                          <p:spTgt spid="71"/>
                                        </p:tgtEl>
                                      </p:cBhvr>
                                    </p:animEffect>
                                  </p:childTnLst>
                                </p:cTn>
                              </p:par>
                            </p:childTnLst>
                          </p:cTn>
                        </p:par>
                        <p:par>
                          <p:cTn id="46" fill="hold">
                            <p:stCondLst>
                              <p:cond delay="1800"/>
                            </p:stCondLst>
                            <p:childTnLst>
                              <p:par>
                                <p:cTn id="47" presetID="12" presetClass="entr" presetSubtype="8" fill="hold" grpId="0" nodeType="afterEffect">
                                  <p:stCondLst>
                                    <p:cond delay="0"/>
                                  </p:stCondLst>
                                  <p:childTnLst>
                                    <p:set>
                                      <p:cBhvr>
                                        <p:cTn id="48" dur="1" fill="hold">
                                          <p:stCondLst>
                                            <p:cond delay="0"/>
                                          </p:stCondLst>
                                        </p:cTn>
                                        <p:tgtEl>
                                          <p:spTgt spid="56"/>
                                        </p:tgtEl>
                                        <p:attrNameLst>
                                          <p:attrName>style.visibility</p:attrName>
                                        </p:attrNameLst>
                                      </p:cBhvr>
                                      <p:to>
                                        <p:strVal val="visible"/>
                                      </p:to>
                                    </p:set>
                                    <p:anim calcmode="lin" valueType="num">
                                      <p:cBhvr additive="base">
                                        <p:cTn id="49" dur="400"/>
                                        <p:tgtEl>
                                          <p:spTgt spid="56"/>
                                        </p:tgtEl>
                                        <p:attrNameLst>
                                          <p:attrName>ppt_x</p:attrName>
                                        </p:attrNameLst>
                                      </p:cBhvr>
                                      <p:tavLst>
                                        <p:tav tm="0">
                                          <p:val>
                                            <p:strVal val="#ppt_x-#ppt_w*1.125000"/>
                                          </p:val>
                                        </p:tav>
                                        <p:tav tm="100000">
                                          <p:val>
                                            <p:strVal val="#ppt_x"/>
                                          </p:val>
                                        </p:tav>
                                      </p:tavLst>
                                    </p:anim>
                                    <p:animEffect transition="in" filter="wipe(right)">
                                      <p:cBhvr>
                                        <p:cTn id="50" dur="400"/>
                                        <p:tgtEl>
                                          <p:spTgt spid="56"/>
                                        </p:tgtEl>
                                      </p:cBhvr>
                                    </p:animEffect>
                                  </p:childTnLst>
                                </p:cTn>
                              </p:par>
                            </p:childTnLst>
                          </p:cTn>
                        </p:par>
                        <p:par>
                          <p:cTn id="51" fill="hold">
                            <p:stCondLst>
                              <p:cond delay="2200"/>
                            </p:stCondLst>
                            <p:childTnLst>
                              <p:par>
                                <p:cTn id="52" presetID="12" presetClass="entr" presetSubtype="1" fill="hold" nodeType="afterEffect">
                                  <p:stCondLst>
                                    <p:cond delay="0"/>
                                  </p:stCondLst>
                                  <p:childTnLst>
                                    <p:set>
                                      <p:cBhvr>
                                        <p:cTn id="53" dur="1" fill="hold">
                                          <p:stCondLst>
                                            <p:cond delay="0"/>
                                          </p:stCondLst>
                                        </p:cTn>
                                        <p:tgtEl>
                                          <p:spTgt spid="68"/>
                                        </p:tgtEl>
                                        <p:attrNameLst>
                                          <p:attrName>style.visibility</p:attrName>
                                        </p:attrNameLst>
                                      </p:cBhvr>
                                      <p:to>
                                        <p:strVal val="visible"/>
                                      </p:to>
                                    </p:set>
                                    <p:anim calcmode="lin" valueType="num">
                                      <p:cBhvr additive="base">
                                        <p:cTn id="54" dur="400"/>
                                        <p:tgtEl>
                                          <p:spTgt spid="68"/>
                                        </p:tgtEl>
                                        <p:attrNameLst>
                                          <p:attrName>ppt_y</p:attrName>
                                        </p:attrNameLst>
                                      </p:cBhvr>
                                      <p:tavLst>
                                        <p:tav tm="0">
                                          <p:val>
                                            <p:strVal val="#ppt_y-#ppt_h*1.125000"/>
                                          </p:val>
                                        </p:tav>
                                        <p:tav tm="100000">
                                          <p:val>
                                            <p:strVal val="#ppt_y"/>
                                          </p:val>
                                        </p:tav>
                                      </p:tavLst>
                                    </p:anim>
                                    <p:animEffect transition="in" filter="wipe(down)">
                                      <p:cBhvr>
                                        <p:cTn id="55" dur="400"/>
                                        <p:tgtEl>
                                          <p:spTgt spid="68"/>
                                        </p:tgtEl>
                                      </p:cBhvr>
                                    </p:animEffect>
                                  </p:childTnLst>
                                </p:cTn>
                              </p:par>
                            </p:childTnLst>
                          </p:cTn>
                        </p:par>
                        <p:par>
                          <p:cTn id="56" fill="hold">
                            <p:stCondLst>
                              <p:cond delay="2600"/>
                            </p:stCondLst>
                            <p:childTnLst>
                              <p:par>
                                <p:cTn id="57" presetID="53" presetClass="entr" presetSubtype="16" fill="hold" nodeType="afterEffect">
                                  <p:stCondLst>
                                    <p:cond delay="0"/>
                                  </p:stCondLst>
                                  <p:childTnLst>
                                    <p:set>
                                      <p:cBhvr>
                                        <p:cTn id="58" dur="1" fill="hold">
                                          <p:stCondLst>
                                            <p:cond delay="0"/>
                                          </p:stCondLst>
                                        </p:cTn>
                                        <p:tgtEl>
                                          <p:spTgt spid="78"/>
                                        </p:tgtEl>
                                        <p:attrNameLst>
                                          <p:attrName>style.visibility</p:attrName>
                                        </p:attrNameLst>
                                      </p:cBhvr>
                                      <p:to>
                                        <p:strVal val="visible"/>
                                      </p:to>
                                    </p:set>
                                    <p:anim calcmode="lin" valueType="num">
                                      <p:cBhvr>
                                        <p:cTn id="59" dur="500" fill="hold"/>
                                        <p:tgtEl>
                                          <p:spTgt spid="78"/>
                                        </p:tgtEl>
                                        <p:attrNameLst>
                                          <p:attrName>ppt_w</p:attrName>
                                        </p:attrNameLst>
                                      </p:cBhvr>
                                      <p:tavLst>
                                        <p:tav tm="0">
                                          <p:val>
                                            <p:fltVal val="0"/>
                                          </p:val>
                                        </p:tav>
                                        <p:tav tm="100000">
                                          <p:val>
                                            <p:strVal val="#ppt_w"/>
                                          </p:val>
                                        </p:tav>
                                      </p:tavLst>
                                    </p:anim>
                                    <p:anim calcmode="lin" valueType="num">
                                      <p:cBhvr>
                                        <p:cTn id="60" dur="500" fill="hold"/>
                                        <p:tgtEl>
                                          <p:spTgt spid="78"/>
                                        </p:tgtEl>
                                        <p:attrNameLst>
                                          <p:attrName>ppt_h</p:attrName>
                                        </p:attrNameLst>
                                      </p:cBhvr>
                                      <p:tavLst>
                                        <p:tav tm="0">
                                          <p:val>
                                            <p:fltVal val="0"/>
                                          </p:val>
                                        </p:tav>
                                        <p:tav tm="100000">
                                          <p:val>
                                            <p:strVal val="#ppt_h"/>
                                          </p:val>
                                        </p:tav>
                                      </p:tavLst>
                                    </p:anim>
                                    <p:animEffect transition="in" filter="fade">
                                      <p:cBhvr>
                                        <p:cTn id="61" dur="500"/>
                                        <p:tgtEl>
                                          <p:spTgt spid="78"/>
                                        </p:tgtEl>
                                      </p:cBhvr>
                                    </p:animEffect>
                                  </p:childTnLst>
                                </p:cTn>
                              </p:par>
                            </p:childTnLst>
                          </p:cTn>
                        </p:par>
                        <p:par>
                          <p:cTn id="62" fill="hold">
                            <p:stCondLst>
                              <p:cond delay="3100"/>
                            </p:stCondLst>
                            <p:childTnLst>
                              <p:par>
                                <p:cTn id="63" presetID="12" presetClass="entr" presetSubtype="8" fill="hold" grpId="0" nodeType="afterEffect">
                                  <p:stCondLst>
                                    <p:cond delay="0"/>
                                  </p:stCondLst>
                                  <p:childTnLst>
                                    <p:set>
                                      <p:cBhvr>
                                        <p:cTn id="64" dur="1" fill="hold">
                                          <p:stCondLst>
                                            <p:cond delay="0"/>
                                          </p:stCondLst>
                                        </p:cTn>
                                        <p:tgtEl>
                                          <p:spTgt spid="57"/>
                                        </p:tgtEl>
                                        <p:attrNameLst>
                                          <p:attrName>style.visibility</p:attrName>
                                        </p:attrNameLst>
                                      </p:cBhvr>
                                      <p:to>
                                        <p:strVal val="visible"/>
                                      </p:to>
                                    </p:set>
                                    <p:anim calcmode="lin" valueType="num">
                                      <p:cBhvr additive="base">
                                        <p:cTn id="65" dur="400"/>
                                        <p:tgtEl>
                                          <p:spTgt spid="57"/>
                                        </p:tgtEl>
                                        <p:attrNameLst>
                                          <p:attrName>ppt_x</p:attrName>
                                        </p:attrNameLst>
                                      </p:cBhvr>
                                      <p:tavLst>
                                        <p:tav tm="0">
                                          <p:val>
                                            <p:strVal val="#ppt_x-#ppt_w*1.125000"/>
                                          </p:val>
                                        </p:tav>
                                        <p:tav tm="100000">
                                          <p:val>
                                            <p:strVal val="#ppt_x"/>
                                          </p:val>
                                        </p:tav>
                                      </p:tavLst>
                                    </p:anim>
                                    <p:animEffect transition="in" filter="wipe(right)">
                                      <p:cBhvr>
                                        <p:cTn id="66" dur="400"/>
                                        <p:tgtEl>
                                          <p:spTgt spid="57"/>
                                        </p:tgtEl>
                                      </p:cBhvr>
                                    </p:animEffect>
                                  </p:childTnLst>
                                </p:cTn>
                              </p:par>
                            </p:childTnLst>
                          </p:cTn>
                        </p:par>
                        <p:par>
                          <p:cTn id="67" fill="hold">
                            <p:stCondLst>
                              <p:cond delay="3500"/>
                            </p:stCondLst>
                            <p:childTnLst>
                              <p:par>
                                <p:cTn id="68" presetID="12" presetClass="entr" presetSubtype="4" fill="hold" nodeType="afterEffect">
                                  <p:stCondLst>
                                    <p:cond delay="0"/>
                                  </p:stCondLst>
                                  <p:childTnLst>
                                    <p:set>
                                      <p:cBhvr>
                                        <p:cTn id="69" dur="1" fill="hold">
                                          <p:stCondLst>
                                            <p:cond delay="0"/>
                                          </p:stCondLst>
                                        </p:cTn>
                                        <p:tgtEl>
                                          <p:spTgt spid="63"/>
                                        </p:tgtEl>
                                        <p:attrNameLst>
                                          <p:attrName>style.visibility</p:attrName>
                                        </p:attrNameLst>
                                      </p:cBhvr>
                                      <p:to>
                                        <p:strVal val="visible"/>
                                      </p:to>
                                    </p:set>
                                    <p:anim calcmode="lin" valueType="num">
                                      <p:cBhvr additive="base">
                                        <p:cTn id="70" dur="400"/>
                                        <p:tgtEl>
                                          <p:spTgt spid="63"/>
                                        </p:tgtEl>
                                        <p:attrNameLst>
                                          <p:attrName>ppt_y</p:attrName>
                                        </p:attrNameLst>
                                      </p:cBhvr>
                                      <p:tavLst>
                                        <p:tav tm="0">
                                          <p:val>
                                            <p:strVal val="#ppt_y+#ppt_h*1.125000"/>
                                          </p:val>
                                        </p:tav>
                                        <p:tav tm="100000">
                                          <p:val>
                                            <p:strVal val="#ppt_y"/>
                                          </p:val>
                                        </p:tav>
                                      </p:tavLst>
                                    </p:anim>
                                    <p:animEffect transition="in" filter="wipe(up)">
                                      <p:cBhvr>
                                        <p:cTn id="71" dur="400"/>
                                        <p:tgtEl>
                                          <p:spTgt spid="63"/>
                                        </p:tgtEl>
                                      </p:cBhvr>
                                    </p:animEffect>
                                  </p:childTnLst>
                                </p:cTn>
                              </p:par>
                            </p:childTnLst>
                          </p:cTn>
                        </p:par>
                        <p:par>
                          <p:cTn id="72" fill="hold">
                            <p:stCondLst>
                              <p:cond delay="3900"/>
                            </p:stCondLst>
                            <p:childTnLst>
                              <p:par>
                                <p:cTn id="73" presetID="53" presetClass="entr" presetSubtype="16" fill="hold" nodeType="afterEffect">
                                  <p:stCondLst>
                                    <p:cond delay="0"/>
                                  </p:stCondLst>
                                  <p:childTnLst>
                                    <p:set>
                                      <p:cBhvr>
                                        <p:cTn id="74" dur="1" fill="hold">
                                          <p:stCondLst>
                                            <p:cond delay="0"/>
                                          </p:stCondLst>
                                        </p:cTn>
                                        <p:tgtEl>
                                          <p:spTgt spid="94"/>
                                        </p:tgtEl>
                                        <p:attrNameLst>
                                          <p:attrName>style.visibility</p:attrName>
                                        </p:attrNameLst>
                                      </p:cBhvr>
                                      <p:to>
                                        <p:strVal val="visible"/>
                                      </p:to>
                                    </p:set>
                                    <p:anim calcmode="lin" valueType="num">
                                      <p:cBhvr>
                                        <p:cTn id="75" dur="500" fill="hold"/>
                                        <p:tgtEl>
                                          <p:spTgt spid="94"/>
                                        </p:tgtEl>
                                        <p:attrNameLst>
                                          <p:attrName>ppt_w</p:attrName>
                                        </p:attrNameLst>
                                      </p:cBhvr>
                                      <p:tavLst>
                                        <p:tav tm="0">
                                          <p:val>
                                            <p:fltVal val="0"/>
                                          </p:val>
                                        </p:tav>
                                        <p:tav tm="100000">
                                          <p:val>
                                            <p:strVal val="#ppt_w"/>
                                          </p:val>
                                        </p:tav>
                                      </p:tavLst>
                                    </p:anim>
                                    <p:anim calcmode="lin" valueType="num">
                                      <p:cBhvr>
                                        <p:cTn id="76" dur="500" fill="hold"/>
                                        <p:tgtEl>
                                          <p:spTgt spid="94"/>
                                        </p:tgtEl>
                                        <p:attrNameLst>
                                          <p:attrName>ppt_h</p:attrName>
                                        </p:attrNameLst>
                                      </p:cBhvr>
                                      <p:tavLst>
                                        <p:tav tm="0">
                                          <p:val>
                                            <p:fltVal val="0"/>
                                          </p:val>
                                        </p:tav>
                                        <p:tav tm="100000">
                                          <p:val>
                                            <p:strVal val="#ppt_h"/>
                                          </p:val>
                                        </p:tav>
                                      </p:tavLst>
                                    </p:anim>
                                    <p:animEffect transition="in" filter="fade">
                                      <p:cBhvr>
                                        <p:cTn id="77" dur="500"/>
                                        <p:tgtEl>
                                          <p:spTgt spid="94"/>
                                        </p:tgtEl>
                                      </p:cBhvr>
                                    </p:animEffect>
                                  </p:childTnLst>
                                </p:cTn>
                              </p:par>
                            </p:childTnLst>
                          </p:cTn>
                        </p:par>
                        <p:par>
                          <p:cTn id="78" fill="hold">
                            <p:stCondLst>
                              <p:cond delay="4400"/>
                            </p:stCondLst>
                            <p:childTnLst>
                              <p:par>
                                <p:cTn id="79" presetID="12" presetClass="entr" presetSubtype="8"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 calcmode="lin" valueType="num">
                                      <p:cBhvr additive="base">
                                        <p:cTn id="81" dur="400"/>
                                        <p:tgtEl>
                                          <p:spTgt spid="58"/>
                                        </p:tgtEl>
                                        <p:attrNameLst>
                                          <p:attrName>ppt_x</p:attrName>
                                        </p:attrNameLst>
                                      </p:cBhvr>
                                      <p:tavLst>
                                        <p:tav tm="0">
                                          <p:val>
                                            <p:strVal val="#ppt_x-#ppt_w*1.125000"/>
                                          </p:val>
                                        </p:tav>
                                        <p:tav tm="100000">
                                          <p:val>
                                            <p:strVal val="#ppt_x"/>
                                          </p:val>
                                        </p:tav>
                                      </p:tavLst>
                                    </p:anim>
                                    <p:animEffect transition="in" filter="wipe(right)">
                                      <p:cBhvr>
                                        <p:cTn id="82" dur="400"/>
                                        <p:tgtEl>
                                          <p:spTgt spid="58"/>
                                        </p:tgtEl>
                                      </p:cBhvr>
                                    </p:animEffect>
                                  </p:childTnLst>
                                </p:cTn>
                              </p:par>
                            </p:childTnLst>
                          </p:cTn>
                        </p:par>
                        <p:par>
                          <p:cTn id="83" fill="hold">
                            <p:stCondLst>
                              <p:cond delay="4800"/>
                            </p:stCondLst>
                            <p:childTnLst>
                              <p:par>
                                <p:cTn id="84" presetID="12" presetClass="entr" presetSubtype="1" fill="hold" nodeType="afterEffect">
                                  <p:stCondLst>
                                    <p:cond delay="0"/>
                                  </p:stCondLst>
                                  <p:childTnLst>
                                    <p:set>
                                      <p:cBhvr>
                                        <p:cTn id="85" dur="1" fill="hold">
                                          <p:stCondLst>
                                            <p:cond delay="0"/>
                                          </p:stCondLst>
                                        </p:cTn>
                                        <p:tgtEl>
                                          <p:spTgt spid="67"/>
                                        </p:tgtEl>
                                        <p:attrNameLst>
                                          <p:attrName>style.visibility</p:attrName>
                                        </p:attrNameLst>
                                      </p:cBhvr>
                                      <p:to>
                                        <p:strVal val="visible"/>
                                      </p:to>
                                    </p:set>
                                    <p:anim calcmode="lin" valueType="num">
                                      <p:cBhvr additive="base">
                                        <p:cTn id="86" dur="400"/>
                                        <p:tgtEl>
                                          <p:spTgt spid="67"/>
                                        </p:tgtEl>
                                        <p:attrNameLst>
                                          <p:attrName>ppt_y</p:attrName>
                                        </p:attrNameLst>
                                      </p:cBhvr>
                                      <p:tavLst>
                                        <p:tav tm="0">
                                          <p:val>
                                            <p:strVal val="#ppt_y-#ppt_h*1.125000"/>
                                          </p:val>
                                        </p:tav>
                                        <p:tav tm="100000">
                                          <p:val>
                                            <p:strVal val="#ppt_y"/>
                                          </p:val>
                                        </p:tav>
                                      </p:tavLst>
                                    </p:anim>
                                    <p:animEffect transition="in" filter="wipe(down)">
                                      <p:cBhvr>
                                        <p:cTn id="87" dur="400"/>
                                        <p:tgtEl>
                                          <p:spTgt spid="67"/>
                                        </p:tgtEl>
                                      </p:cBhvr>
                                    </p:animEffect>
                                  </p:childTnLst>
                                </p:cTn>
                              </p:par>
                            </p:childTnLst>
                          </p:cTn>
                        </p:par>
                        <p:par>
                          <p:cTn id="88" fill="hold">
                            <p:stCondLst>
                              <p:cond delay="5200"/>
                            </p:stCondLst>
                            <p:childTnLst>
                              <p:par>
                                <p:cTn id="89" presetID="53" presetClass="entr" presetSubtype="16" fill="hold" nodeType="afterEffect">
                                  <p:stCondLst>
                                    <p:cond delay="0"/>
                                  </p:stCondLst>
                                  <p:childTnLst>
                                    <p:set>
                                      <p:cBhvr>
                                        <p:cTn id="90" dur="1" fill="hold">
                                          <p:stCondLst>
                                            <p:cond delay="0"/>
                                          </p:stCondLst>
                                        </p:cTn>
                                        <p:tgtEl>
                                          <p:spTgt spid="136"/>
                                        </p:tgtEl>
                                        <p:attrNameLst>
                                          <p:attrName>style.visibility</p:attrName>
                                        </p:attrNameLst>
                                      </p:cBhvr>
                                      <p:to>
                                        <p:strVal val="visible"/>
                                      </p:to>
                                    </p:set>
                                    <p:anim calcmode="lin" valueType="num">
                                      <p:cBhvr>
                                        <p:cTn id="91" dur="500" fill="hold"/>
                                        <p:tgtEl>
                                          <p:spTgt spid="136"/>
                                        </p:tgtEl>
                                        <p:attrNameLst>
                                          <p:attrName>ppt_w</p:attrName>
                                        </p:attrNameLst>
                                      </p:cBhvr>
                                      <p:tavLst>
                                        <p:tav tm="0">
                                          <p:val>
                                            <p:fltVal val="0"/>
                                          </p:val>
                                        </p:tav>
                                        <p:tav tm="100000">
                                          <p:val>
                                            <p:strVal val="#ppt_w"/>
                                          </p:val>
                                        </p:tav>
                                      </p:tavLst>
                                    </p:anim>
                                    <p:anim calcmode="lin" valueType="num">
                                      <p:cBhvr>
                                        <p:cTn id="92" dur="500" fill="hold"/>
                                        <p:tgtEl>
                                          <p:spTgt spid="136"/>
                                        </p:tgtEl>
                                        <p:attrNameLst>
                                          <p:attrName>ppt_h</p:attrName>
                                        </p:attrNameLst>
                                      </p:cBhvr>
                                      <p:tavLst>
                                        <p:tav tm="0">
                                          <p:val>
                                            <p:fltVal val="0"/>
                                          </p:val>
                                        </p:tav>
                                        <p:tav tm="100000">
                                          <p:val>
                                            <p:strVal val="#ppt_h"/>
                                          </p:val>
                                        </p:tav>
                                      </p:tavLst>
                                    </p:anim>
                                    <p:animEffect transition="in" filter="fade">
                                      <p:cBhvr>
                                        <p:cTn id="93" dur="500"/>
                                        <p:tgtEl>
                                          <p:spTgt spid="136"/>
                                        </p:tgtEl>
                                      </p:cBhvr>
                                    </p:animEffect>
                                  </p:childTnLst>
                                </p:cTn>
                              </p:par>
                            </p:childTnLst>
                          </p:cTn>
                        </p:par>
                        <p:par>
                          <p:cTn id="94" fill="hold">
                            <p:stCondLst>
                              <p:cond delay="5700"/>
                            </p:stCondLst>
                            <p:childTnLst>
                              <p:par>
                                <p:cTn id="95" presetID="22" presetClass="entr" presetSubtype="8" fill="hold" grpId="0" nodeType="afterEffect">
                                  <p:stCondLst>
                                    <p:cond delay="0"/>
                                  </p:stCondLst>
                                  <p:iterate type="lt">
                                    <p:tmPct val="30000"/>
                                  </p:iterate>
                                  <p:childTnLst>
                                    <p:set>
                                      <p:cBhvr>
                                        <p:cTn id="96" dur="1" fill="hold">
                                          <p:stCondLst>
                                            <p:cond delay="0"/>
                                          </p:stCondLst>
                                        </p:cTn>
                                        <p:tgtEl>
                                          <p:spTgt spid="70"/>
                                        </p:tgtEl>
                                        <p:attrNameLst>
                                          <p:attrName>style.visibility</p:attrName>
                                        </p:attrNameLst>
                                      </p:cBhvr>
                                      <p:to>
                                        <p:strVal val="visible"/>
                                      </p:to>
                                    </p:set>
                                    <p:animEffect transition="in" filter="wipe(left)">
                                      <p:cBhvr>
                                        <p:cTn id="97" dur="50"/>
                                        <p:tgtEl>
                                          <p:spTgt spid="70"/>
                                        </p:tgtEl>
                                      </p:cBhvr>
                                    </p:animEffect>
                                  </p:childTnLst>
                                </p:cTn>
                              </p:par>
                              <p:par>
                                <p:cTn id="98" presetID="36" presetClass="emph" presetSubtype="0" fill="hold" grpId="1" nodeType="withEffect">
                                  <p:stCondLst>
                                    <p:cond delay="0"/>
                                  </p:stCondLst>
                                  <p:iterate type="lt">
                                    <p:tmPct val="30000"/>
                                  </p:iterate>
                                  <p:childTnLst>
                                    <p:animScale>
                                      <p:cBhvr>
                                        <p:cTn id="99" dur="25" autoRev="1" fill="hold">
                                          <p:stCondLst>
                                            <p:cond delay="0"/>
                                          </p:stCondLst>
                                        </p:cTn>
                                        <p:tgtEl>
                                          <p:spTgt spid="70"/>
                                        </p:tgtEl>
                                      </p:cBhvr>
                                      <p:to x="80000" y="100000"/>
                                    </p:animScale>
                                    <p:anim by="(#ppt_w*0.10)" calcmode="lin" valueType="num">
                                      <p:cBhvr>
                                        <p:cTn id="100" dur="25" autoRev="1" fill="hold">
                                          <p:stCondLst>
                                            <p:cond delay="0"/>
                                          </p:stCondLst>
                                        </p:cTn>
                                        <p:tgtEl>
                                          <p:spTgt spid="70"/>
                                        </p:tgtEl>
                                        <p:attrNameLst>
                                          <p:attrName>ppt_x</p:attrName>
                                        </p:attrNameLst>
                                      </p:cBhvr>
                                    </p:anim>
                                    <p:anim by="(-#ppt_w*0.10)" calcmode="lin" valueType="num">
                                      <p:cBhvr>
                                        <p:cTn id="101" dur="25" autoRev="1" fill="hold">
                                          <p:stCondLst>
                                            <p:cond delay="0"/>
                                          </p:stCondLst>
                                        </p:cTn>
                                        <p:tgtEl>
                                          <p:spTgt spid="70"/>
                                        </p:tgtEl>
                                        <p:attrNameLst>
                                          <p:attrName>ppt_y</p:attrName>
                                        </p:attrNameLst>
                                      </p:cBhvr>
                                    </p:anim>
                                    <p:animRot by="-480000">
                                      <p:cBhvr>
                                        <p:cTn id="102" dur="25" autoRev="1" fill="hold">
                                          <p:stCondLst>
                                            <p:cond delay="0"/>
                                          </p:stCondLst>
                                        </p:cTn>
                                        <p:tgtEl>
                                          <p:spTgt spid="7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55" grpId="0" animBg="1"/>
      <p:bldP spid="56" grpId="0" animBg="1"/>
      <p:bldP spid="57" grpId="0" animBg="1"/>
      <p:bldP spid="58" grpId="0" animBg="1"/>
      <p:bldP spid="69" grpId="0" animBg="1"/>
      <p:bldP spid="70" grpId="0"/>
      <p:bldP spid="70"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extBox 51"/>
          <p:cNvSpPr txBox="1"/>
          <p:nvPr/>
        </p:nvSpPr>
        <p:spPr>
          <a:xfrm>
            <a:off x="772868" y="161501"/>
            <a:ext cx="3262432" cy="461665"/>
          </a:xfrm>
          <a:prstGeom prst="rect">
            <a:avLst/>
          </a:prstGeom>
          <a:noFill/>
        </p:spPr>
        <p:txBody>
          <a:bodyPr wrap="none" rtlCol="0">
            <a:spAutoFit/>
          </a:bodyPr>
          <a:lstStyle/>
          <a:p>
            <a:r>
              <a:rPr lang="zh-CN" altLang="en-US" sz="2400" dirty="0">
                <a:latin typeface="微软雅黑"/>
                <a:ea typeface="微软雅黑"/>
              </a:rPr>
              <a:t>单击此处添加标题内</a:t>
            </a:r>
            <a:r>
              <a:rPr lang="zh-CN" altLang="en-US" sz="2400" dirty="0" smtClean="0">
                <a:latin typeface="微软雅黑"/>
                <a:ea typeface="微软雅黑"/>
              </a:rPr>
              <a:t>容</a:t>
            </a:r>
            <a:endParaRPr lang="zh-CN" altLang="en-US" sz="2400" dirty="0">
              <a:latin typeface="微软雅黑"/>
              <a:ea typeface="微软雅黑"/>
            </a:endParaRPr>
          </a:p>
        </p:txBody>
      </p:sp>
      <p:sp>
        <p:nvSpPr>
          <p:cNvPr id="53" name="Freeform 40"/>
          <p:cNvSpPr>
            <a:spLocks noEditPoints="1"/>
          </p:cNvSpPr>
          <p:nvPr/>
        </p:nvSpPr>
        <p:spPr bwMode="auto">
          <a:xfrm>
            <a:off x="415234" y="227694"/>
            <a:ext cx="198630" cy="392994"/>
          </a:xfrm>
          <a:custGeom>
            <a:avLst/>
            <a:gdLst>
              <a:gd name="T0" fmla="*/ 173 w 579"/>
              <a:gd name="T1" fmla="*/ 818 h 857"/>
              <a:gd name="T2" fmla="*/ 551 w 579"/>
              <a:gd name="T3" fmla="*/ 818 h 857"/>
              <a:gd name="T4" fmla="*/ 571 w 579"/>
              <a:gd name="T5" fmla="*/ 838 h 857"/>
              <a:gd name="T6" fmla="*/ 551 w 579"/>
              <a:gd name="T7" fmla="*/ 857 h 857"/>
              <a:gd name="T8" fmla="*/ 173 w 579"/>
              <a:gd name="T9" fmla="*/ 857 h 857"/>
              <a:gd name="T10" fmla="*/ 153 w 579"/>
              <a:gd name="T11" fmla="*/ 838 h 857"/>
              <a:gd name="T12" fmla="*/ 173 w 579"/>
              <a:gd name="T13" fmla="*/ 818 h 857"/>
              <a:gd name="T14" fmla="*/ 181 w 579"/>
              <a:gd name="T15" fmla="*/ 632 h 857"/>
              <a:gd name="T16" fmla="*/ 389 w 579"/>
              <a:gd name="T17" fmla="*/ 290 h 857"/>
              <a:gd name="T18" fmla="*/ 462 w 579"/>
              <a:gd name="T19" fmla="*/ 334 h 857"/>
              <a:gd name="T20" fmla="*/ 255 w 579"/>
              <a:gd name="T21" fmla="*/ 676 h 857"/>
              <a:gd name="T22" fmla="*/ 181 w 579"/>
              <a:gd name="T23" fmla="*/ 632 h 857"/>
              <a:gd name="T24" fmla="*/ 35 w 579"/>
              <a:gd name="T25" fmla="*/ 543 h 857"/>
              <a:gd name="T26" fmla="*/ 243 w 579"/>
              <a:gd name="T27" fmla="*/ 201 h 857"/>
              <a:gd name="T28" fmla="*/ 316 w 579"/>
              <a:gd name="T29" fmla="*/ 245 h 857"/>
              <a:gd name="T30" fmla="*/ 108 w 579"/>
              <a:gd name="T31" fmla="*/ 587 h 857"/>
              <a:gd name="T32" fmla="*/ 35 w 579"/>
              <a:gd name="T33" fmla="*/ 543 h 857"/>
              <a:gd name="T34" fmla="*/ 2 w 579"/>
              <a:gd name="T35" fmla="*/ 820 h 857"/>
              <a:gd name="T36" fmla="*/ 22 w 579"/>
              <a:gd name="T37" fmla="*/ 650 h 857"/>
              <a:gd name="T38" fmla="*/ 165 w 579"/>
              <a:gd name="T39" fmla="*/ 736 h 857"/>
              <a:gd name="T40" fmla="*/ 24 w 579"/>
              <a:gd name="T41" fmla="*/ 833 h 857"/>
              <a:gd name="T42" fmla="*/ 2 w 579"/>
              <a:gd name="T43" fmla="*/ 820 h 857"/>
              <a:gd name="T44" fmla="*/ 299 w 579"/>
              <a:gd name="T45" fmla="*/ 106 h 857"/>
              <a:gd name="T46" fmla="*/ 269 w 579"/>
              <a:gd name="T47" fmla="*/ 156 h 857"/>
              <a:gd name="T48" fmla="*/ 488 w 579"/>
              <a:gd name="T49" fmla="*/ 289 h 857"/>
              <a:gd name="T50" fmla="*/ 519 w 579"/>
              <a:gd name="T51" fmla="*/ 239 h 857"/>
              <a:gd name="T52" fmla="*/ 299 w 579"/>
              <a:gd name="T53" fmla="*/ 106 h 857"/>
              <a:gd name="T54" fmla="*/ 346 w 579"/>
              <a:gd name="T55" fmla="*/ 30 h 857"/>
              <a:gd name="T56" fmla="*/ 412 w 579"/>
              <a:gd name="T57" fmla="*/ 14 h 857"/>
              <a:gd name="T58" fmla="*/ 549 w 579"/>
              <a:gd name="T59" fmla="*/ 97 h 857"/>
              <a:gd name="T60" fmla="*/ 566 w 579"/>
              <a:gd name="T61" fmla="*/ 163 h 857"/>
              <a:gd name="T62" fmla="*/ 547 w 579"/>
              <a:gd name="T63" fmla="*/ 194 h 857"/>
              <a:gd name="T64" fmla="*/ 327 w 579"/>
              <a:gd name="T65" fmla="*/ 61 h 857"/>
              <a:gd name="T66" fmla="*/ 346 w 579"/>
              <a:gd name="T67" fmla="*/ 30 h 8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9" h="857">
                <a:moveTo>
                  <a:pt x="173" y="818"/>
                </a:moveTo>
                <a:lnTo>
                  <a:pt x="551" y="818"/>
                </a:lnTo>
                <a:cubicBezTo>
                  <a:pt x="562" y="818"/>
                  <a:pt x="571" y="827"/>
                  <a:pt x="571" y="838"/>
                </a:cubicBezTo>
                <a:cubicBezTo>
                  <a:pt x="571" y="849"/>
                  <a:pt x="562" y="857"/>
                  <a:pt x="551" y="857"/>
                </a:cubicBezTo>
                <a:lnTo>
                  <a:pt x="173" y="857"/>
                </a:lnTo>
                <a:cubicBezTo>
                  <a:pt x="162" y="857"/>
                  <a:pt x="153" y="849"/>
                  <a:pt x="153" y="838"/>
                </a:cubicBezTo>
                <a:cubicBezTo>
                  <a:pt x="153" y="827"/>
                  <a:pt x="162" y="818"/>
                  <a:pt x="173" y="818"/>
                </a:cubicBezTo>
                <a:close/>
                <a:moveTo>
                  <a:pt x="181" y="632"/>
                </a:moveTo>
                <a:lnTo>
                  <a:pt x="389" y="290"/>
                </a:lnTo>
                <a:lnTo>
                  <a:pt x="462" y="334"/>
                </a:lnTo>
                <a:lnTo>
                  <a:pt x="255" y="676"/>
                </a:lnTo>
                <a:lnTo>
                  <a:pt x="181" y="632"/>
                </a:lnTo>
                <a:close/>
                <a:moveTo>
                  <a:pt x="35" y="543"/>
                </a:moveTo>
                <a:lnTo>
                  <a:pt x="243" y="201"/>
                </a:lnTo>
                <a:lnTo>
                  <a:pt x="316" y="245"/>
                </a:lnTo>
                <a:lnTo>
                  <a:pt x="108" y="587"/>
                </a:lnTo>
                <a:lnTo>
                  <a:pt x="35" y="543"/>
                </a:lnTo>
                <a:close/>
                <a:moveTo>
                  <a:pt x="2" y="820"/>
                </a:moveTo>
                <a:lnTo>
                  <a:pt x="22" y="650"/>
                </a:lnTo>
                <a:lnTo>
                  <a:pt x="165" y="736"/>
                </a:lnTo>
                <a:lnTo>
                  <a:pt x="24" y="833"/>
                </a:lnTo>
                <a:cubicBezTo>
                  <a:pt x="9" y="844"/>
                  <a:pt x="0" y="838"/>
                  <a:pt x="2" y="820"/>
                </a:cubicBezTo>
                <a:close/>
                <a:moveTo>
                  <a:pt x="299" y="106"/>
                </a:moveTo>
                <a:lnTo>
                  <a:pt x="269" y="156"/>
                </a:lnTo>
                <a:lnTo>
                  <a:pt x="488" y="289"/>
                </a:lnTo>
                <a:lnTo>
                  <a:pt x="519" y="239"/>
                </a:lnTo>
                <a:lnTo>
                  <a:pt x="299" y="106"/>
                </a:lnTo>
                <a:close/>
                <a:moveTo>
                  <a:pt x="346" y="30"/>
                </a:moveTo>
                <a:cubicBezTo>
                  <a:pt x="360" y="7"/>
                  <a:pt x="390" y="0"/>
                  <a:pt x="412" y="14"/>
                </a:cubicBezTo>
                <a:lnTo>
                  <a:pt x="549" y="97"/>
                </a:lnTo>
                <a:cubicBezTo>
                  <a:pt x="572" y="110"/>
                  <a:pt x="579" y="140"/>
                  <a:pt x="566" y="163"/>
                </a:cubicBezTo>
                <a:lnTo>
                  <a:pt x="547" y="194"/>
                </a:lnTo>
                <a:lnTo>
                  <a:pt x="327" y="61"/>
                </a:lnTo>
                <a:lnTo>
                  <a:pt x="346" y="30"/>
                </a:lnTo>
                <a:close/>
              </a:path>
            </a:pathLst>
          </a:custGeom>
          <a:solidFill>
            <a:schemeClr val="bg1"/>
          </a:solidFill>
          <a:ln>
            <a:solidFill>
              <a:schemeClr val="tx1"/>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54" name="直接连接符 53"/>
          <p:cNvCxnSpPr/>
          <p:nvPr/>
        </p:nvCxnSpPr>
        <p:spPr bwMode="auto">
          <a:xfrm flipH="1">
            <a:off x="739200" y="616159"/>
            <a:ext cx="742330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9" name="圆角矩形 128"/>
          <p:cNvSpPr/>
          <p:nvPr/>
        </p:nvSpPr>
        <p:spPr bwMode="auto">
          <a:xfrm>
            <a:off x="1043608" y="3143398"/>
            <a:ext cx="3168650" cy="1368425"/>
          </a:xfrm>
          <a:prstGeom prst="roundRect">
            <a:avLst/>
          </a:prstGeom>
          <a:noFill/>
          <a:ln>
            <a:solidFill>
              <a:schemeClr val="tx1">
                <a:lumMod val="75000"/>
                <a:lumOff val="25000"/>
              </a:schemeClr>
            </a:solidFill>
          </a:ln>
        </p:spPr>
        <p:style>
          <a:lnRef idx="2">
            <a:schemeClr val="accent2"/>
          </a:lnRef>
          <a:fillRef idx="1">
            <a:schemeClr val="lt1"/>
          </a:fillRef>
          <a:effectRef idx="0">
            <a:schemeClr val="accent2"/>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accent2"/>
              </a:solidFill>
              <a:latin typeface="微软雅黑" pitchFamily="34" charset="-122"/>
              <a:ea typeface="微软雅黑" pitchFamily="34" charset="-122"/>
            </a:endParaRPr>
          </a:p>
        </p:txBody>
      </p:sp>
      <p:sp>
        <p:nvSpPr>
          <p:cNvPr id="130" name="矩形 87"/>
          <p:cNvSpPr>
            <a:spLocks noChangeArrowheads="1"/>
          </p:cNvSpPr>
          <p:nvPr/>
        </p:nvSpPr>
        <p:spPr bwMode="auto">
          <a:xfrm>
            <a:off x="1157684" y="3732031"/>
            <a:ext cx="2940498" cy="523212"/>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chemeClr val="tx1">
                    <a:lumMod val="65000"/>
                    <a:lumOff val="35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tx1">
                    <a:lumMod val="65000"/>
                    <a:lumOff val="35000"/>
                  </a:schemeClr>
                </a:solidFill>
                <a:latin typeface="微软雅黑" pitchFamily="34" charset="-122"/>
                <a:ea typeface="微软雅黑" pitchFamily="34" charset="-122"/>
              </a:rPr>
              <a:t>点击添加文本 点击添加文本</a:t>
            </a:r>
          </a:p>
        </p:txBody>
      </p:sp>
      <p:sp>
        <p:nvSpPr>
          <p:cNvPr id="131" name="圆角矩形 130"/>
          <p:cNvSpPr/>
          <p:nvPr/>
        </p:nvSpPr>
        <p:spPr bwMode="auto">
          <a:xfrm>
            <a:off x="1043608" y="987574"/>
            <a:ext cx="3168650" cy="1366837"/>
          </a:xfrm>
          <a:prstGeom prst="roundRect">
            <a:avLst/>
          </a:prstGeom>
          <a:noFill/>
          <a:ln>
            <a:solidFill>
              <a:schemeClr val="tx1">
                <a:lumMod val="75000"/>
                <a:lumOff val="25000"/>
              </a:schemeClr>
            </a:solidFill>
          </a:ln>
        </p:spPr>
        <p:style>
          <a:lnRef idx="2">
            <a:schemeClr val="accent3"/>
          </a:lnRef>
          <a:fillRef idx="1">
            <a:schemeClr val="lt1"/>
          </a:fillRef>
          <a:effectRef idx="0">
            <a:schemeClr val="accent3"/>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tx1"/>
              </a:solidFill>
              <a:latin typeface="微软雅黑" pitchFamily="34" charset="-122"/>
              <a:ea typeface="微软雅黑" pitchFamily="34" charset="-122"/>
            </a:endParaRPr>
          </a:p>
        </p:txBody>
      </p:sp>
      <p:sp>
        <p:nvSpPr>
          <p:cNvPr id="132" name="矩形 87"/>
          <p:cNvSpPr>
            <a:spLocks noChangeArrowheads="1"/>
          </p:cNvSpPr>
          <p:nvPr/>
        </p:nvSpPr>
        <p:spPr bwMode="auto">
          <a:xfrm>
            <a:off x="1073212" y="1234861"/>
            <a:ext cx="3109451" cy="523212"/>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chemeClr val="tx1">
                    <a:lumMod val="65000"/>
                    <a:lumOff val="35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tx1">
                    <a:lumMod val="65000"/>
                    <a:lumOff val="35000"/>
                  </a:schemeClr>
                </a:solidFill>
                <a:latin typeface="微软雅黑" pitchFamily="34" charset="-122"/>
                <a:ea typeface="微软雅黑" pitchFamily="34" charset="-122"/>
              </a:rPr>
              <a:t>点击添加文本 点击添加文本</a:t>
            </a:r>
          </a:p>
        </p:txBody>
      </p:sp>
      <p:sp>
        <p:nvSpPr>
          <p:cNvPr id="133" name="Half Frame 12"/>
          <p:cNvSpPr/>
          <p:nvPr/>
        </p:nvSpPr>
        <p:spPr>
          <a:xfrm rot="8097294">
            <a:off x="4357869" y="2383932"/>
            <a:ext cx="500039" cy="549505"/>
          </a:xfrm>
          <a:prstGeom prst="halfFrame">
            <a:avLst/>
          </a:prstGeom>
          <a:solidFill>
            <a:schemeClr val="tx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134" name="组合 133"/>
          <p:cNvGrpSpPr/>
          <p:nvPr/>
        </p:nvGrpSpPr>
        <p:grpSpPr>
          <a:xfrm>
            <a:off x="1691680" y="2051154"/>
            <a:ext cx="1800200" cy="574060"/>
            <a:chOff x="814328" y="3219334"/>
            <a:chExt cx="1356392" cy="432536"/>
          </a:xfrm>
        </p:grpSpPr>
        <p:grpSp>
          <p:nvGrpSpPr>
            <p:cNvPr id="135" name="组合 134"/>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37" name="圆角矩形 13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138" name="圆角矩形 137"/>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136" name="TextBox 135"/>
            <p:cNvSpPr txBox="1"/>
            <p:nvPr/>
          </p:nvSpPr>
          <p:spPr>
            <a:xfrm>
              <a:off x="1110326" y="3331792"/>
              <a:ext cx="787838" cy="20871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800" dirty="0" smtClean="0">
                  <a:solidFill>
                    <a:srgbClr val="007CD0"/>
                  </a:solidFill>
                  <a:cs typeface="宋体" pitchFamily="2" charset="-122"/>
                </a:rPr>
                <a:t>填加标题</a:t>
              </a:r>
              <a:endParaRPr lang="zh-CN" altLang="zh-CN" sz="1800" dirty="0">
                <a:solidFill>
                  <a:srgbClr val="007CD0"/>
                </a:solidFill>
                <a:cs typeface="宋体" pitchFamily="2" charset="-122"/>
              </a:endParaRPr>
            </a:p>
          </p:txBody>
        </p:sp>
      </p:grpSp>
      <p:grpSp>
        <p:nvGrpSpPr>
          <p:cNvPr id="139" name="组合 138"/>
          <p:cNvGrpSpPr/>
          <p:nvPr/>
        </p:nvGrpSpPr>
        <p:grpSpPr>
          <a:xfrm>
            <a:off x="1691680" y="2856366"/>
            <a:ext cx="1800200" cy="574060"/>
            <a:chOff x="814328" y="3219334"/>
            <a:chExt cx="1356392" cy="432536"/>
          </a:xfrm>
        </p:grpSpPr>
        <p:grpSp>
          <p:nvGrpSpPr>
            <p:cNvPr id="140" name="组合 139"/>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42" name="圆角矩形 14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sp>
            <p:nvSpPr>
              <p:cNvPr id="143" name="圆角矩形 142"/>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CD0"/>
                  </a:solidFill>
                </a:endParaRPr>
              </a:p>
            </p:txBody>
          </p:sp>
        </p:grpSp>
        <p:sp>
          <p:nvSpPr>
            <p:cNvPr id="141" name="TextBox 140"/>
            <p:cNvSpPr txBox="1"/>
            <p:nvPr/>
          </p:nvSpPr>
          <p:spPr>
            <a:xfrm>
              <a:off x="1110326" y="3331792"/>
              <a:ext cx="787838" cy="20871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800" dirty="0" smtClean="0">
                  <a:solidFill>
                    <a:srgbClr val="007CD0"/>
                  </a:solidFill>
                  <a:cs typeface="宋体" pitchFamily="2" charset="-122"/>
                </a:rPr>
                <a:t>填加标题</a:t>
              </a:r>
              <a:endParaRPr lang="zh-CN" altLang="zh-CN" sz="1800" dirty="0">
                <a:solidFill>
                  <a:srgbClr val="007CD0"/>
                </a:solidFill>
                <a:cs typeface="宋体" pitchFamily="2" charset="-122"/>
              </a:endParaRPr>
            </a:p>
          </p:txBody>
        </p:sp>
      </p:grpSp>
      <p:grpSp>
        <p:nvGrpSpPr>
          <p:cNvPr id="144" name="组合 143"/>
          <p:cNvGrpSpPr/>
          <p:nvPr/>
        </p:nvGrpSpPr>
        <p:grpSpPr>
          <a:xfrm>
            <a:off x="5431938" y="2067692"/>
            <a:ext cx="1300302" cy="1300300"/>
            <a:chOff x="304800" y="673100"/>
            <a:chExt cx="4000500" cy="4000500"/>
          </a:xfrm>
          <a:effectLst>
            <a:outerShdw blurRad="444500" dist="254000" dir="8100000" algn="tr" rotWithShape="0">
              <a:prstClr val="black">
                <a:alpha val="50000"/>
              </a:prstClr>
            </a:outerShdw>
          </a:effectLst>
        </p:grpSpPr>
        <p:sp>
          <p:nvSpPr>
            <p:cNvPr id="145" name="同心圆 1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46" name="椭圆 14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7" name="TextBox 146"/>
          <p:cNvSpPr txBox="1"/>
          <p:nvPr/>
        </p:nvSpPr>
        <p:spPr>
          <a:xfrm>
            <a:off x="5737477" y="2402978"/>
            <a:ext cx="667494" cy="61555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2000" dirty="0" smtClean="0">
                <a:solidFill>
                  <a:srgbClr val="007CD0"/>
                </a:solidFill>
                <a:cs typeface="宋体" pitchFamily="2" charset="-122"/>
              </a:rPr>
              <a:t>填加</a:t>
            </a:r>
            <a:endParaRPr lang="en-US" altLang="zh-CN" sz="2000" dirty="0" smtClean="0">
              <a:solidFill>
                <a:srgbClr val="007CD0"/>
              </a:solidFill>
              <a:cs typeface="宋体" pitchFamily="2" charset="-122"/>
            </a:endParaRPr>
          </a:p>
          <a:p>
            <a:pPr lvl="0"/>
            <a:r>
              <a:rPr lang="zh-CN" altLang="en-US" sz="2000" dirty="0" smtClean="0">
                <a:solidFill>
                  <a:srgbClr val="007CD0"/>
                </a:solidFill>
                <a:cs typeface="宋体" pitchFamily="2" charset="-122"/>
              </a:rPr>
              <a:t>标题</a:t>
            </a:r>
            <a:endParaRPr lang="zh-CN" altLang="zh-CN" sz="2000" dirty="0">
              <a:solidFill>
                <a:srgbClr val="007CD0"/>
              </a:solidFill>
              <a:cs typeface="宋体" pitchFamily="2" charset="-122"/>
            </a:endParaRPr>
          </a:p>
        </p:txBody>
      </p:sp>
      <p:pic>
        <p:nvPicPr>
          <p:cNvPr id="3" name="图片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04248" y="1736478"/>
            <a:ext cx="1962727" cy="1962727"/>
          </a:xfrm>
          <a:prstGeom prst="rect">
            <a:avLst/>
          </a:prstGeom>
        </p:spPr>
      </p:pic>
    </p:spTree>
    <p:extLst>
      <p:ext uri="{BB962C8B-B14F-4D97-AF65-F5344CB8AC3E}">
        <p14:creationId xmlns:p14="http://schemas.microsoft.com/office/powerpoint/2010/main" val="1253971116"/>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54"/>
                                        </p:tgtEl>
                                        <p:attrNameLst>
                                          <p:attrName>style.visibility</p:attrName>
                                        </p:attrNameLst>
                                      </p:cBhvr>
                                      <p:to>
                                        <p:strVal val="visible"/>
                                      </p:to>
                                    </p:set>
                                    <p:animEffect transition="in" filter="wipe(right)">
                                      <p:cBhvr>
                                        <p:cTn id="11" dur="500"/>
                                        <p:tgtEl>
                                          <p:spTgt spid="54"/>
                                        </p:tgtEl>
                                      </p:cBhvr>
                                    </p:animEffect>
                                  </p:childTnLst>
                                </p:cTn>
                              </p:par>
                            </p:childTnLst>
                          </p:cTn>
                        </p:par>
                        <p:par>
                          <p:cTn id="12" fill="hold">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2"/>
                                        </p:tgtEl>
                                        <p:attrNameLst>
                                          <p:attrName>style.visibility</p:attrName>
                                        </p:attrNameLst>
                                      </p:cBhvr>
                                      <p:to>
                                        <p:strVal val="visible"/>
                                      </p:to>
                                    </p:set>
                                    <p:anim calcmode="lin" valueType="num">
                                      <p:cBhvr>
                                        <p:cTn id="15" dur="4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6" dur="400" fill="hold"/>
                                        <p:tgtEl>
                                          <p:spTgt spid="52"/>
                                        </p:tgtEl>
                                        <p:attrNameLst>
                                          <p:attrName>ppt_y</p:attrName>
                                        </p:attrNameLst>
                                      </p:cBhvr>
                                      <p:tavLst>
                                        <p:tav tm="0">
                                          <p:val>
                                            <p:strVal val="#ppt_y"/>
                                          </p:val>
                                        </p:tav>
                                        <p:tav tm="100000">
                                          <p:val>
                                            <p:strVal val="#ppt_y"/>
                                          </p:val>
                                        </p:tav>
                                      </p:tavLst>
                                    </p:anim>
                                    <p:anim calcmode="lin" valueType="num">
                                      <p:cBhvr>
                                        <p:cTn id="17" dur="4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8" dur="4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400" tmFilter="0,0; .5, 1; 1, 1"/>
                                        <p:tgtEl>
                                          <p:spTgt spid="52"/>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53" presetClass="entr" presetSubtype="16" fill="hold" nodeType="afterEffect">
                                  <p:stCondLst>
                                    <p:cond delay="0"/>
                                  </p:stCondLst>
                                  <p:childTnLst>
                                    <p:set>
                                      <p:cBhvr>
                                        <p:cTn id="29" dur="1" fill="hold">
                                          <p:stCondLst>
                                            <p:cond delay="0"/>
                                          </p:stCondLst>
                                        </p:cTn>
                                        <p:tgtEl>
                                          <p:spTgt spid="134"/>
                                        </p:tgtEl>
                                        <p:attrNameLst>
                                          <p:attrName>style.visibility</p:attrName>
                                        </p:attrNameLst>
                                      </p:cBhvr>
                                      <p:to>
                                        <p:strVal val="visible"/>
                                      </p:to>
                                    </p:set>
                                    <p:anim calcmode="lin" valueType="num">
                                      <p:cBhvr>
                                        <p:cTn id="30" dur="500" fill="hold"/>
                                        <p:tgtEl>
                                          <p:spTgt spid="134"/>
                                        </p:tgtEl>
                                        <p:attrNameLst>
                                          <p:attrName>ppt_w</p:attrName>
                                        </p:attrNameLst>
                                      </p:cBhvr>
                                      <p:tavLst>
                                        <p:tav tm="0">
                                          <p:val>
                                            <p:fltVal val="0"/>
                                          </p:val>
                                        </p:tav>
                                        <p:tav tm="100000">
                                          <p:val>
                                            <p:strVal val="#ppt_w"/>
                                          </p:val>
                                        </p:tav>
                                      </p:tavLst>
                                    </p:anim>
                                    <p:anim calcmode="lin" valueType="num">
                                      <p:cBhvr>
                                        <p:cTn id="31" dur="500" fill="hold"/>
                                        <p:tgtEl>
                                          <p:spTgt spid="134"/>
                                        </p:tgtEl>
                                        <p:attrNameLst>
                                          <p:attrName>ppt_h</p:attrName>
                                        </p:attrNameLst>
                                      </p:cBhvr>
                                      <p:tavLst>
                                        <p:tav tm="0">
                                          <p:val>
                                            <p:fltVal val="0"/>
                                          </p:val>
                                        </p:tav>
                                        <p:tav tm="100000">
                                          <p:val>
                                            <p:strVal val="#ppt_h"/>
                                          </p:val>
                                        </p:tav>
                                      </p:tavLst>
                                    </p:anim>
                                    <p:animEffect transition="in" filter="fade">
                                      <p:cBhvr>
                                        <p:cTn id="32" dur="500"/>
                                        <p:tgtEl>
                                          <p:spTgt spid="134"/>
                                        </p:tgtEl>
                                      </p:cBhvr>
                                    </p:animEffect>
                                  </p:childTnLst>
                                </p:cTn>
                              </p:par>
                            </p:childTnLst>
                          </p:cTn>
                        </p:par>
                        <p:par>
                          <p:cTn id="33" fill="hold">
                            <p:stCondLst>
                              <p:cond delay="1500"/>
                            </p:stCondLst>
                            <p:childTnLst>
                              <p:par>
                                <p:cTn id="34" presetID="53" presetClass="entr" presetSubtype="16" fill="hold" nodeType="afterEffect">
                                  <p:stCondLst>
                                    <p:cond delay="0"/>
                                  </p:stCondLst>
                                  <p:childTnLst>
                                    <p:set>
                                      <p:cBhvr>
                                        <p:cTn id="35" dur="1" fill="hold">
                                          <p:stCondLst>
                                            <p:cond delay="0"/>
                                          </p:stCondLst>
                                        </p:cTn>
                                        <p:tgtEl>
                                          <p:spTgt spid="139"/>
                                        </p:tgtEl>
                                        <p:attrNameLst>
                                          <p:attrName>style.visibility</p:attrName>
                                        </p:attrNameLst>
                                      </p:cBhvr>
                                      <p:to>
                                        <p:strVal val="visible"/>
                                      </p:to>
                                    </p:set>
                                    <p:anim calcmode="lin" valueType="num">
                                      <p:cBhvr>
                                        <p:cTn id="36" dur="500" fill="hold"/>
                                        <p:tgtEl>
                                          <p:spTgt spid="139"/>
                                        </p:tgtEl>
                                        <p:attrNameLst>
                                          <p:attrName>ppt_w</p:attrName>
                                        </p:attrNameLst>
                                      </p:cBhvr>
                                      <p:tavLst>
                                        <p:tav tm="0">
                                          <p:val>
                                            <p:fltVal val="0"/>
                                          </p:val>
                                        </p:tav>
                                        <p:tav tm="100000">
                                          <p:val>
                                            <p:strVal val="#ppt_w"/>
                                          </p:val>
                                        </p:tav>
                                      </p:tavLst>
                                    </p:anim>
                                    <p:anim calcmode="lin" valueType="num">
                                      <p:cBhvr>
                                        <p:cTn id="37" dur="500" fill="hold"/>
                                        <p:tgtEl>
                                          <p:spTgt spid="139"/>
                                        </p:tgtEl>
                                        <p:attrNameLst>
                                          <p:attrName>ppt_h</p:attrName>
                                        </p:attrNameLst>
                                      </p:cBhvr>
                                      <p:tavLst>
                                        <p:tav tm="0">
                                          <p:val>
                                            <p:fltVal val="0"/>
                                          </p:val>
                                        </p:tav>
                                        <p:tav tm="100000">
                                          <p:val>
                                            <p:strVal val="#ppt_h"/>
                                          </p:val>
                                        </p:tav>
                                      </p:tavLst>
                                    </p:anim>
                                    <p:animEffect transition="in" filter="fade">
                                      <p:cBhvr>
                                        <p:cTn id="38" dur="500"/>
                                        <p:tgtEl>
                                          <p:spTgt spid="139"/>
                                        </p:tgtEl>
                                      </p:cBhvr>
                                    </p:animEffect>
                                  </p:childTnLst>
                                </p:cTn>
                              </p:par>
                            </p:childTnLst>
                          </p:cTn>
                        </p:par>
                        <p:par>
                          <p:cTn id="39" fill="hold">
                            <p:stCondLst>
                              <p:cond delay="2000"/>
                            </p:stCondLst>
                            <p:childTnLst>
                              <p:par>
                                <p:cTn id="40" presetID="12" presetClass="entr" presetSubtype="4" fill="hold" grpId="0" nodeType="afterEffect">
                                  <p:stCondLst>
                                    <p:cond delay="0"/>
                                  </p:stCondLst>
                                  <p:childTnLst>
                                    <p:set>
                                      <p:cBhvr>
                                        <p:cTn id="41" dur="1" fill="hold">
                                          <p:stCondLst>
                                            <p:cond delay="0"/>
                                          </p:stCondLst>
                                        </p:cTn>
                                        <p:tgtEl>
                                          <p:spTgt spid="131"/>
                                        </p:tgtEl>
                                        <p:attrNameLst>
                                          <p:attrName>style.visibility</p:attrName>
                                        </p:attrNameLst>
                                      </p:cBhvr>
                                      <p:to>
                                        <p:strVal val="visible"/>
                                      </p:to>
                                    </p:set>
                                    <p:anim calcmode="lin" valueType="num">
                                      <p:cBhvr additive="base">
                                        <p:cTn id="42" dur="750"/>
                                        <p:tgtEl>
                                          <p:spTgt spid="131"/>
                                        </p:tgtEl>
                                        <p:attrNameLst>
                                          <p:attrName>ppt_y</p:attrName>
                                        </p:attrNameLst>
                                      </p:cBhvr>
                                      <p:tavLst>
                                        <p:tav tm="0">
                                          <p:val>
                                            <p:strVal val="#ppt_y+#ppt_h*1.125000"/>
                                          </p:val>
                                        </p:tav>
                                        <p:tav tm="100000">
                                          <p:val>
                                            <p:strVal val="#ppt_y"/>
                                          </p:val>
                                        </p:tav>
                                      </p:tavLst>
                                    </p:anim>
                                    <p:animEffect transition="in" filter="wipe(up)">
                                      <p:cBhvr>
                                        <p:cTn id="43" dur="750"/>
                                        <p:tgtEl>
                                          <p:spTgt spid="131"/>
                                        </p:tgtEl>
                                      </p:cBhvr>
                                    </p:animEffect>
                                  </p:childTnLst>
                                </p:cTn>
                              </p:par>
                              <p:par>
                                <p:cTn id="44" presetID="12" presetClass="entr" presetSubtype="1" fill="hold" grpId="0" nodeType="withEffect">
                                  <p:stCondLst>
                                    <p:cond delay="0"/>
                                  </p:stCondLst>
                                  <p:childTnLst>
                                    <p:set>
                                      <p:cBhvr>
                                        <p:cTn id="45" dur="1" fill="hold">
                                          <p:stCondLst>
                                            <p:cond delay="0"/>
                                          </p:stCondLst>
                                        </p:cTn>
                                        <p:tgtEl>
                                          <p:spTgt spid="129"/>
                                        </p:tgtEl>
                                        <p:attrNameLst>
                                          <p:attrName>style.visibility</p:attrName>
                                        </p:attrNameLst>
                                      </p:cBhvr>
                                      <p:to>
                                        <p:strVal val="visible"/>
                                      </p:to>
                                    </p:set>
                                    <p:anim calcmode="lin" valueType="num">
                                      <p:cBhvr additive="base">
                                        <p:cTn id="46" dur="750"/>
                                        <p:tgtEl>
                                          <p:spTgt spid="129"/>
                                        </p:tgtEl>
                                        <p:attrNameLst>
                                          <p:attrName>ppt_y</p:attrName>
                                        </p:attrNameLst>
                                      </p:cBhvr>
                                      <p:tavLst>
                                        <p:tav tm="0">
                                          <p:val>
                                            <p:strVal val="#ppt_y-#ppt_h*1.125000"/>
                                          </p:val>
                                        </p:tav>
                                        <p:tav tm="100000">
                                          <p:val>
                                            <p:strVal val="#ppt_y"/>
                                          </p:val>
                                        </p:tav>
                                      </p:tavLst>
                                    </p:anim>
                                    <p:animEffect transition="in" filter="wipe(down)">
                                      <p:cBhvr>
                                        <p:cTn id="47" dur="750"/>
                                        <p:tgtEl>
                                          <p:spTgt spid="129"/>
                                        </p:tgtEl>
                                      </p:cBhvr>
                                    </p:animEffect>
                                  </p:childTnLst>
                                </p:cTn>
                              </p:par>
                            </p:childTnLst>
                          </p:cTn>
                        </p:par>
                        <p:par>
                          <p:cTn id="48" fill="hold">
                            <p:stCondLst>
                              <p:cond delay="2750"/>
                            </p:stCondLst>
                            <p:childTnLst>
                              <p:par>
                                <p:cTn id="49" presetID="12" presetClass="entr" presetSubtype="4" fill="hold" grpId="0" nodeType="afterEffect">
                                  <p:stCondLst>
                                    <p:cond delay="0"/>
                                  </p:stCondLst>
                                  <p:iterate type="lt">
                                    <p:tmPct val="10000"/>
                                  </p:iterate>
                                  <p:childTnLst>
                                    <p:set>
                                      <p:cBhvr>
                                        <p:cTn id="50" dur="1" fill="hold">
                                          <p:stCondLst>
                                            <p:cond delay="0"/>
                                          </p:stCondLst>
                                        </p:cTn>
                                        <p:tgtEl>
                                          <p:spTgt spid="132"/>
                                        </p:tgtEl>
                                        <p:attrNameLst>
                                          <p:attrName>style.visibility</p:attrName>
                                        </p:attrNameLst>
                                      </p:cBhvr>
                                      <p:to>
                                        <p:strVal val="visible"/>
                                      </p:to>
                                    </p:set>
                                    <p:anim calcmode="lin" valueType="num">
                                      <p:cBhvr additive="base">
                                        <p:cTn id="51" dur="500"/>
                                        <p:tgtEl>
                                          <p:spTgt spid="132"/>
                                        </p:tgtEl>
                                        <p:attrNameLst>
                                          <p:attrName>ppt_y</p:attrName>
                                        </p:attrNameLst>
                                      </p:cBhvr>
                                      <p:tavLst>
                                        <p:tav tm="0">
                                          <p:val>
                                            <p:strVal val="#ppt_y+#ppt_h*1.125000"/>
                                          </p:val>
                                        </p:tav>
                                        <p:tav tm="100000">
                                          <p:val>
                                            <p:strVal val="#ppt_y"/>
                                          </p:val>
                                        </p:tav>
                                      </p:tavLst>
                                    </p:anim>
                                    <p:animEffect transition="in" filter="wipe(up)">
                                      <p:cBhvr>
                                        <p:cTn id="52" dur="500"/>
                                        <p:tgtEl>
                                          <p:spTgt spid="132"/>
                                        </p:tgtEl>
                                      </p:cBhvr>
                                    </p:animEffect>
                                  </p:childTnLst>
                                </p:cTn>
                              </p:par>
                              <p:par>
                                <p:cTn id="53" presetID="12" presetClass="entr" presetSubtype="4" fill="hold" grpId="0" nodeType="withEffect">
                                  <p:stCondLst>
                                    <p:cond delay="0"/>
                                  </p:stCondLst>
                                  <p:iterate type="lt">
                                    <p:tmPct val="10000"/>
                                  </p:iterate>
                                  <p:childTnLst>
                                    <p:set>
                                      <p:cBhvr>
                                        <p:cTn id="54" dur="1" fill="hold">
                                          <p:stCondLst>
                                            <p:cond delay="0"/>
                                          </p:stCondLst>
                                        </p:cTn>
                                        <p:tgtEl>
                                          <p:spTgt spid="130"/>
                                        </p:tgtEl>
                                        <p:attrNameLst>
                                          <p:attrName>style.visibility</p:attrName>
                                        </p:attrNameLst>
                                      </p:cBhvr>
                                      <p:to>
                                        <p:strVal val="visible"/>
                                      </p:to>
                                    </p:set>
                                    <p:anim calcmode="lin" valueType="num">
                                      <p:cBhvr additive="base">
                                        <p:cTn id="55" dur="500"/>
                                        <p:tgtEl>
                                          <p:spTgt spid="130"/>
                                        </p:tgtEl>
                                        <p:attrNameLst>
                                          <p:attrName>ppt_y</p:attrName>
                                        </p:attrNameLst>
                                      </p:cBhvr>
                                      <p:tavLst>
                                        <p:tav tm="0">
                                          <p:val>
                                            <p:strVal val="#ppt_y+#ppt_h*1.125000"/>
                                          </p:val>
                                        </p:tav>
                                        <p:tav tm="100000">
                                          <p:val>
                                            <p:strVal val="#ppt_y"/>
                                          </p:val>
                                        </p:tav>
                                      </p:tavLst>
                                    </p:anim>
                                    <p:animEffect transition="in" filter="wipe(up)">
                                      <p:cBhvr>
                                        <p:cTn id="56" dur="500"/>
                                        <p:tgtEl>
                                          <p:spTgt spid="130"/>
                                        </p:tgtEl>
                                      </p:cBhvr>
                                    </p:animEffect>
                                  </p:childTnLst>
                                </p:cTn>
                              </p:par>
                            </p:childTnLst>
                          </p:cTn>
                        </p:par>
                        <p:par>
                          <p:cTn id="57" fill="hold">
                            <p:stCondLst>
                              <p:cond delay="4400"/>
                            </p:stCondLst>
                            <p:childTnLst>
                              <p:par>
                                <p:cTn id="58" presetID="22" presetClass="entr" presetSubtype="8" fill="hold" nodeType="afterEffect">
                                  <p:stCondLst>
                                    <p:cond delay="0"/>
                                  </p:stCondLst>
                                  <p:childTnLst>
                                    <p:set>
                                      <p:cBhvr>
                                        <p:cTn id="59" dur="1" fill="hold">
                                          <p:stCondLst>
                                            <p:cond delay="0"/>
                                          </p:stCondLst>
                                        </p:cTn>
                                        <p:tgtEl>
                                          <p:spTgt spid="133"/>
                                        </p:tgtEl>
                                        <p:attrNameLst>
                                          <p:attrName>style.visibility</p:attrName>
                                        </p:attrNameLst>
                                      </p:cBhvr>
                                      <p:to>
                                        <p:strVal val="visible"/>
                                      </p:to>
                                    </p:set>
                                    <p:animEffect transition="in" filter="wipe(left)">
                                      <p:cBhvr>
                                        <p:cTn id="60" dur="500"/>
                                        <p:tgtEl>
                                          <p:spTgt spid="133"/>
                                        </p:tgtEl>
                                      </p:cBhvr>
                                    </p:animEffect>
                                  </p:childTnLst>
                                </p:cTn>
                              </p:par>
                            </p:childTnLst>
                          </p:cTn>
                        </p:par>
                        <p:par>
                          <p:cTn id="61" fill="hold">
                            <p:stCondLst>
                              <p:cond delay="4900"/>
                            </p:stCondLst>
                            <p:childTnLst>
                              <p:par>
                                <p:cTn id="62" presetID="53" presetClass="entr" presetSubtype="528" fill="hold" nodeType="afterEffect">
                                  <p:stCondLst>
                                    <p:cond delay="0"/>
                                  </p:stCondLst>
                                  <p:childTnLst>
                                    <p:set>
                                      <p:cBhvr>
                                        <p:cTn id="63" dur="1" fill="hold">
                                          <p:stCondLst>
                                            <p:cond delay="0"/>
                                          </p:stCondLst>
                                        </p:cTn>
                                        <p:tgtEl>
                                          <p:spTgt spid="144"/>
                                        </p:tgtEl>
                                        <p:attrNameLst>
                                          <p:attrName>style.visibility</p:attrName>
                                        </p:attrNameLst>
                                      </p:cBhvr>
                                      <p:to>
                                        <p:strVal val="visible"/>
                                      </p:to>
                                    </p:set>
                                    <p:anim calcmode="lin" valueType="num">
                                      <p:cBhvr>
                                        <p:cTn id="64" dur="500" fill="hold"/>
                                        <p:tgtEl>
                                          <p:spTgt spid="144"/>
                                        </p:tgtEl>
                                        <p:attrNameLst>
                                          <p:attrName>ppt_w</p:attrName>
                                        </p:attrNameLst>
                                      </p:cBhvr>
                                      <p:tavLst>
                                        <p:tav tm="0">
                                          <p:val>
                                            <p:fltVal val="0"/>
                                          </p:val>
                                        </p:tav>
                                        <p:tav tm="100000">
                                          <p:val>
                                            <p:strVal val="#ppt_w"/>
                                          </p:val>
                                        </p:tav>
                                      </p:tavLst>
                                    </p:anim>
                                    <p:anim calcmode="lin" valueType="num">
                                      <p:cBhvr>
                                        <p:cTn id="65" dur="500" fill="hold"/>
                                        <p:tgtEl>
                                          <p:spTgt spid="144"/>
                                        </p:tgtEl>
                                        <p:attrNameLst>
                                          <p:attrName>ppt_h</p:attrName>
                                        </p:attrNameLst>
                                      </p:cBhvr>
                                      <p:tavLst>
                                        <p:tav tm="0">
                                          <p:val>
                                            <p:fltVal val="0"/>
                                          </p:val>
                                        </p:tav>
                                        <p:tav tm="100000">
                                          <p:val>
                                            <p:strVal val="#ppt_h"/>
                                          </p:val>
                                        </p:tav>
                                      </p:tavLst>
                                    </p:anim>
                                    <p:animEffect transition="in" filter="fade">
                                      <p:cBhvr>
                                        <p:cTn id="66" dur="500"/>
                                        <p:tgtEl>
                                          <p:spTgt spid="144"/>
                                        </p:tgtEl>
                                      </p:cBhvr>
                                    </p:animEffect>
                                    <p:anim calcmode="lin" valueType="num">
                                      <p:cBhvr>
                                        <p:cTn id="67" dur="500" fill="hold"/>
                                        <p:tgtEl>
                                          <p:spTgt spid="144"/>
                                        </p:tgtEl>
                                        <p:attrNameLst>
                                          <p:attrName>ppt_x</p:attrName>
                                        </p:attrNameLst>
                                      </p:cBhvr>
                                      <p:tavLst>
                                        <p:tav tm="0">
                                          <p:val>
                                            <p:fltVal val="0.5"/>
                                          </p:val>
                                        </p:tav>
                                        <p:tav tm="100000">
                                          <p:val>
                                            <p:strVal val="#ppt_x"/>
                                          </p:val>
                                        </p:tav>
                                      </p:tavLst>
                                    </p:anim>
                                    <p:anim calcmode="lin" valueType="num">
                                      <p:cBhvr>
                                        <p:cTn id="68" dur="500" fill="hold"/>
                                        <p:tgtEl>
                                          <p:spTgt spid="144"/>
                                        </p:tgtEl>
                                        <p:attrNameLst>
                                          <p:attrName>ppt_y</p:attrName>
                                        </p:attrNameLst>
                                      </p:cBhvr>
                                      <p:tavLst>
                                        <p:tav tm="0">
                                          <p:val>
                                            <p:fltVal val="0.5"/>
                                          </p:val>
                                        </p:tav>
                                        <p:tav tm="100000">
                                          <p:val>
                                            <p:strVal val="#ppt_y"/>
                                          </p:val>
                                        </p:tav>
                                      </p:tavLst>
                                    </p:anim>
                                  </p:childTnLst>
                                </p:cTn>
                              </p:par>
                            </p:childTnLst>
                          </p:cTn>
                        </p:par>
                        <p:par>
                          <p:cTn id="69" fill="hold">
                            <p:stCondLst>
                              <p:cond delay="5400"/>
                            </p:stCondLst>
                            <p:childTnLst>
                              <p:par>
                                <p:cTn id="70" presetID="42" presetClass="entr" presetSubtype="0" fill="hold" grpId="0" nodeType="afterEffect">
                                  <p:stCondLst>
                                    <p:cond delay="0"/>
                                  </p:stCondLst>
                                  <p:childTnLst>
                                    <p:set>
                                      <p:cBhvr>
                                        <p:cTn id="71" dur="1" fill="hold">
                                          <p:stCondLst>
                                            <p:cond delay="0"/>
                                          </p:stCondLst>
                                        </p:cTn>
                                        <p:tgtEl>
                                          <p:spTgt spid="147"/>
                                        </p:tgtEl>
                                        <p:attrNameLst>
                                          <p:attrName>style.visibility</p:attrName>
                                        </p:attrNameLst>
                                      </p:cBhvr>
                                      <p:to>
                                        <p:strVal val="visible"/>
                                      </p:to>
                                    </p:set>
                                    <p:animEffect transition="in" filter="fade">
                                      <p:cBhvr>
                                        <p:cTn id="72" dur="500"/>
                                        <p:tgtEl>
                                          <p:spTgt spid="147"/>
                                        </p:tgtEl>
                                      </p:cBhvr>
                                    </p:animEffect>
                                    <p:anim calcmode="lin" valueType="num">
                                      <p:cBhvr>
                                        <p:cTn id="73" dur="500" fill="hold"/>
                                        <p:tgtEl>
                                          <p:spTgt spid="147"/>
                                        </p:tgtEl>
                                        <p:attrNameLst>
                                          <p:attrName>ppt_x</p:attrName>
                                        </p:attrNameLst>
                                      </p:cBhvr>
                                      <p:tavLst>
                                        <p:tav tm="0">
                                          <p:val>
                                            <p:strVal val="#ppt_x"/>
                                          </p:val>
                                        </p:tav>
                                        <p:tav tm="100000">
                                          <p:val>
                                            <p:strVal val="#ppt_x"/>
                                          </p:val>
                                        </p:tav>
                                      </p:tavLst>
                                    </p:anim>
                                    <p:anim calcmode="lin" valueType="num">
                                      <p:cBhvr>
                                        <p:cTn id="74" dur="500" fill="hold"/>
                                        <p:tgtEl>
                                          <p:spTgt spid="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animBg="1"/>
      <p:bldP spid="129" grpId="0" animBg="1"/>
      <p:bldP spid="130" grpId="0"/>
      <p:bldP spid="131" grpId="0" animBg="1"/>
      <p:bldP spid="132" grpId="0"/>
      <p:bldP spid="147" grpId="0"/>
    </p:bldLst>
  </p:timing>
</p:sld>
</file>

<file path=ppt/theme/theme1.xml><?xml version="1.0" encoding="utf-8"?>
<a:theme xmlns:a="http://schemas.openxmlformats.org/drawingml/2006/main" name="第一PPT，www.1ppt.com">
  <a:themeElements>
    <a:clrScheme name="配色三">
      <a:dk1>
        <a:sysClr val="windowText" lastClr="000000"/>
      </a:dk1>
      <a:lt1>
        <a:sysClr val="window" lastClr="FFFFFF"/>
      </a:lt1>
      <a:dk2>
        <a:srgbClr val="17638F"/>
      </a:dk2>
      <a:lt2>
        <a:srgbClr val="00B0F0"/>
      </a:lt2>
      <a:accent1>
        <a:srgbClr val="E46C0A"/>
      </a:accent1>
      <a:accent2>
        <a:srgbClr val="FFC000"/>
      </a:accent2>
      <a:accent3>
        <a:srgbClr val="78B932"/>
      </a:accent3>
      <a:accent4>
        <a:srgbClr val="92D050"/>
      </a:accent4>
      <a:accent5>
        <a:srgbClr val="DB2E78"/>
      </a:accent5>
      <a:accent6>
        <a:srgbClr val="E1518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配色三">
      <a:dk1>
        <a:sysClr val="windowText" lastClr="000000"/>
      </a:dk1>
      <a:lt1>
        <a:sysClr val="window" lastClr="FFFFFF"/>
      </a:lt1>
      <a:dk2>
        <a:srgbClr val="17638F"/>
      </a:dk2>
      <a:lt2>
        <a:srgbClr val="00B0F0"/>
      </a:lt2>
      <a:accent1>
        <a:srgbClr val="E46C0A"/>
      </a:accent1>
      <a:accent2>
        <a:srgbClr val="FFC000"/>
      </a:accent2>
      <a:accent3>
        <a:srgbClr val="78B932"/>
      </a:accent3>
      <a:accent4>
        <a:srgbClr val="92D050"/>
      </a:accent4>
      <a:accent5>
        <a:srgbClr val="DB2E78"/>
      </a:accent5>
      <a:accent6>
        <a:srgbClr val="E1518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5434</TotalTime>
  <Words>4542</Words>
  <Application>Microsoft Office PowerPoint</Application>
  <PresentationFormat>全屏显示(16:9)</PresentationFormat>
  <Paragraphs>471</Paragraphs>
  <Slides>40</Slides>
  <Notes>39</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40</vt:i4>
      </vt:variant>
    </vt:vector>
  </HeadingPairs>
  <TitlesOfParts>
    <vt:vector size="51" baseType="lpstr">
      <vt:lpstr>Lato Light</vt:lpstr>
      <vt:lpstr>方正黑体简体</vt:lpstr>
      <vt:lpstr>方正兰亭粗黑_GBK</vt:lpstr>
      <vt:lpstr>宋体</vt:lpstr>
      <vt:lpstr>微软雅黑</vt:lpstr>
      <vt:lpstr>Arial</vt:lpstr>
      <vt:lpstr>Calibri</vt:lpstr>
      <vt:lpstr>Times New Roman</vt:lpstr>
      <vt:lpstr>Wingdings</vt:lpstr>
      <vt:lpstr>第一PPT，www.1ppt.com</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微立体工作总结</dc:title>
  <dc:creator>user</dc:creator>
  <cp:keywords>user</cp:keywords>
  <cp:lastModifiedBy>YANGS</cp:lastModifiedBy>
  <cp:revision>30</cp:revision>
  <dcterms:created xsi:type="dcterms:W3CDTF">2013-10-25T23:15:15Z</dcterms:created>
  <dcterms:modified xsi:type="dcterms:W3CDTF">2017-12-25T13:33:43Z</dcterms:modified>
</cp:coreProperties>
</file>