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tiff" ContentType="image/tiff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88" r:id="rId4"/>
    <p:sldId id="258" r:id="rId5"/>
    <p:sldId id="289" r:id="rId6"/>
    <p:sldId id="290" r:id="rId7"/>
    <p:sldId id="293" r:id="rId8"/>
    <p:sldId id="273" r:id="rId9"/>
    <p:sldId id="291" r:id="rId10"/>
    <p:sldId id="294" r:id="rId11"/>
    <p:sldId id="295" r:id="rId12"/>
    <p:sldId id="297" r:id="rId13"/>
    <p:sldId id="298" r:id="rId14"/>
    <p:sldId id="299" r:id="rId1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432" userDrawn="1">
          <p15:clr>
            <a:srgbClr val="A4A3A4"/>
          </p15:clr>
        </p15:guide>
        <p15:guide id="2" pos="381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DB72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8181"/>
    <p:restoredTop sz="94671"/>
  </p:normalViewPr>
  <p:slideViewPr>
    <p:cSldViewPr snapToGrid="0" snapToObjects="1">
      <p:cViewPr varScale="1">
        <p:scale>
          <a:sx n="73" d="100"/>
          <a:sy n="73" d="100"/>
        </p:scale>
        <p:origin x="84" y="90"/>
      </p:cViewPr>
      <p:guideLst>
        <p:guide orient="horz" pos="2432"/>
        <p:guide pos="381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FF0000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68F9-460A-8729-9D291A41C8E7}"/>
              </c:ext>
            </c:extLst>
          </c:dPt>
          <c:dPt>
            <c:idx val="1"/>
            <c:bubble3D val="0"/>
            <c:spPr>
              <a:solidFill>
                <a:srgbClr val="262626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68F9-460A-8729-9D291A41C8E7}"/>
              </c:ext>
            </c:extLst>
          </c:dPt>
          <c:dPt>
            <c:idx val="2"/>
            <c:bubble3D val="0"/>
            <c:spPr>
              <a:solidFill>
                <a:srgbClr val="404040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68F9-460A-8729-9D291A41C8E7}"/>
              </c:ext>
            </c:extLst>
          </c:dPt>
          <c:dPt>
            <c:idx val="3"/>
            <c:bubble3D val="0"/>
            <c:spPr>
              <a:solidFill>
                <a:srgbClr val="595959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4-68F9-460A-8729-9D291A41C8E7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000" b="0" i="0" u="none" strike="noStrike" kern="1200" baseline="0">
                    <a:solidFill>
                      <a:schemeClr val="bg1"/>
                    </a:solidFill>
                    <a:latin typeface="FZXiaoBiaoSong-B05S" charset="-122"/>
                    <a:ea typeface="FZXiaoBiaoSong-B05S" charset="-122"/>
                    <a:cs typeface="FZXiaoBiaoSong-B05S" charset="-122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8.2000000000000011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68F9-460A-8729-9D291A41C8E7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69073260217869104"/>
          <c:y val="0.29693977278181199"/>
          <c:w val="0.238709372397299"/>
          <c:h val="0.42616029725233601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bg1"/>
              </a:solidFill>
              <a:latin typeface="FZXiaoBiaoSong-B05S" charset="-122"/>
              <a:ea typeface="FZXiaoBiaoSong-B05S" charset="-122"/>
              <a:cs typeface="FZXiaoBiaoSong-B05S" charset="-122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bg1"/>
          </a:solidFill>
          <a:latin typeface="FZXiaoBiaoSong-B05S" charset="-122"/>
          <a:ea typeface="FZXiaoBiaoSong-B05S" charset="-122"/>
          <a:cs typeface="FZXiaoBiaoSong-B05S" charset="-122"/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 smtClean="0"/>
              <a:t>单击此处编辑母版副标题样式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7A9CF4-1542-6845-8EB0-609C07CBA912}" type="datetimeFigureOut">
              <a:rPr kumimoji="1" lang="zh-CN" altLang="en-US" smtClean="0"/>
              <a:t>2017/12/26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0056E-2AB4-D045-A775-F6B30F2D229F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892281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7A9CF4-1542-6845-8EB0-609C07CBA912}" type="datetimeFigureOut">
              <a:rPr kumimoji="1" lang="zh-CN" altLang="en-US" smtClean="0"/>
              <a:t>2017/12/26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0056E-2AB4-D045-A775-F6B30F2D229F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9187179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7A9CF4-1542-6845-8EB0-609C07CBA912}" type="datetimeFigureOut">
              <a:rPr kumimoji="1" lang="zh-CN" altLang="en-US" smtClean="0"/>
              <a:t>2017/12/26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0056E-2AB4-D045-A775-F6B30F2D229F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2776885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226140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7A9CF4-1542-6845-8EB0-609C07CBA912}" type="datetimeFigureOut">
              <a:rPr kumimoji="1" lang="zh-CN" altLang="en-US" smtClean="0"/>
              <a:t>2017/12/26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0056E-2AB4-D045-A775-F6B30F2D229F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54994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7A9CF4-1542-6845-8EB0-609C07CBA912}" type="datetimeFigureOut">
              <a:rPr kumimoji="1" lang="zh-CN" altLang="en-US" smtClean="0"/>
              <a:t>2017/12/26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0056E-2AB4-D045-A775-F6B30F2D229F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1455047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7A9CF4-1542-6845-8EB0-609C07CBA912}" type="datetimeFigureOut">
              <a:rPr kumimoji="1" lang="zh-CN" altLang="en-US" smtClean="0"/>
              <a:t>2017/12/26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幻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0056E-2AB4-D045-A775-F6B30F2D229F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68160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7A9CF4-1542-6845-8EB0-609C07CBA912}" type="datetimeFigureOut">
              <a:rPr kumimoji="1" lang="zh-CN" altLang="en-US" smtClean="0"/>
              <a:t>2017/12/26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0056E-2AB4-D045-A775-F6B30F2D229F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5488806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7A9CF4-1542-6845-8EB0-609C07CBA912}" type="datetimeFigureOut">
              <a:rPr kumimoji="1" lang="zh-CN" altLang="en-US" smtClean="0"/>
              <a:t>2017/12/26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0056E-2AB4-D045-A775-F6B30F2D229F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940643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7A9CF4-1542-6845-8EB0-609C07CBA912}" type="datetimeFigureOut">
              <a:rPr kumimoji="1" lang="zh-CN" altLang="en-US" smtClean="0"/>
              <a:t>2017/12/26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0056E-2AB4-D045-A775-F6B30F2D229F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813702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7A9CF4-1542-6845-8EB0-609C07CBA912}" type="datetimeFigureOut">
              <a:rPr kumimoji="1" lang="zh-CN" altLang="en-US" smtClean="0"/>
              <a:t>2017/12/26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0056E-2AB4-D045-A775-F6B30F2D229F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8324285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7A9CF4-1542-6845-8EB0-609C07CBA912}" type="datetimeFigureOut">
              <a:rPr kumimoji="1" lang="zh-CN" altLang="en-US" smtClean="0"/>
              <a:t>2017/12/26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E0056E-2AB4-D045-A775-F6B30F2D229F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7040061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6.png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tif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tiff"/><Relationship Id="rId2" Type="http://schemas.openxmlformats.org/officeDocument/2006/relationships/image" Target="../media/image9.tif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tif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2"/>
          <a:stretch/>
        </p:blipFill>
        <p:spPr>
          <a:xfrm>
            <a:off x="0" y="1"/>
            <a:ext cx="12192000" cy="4451420"/>
          </a:xfrm>
          <a:prstGeom prst="rect">
            <a:avLst/>
          </a:prstGeom>
        </p:spPr>
      </p:pic>
      <p:cxnSp>
        <p:nvCxnSpPr>
          <p:cNvPr id="8" name="直接连接符 7"/>
          <p:cNvCxnSpPr/>
          <p:nvPr/>
        </p:nvCxnSpPr>
        <p:spPr>
          <a:xfrm>
            <a:off x="2139636" y="5763114"/>
            <a:ext cx="7912727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4503902" y="5840078"/>
            <a:ext cx="318420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125730" algn="ctr">
              <a:spcAft>
                <a:spcPts val="0"/>
              </a:spcAft>
            </a:pPr>
            <a:r>
              <a:rPr lang="zh-CN" altLang="en-US" sz="2800" b="1" kern="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charset="0"/>
                <a:ea typeface="楷体" charset="-122"/>
                <a:cs typeface="楷体" charset="-122"/>
              </a:rPr>
              <a:t>年终总结汇报模板</a:t>
            </a:r>
            <a:endParaRPr lang="zh-CN" altLang="zh-CN" sz="1600" kern="100" dirty="0">
              <a:solidFill>
                <a:schemeClr val="tx1">
                  <a:lumMod val="85000"/>
                  <a:lumOff val="15000"/>
                </a:schemeClr>
              </a:solidFill>
              <a:effectLst/>
              <a:latin typeface="Times New Roman" charset="0"/>
              <a:ea typeface="宋体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0" y="2992351"/>
            <a:ext cx="12192000" cy="1459070"/>
          </a:xfrm>
          <a:prstGeom prst="rect">
            <a:avLst/>
          </a:prstGeom>
          <a:solidFill>
            <a:srgbClr val="FF0000">
              <a:alpha val="4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041679" y="4951947"/>
            <a:ext cx="1010864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4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FZXiaoBiaoSong-B05S" charset="-122"/>
                <a:ea typeface="FZXiaoBiaoSong-B05S" charset="-122"/>
                <a:cs typeface="FZXiaoBiaoSong-B05S" charset="-122"/>
              </a:rPr>
              <a:t>坚守岗位，创新思路，为企业</a:t>
            </a:r>
            <a:r>
              <a:rPr kumimoji="1" lang="zh-CN" altLang="en-US" sz="4000" b="1" smtClean="0">
                <a:solidFill>
                  <a:schemeClr val="tx1">
                    <a:lumMod val="85000"/>
                    <a:lumOff val="15000"/>
                  </a:schemeClr>
                </a:solidFill>
                <a:latin typeface="FZXiaoBiaoSong-B05S" charset="-122"/>
                <a:ea typeface="FZXiaoBiaoSong-B05S" charset="-122"/>
                <a:cs typeface="FZXiaoBiaoSong-B05S" charset="-122"/>
              </a:rPr>
              <a:t>发展再创佳绩</a:t>
            </a:r>
            <a:endParaRPr kumimoji="1" lang="zh-CN" altLang="en-US" sz="4000" b="1">
              <a:solidFill>
                <a:schemeClr val="tx1">
                  <a:lumMod val="85000"/>
                  <a:lumOff val="15000"/>
                </a:schemeClr>
              </a:solidFill>
              <a:latin typeface="FZXiaoBiaoSong-B05S" charset="-122"/>
              <a:ea typeface="FZXiaoBiaoSong-B05S" charset="-122"/>
              <a:cs typeface="FZXiaoBiaoSong-B05S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21784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37000">
                <a:schemeClr val="tx1">
                  <a:alpha val="90000"/>
                </a:schemeClr>
              </a:gs>
              <a:gs pos="100000">
                <a:schemeClr val="tx1">
                  <a:alpha val="69000"/>
                </a:schemeClr>
              </a:gs>
            </a:gsLst>
            <a:lin ang="18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25240" y="474416"/>
            <a:ext cx="3416320" cy="7571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3600" b="1" dirty="0" smtClean="0">
                <a:solidFill>
                  <a:srgbClr val="FF0000"/>
                </a:solidFill>
                <a:latin typeface="Microsoft YaHei" charset="-122"/>
                <a:ea typeface="Microsoft YaHei" charset="-122"/>
                <a:cs typeface="Microsoft YaHei" charset="-122"/>
              </a:rPr>
              <a:t>工作</a:t>
            </a:r>
            <a:r>
              <a:rPr lang="zh-CN" altLang="en-US" sz="3600" b="1" smtClean="0">
                <a:solidFill>
                  <a:srgbClr val="FF0000"/>
                </a:solidFill>
                <a:latin typeface="Microsoft YaHei" charset="-122"/>
                <a:ea typeface="Microsoft YaHei" charset="-122"/>
                <a:cs typeface="Microsoft YaHei" charset="-122"/>
              </a:rPr>
              <a:t>内容和职责</a:t>
            </a:r>
            <a:endParaRPr lang="zh-CN" altLang="en-US" sz="3600" b="1">
              <a:solidFill>
                <a:srgbClr val="FF0000"/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sp>
        <p:nvSpPr>
          <p:cNvPr id="11" name="燕尾形 10"/>
          <p:cNvSpPr/>
          <p:nvPr/>
        </p:nvSpPr>
        <p:spPr>
          <a:xfrm>
            <a:off x="4141560" y="637231"/>
            <a:ext cx="431499" cy="431499"/>
          </a:xfrm>
          <a:prstGeom prst="chevr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12" name="燕尾形 11"/>
          <p:cNvSpPr/>
          <p:nvPr/>
        </p:nvSpPr>
        <p:spPr>
          <a:xfrm>
            <a:off x="4544424" y="637231"/>
            <a:ext cx="431499" cy="431499"/>
          </a:xfrm>
          <a:prstGeom prst="chevr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13" name="燕尾形 12"/>
          <p:cNvSpPr/>
          <p:nvPr/>
        </p:nvSpPr>
        <p:spPr>
          <a:xfrm>
            <a:off x="4947287" y="637231"/>
            <a:ext cx="431499" cy="431499"/>
          </a:xfrm>
          <a:prstGeom prst="chevr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cxnSp>
        <p:nvCxnSpPr>
          <p:cNvPr id="14" name="直接连接符 7"/>
          <p:cNvCxnSpPr/>
          <p:nvPr/>
        </p:nvCxnSpPr>
        <p:spPr>
          <a:xfrm>
            <a:off x="801333" y="1358745"/>
            <a:ext cx="10335109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Up Arrow 64"/>
          <p:cNvSpPr/>
          <p:nvPr/>
        </p:nvSpPr>
        <p:spPr>
          <a:xfrm>
            <a:off x="5827006" y="1708998"/>
            <a:ext cx="520995" cy="5803495"/>
          </a:xfrm>
          <a:prstGeom prst="upArrow">
            <a:avLst>
              <a:gd name="adj1" fmla="val 50000"/>
              <a:gd name="adj2" fmla="val 67147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2" name="Bent Arrow 65"/>
          <p:cNvSpPr/>
          <p:nvPr/>
        </p:nvSpPr>
        <p:spPr>
          <a:xfrm>
            <a:off x="5955747" y="2717491"/>
            <a:ext cx="3286684" cy="4795003"/>
          </a:xfrm>
          <a:prstGeom prst="bentArrow">
            <a:avLst>
              <a:gd name="adj1" fmla="val 8879"/>
              <a:gd name="adj2" fmla="val 9038"/>
              <a:gd name="adj3" fmla="val 15734"/>
              <a:gd name="adj4" fmla="val 19454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73" name="Bent Arrow 53"/>
          <p:cNvSpPr/>
          <p:nvPr/>
        </p:nvSpPr>
        <p:spPr>
          <a:xfrm flipH="1">
            <a:off x="2963082" y="3681844"/>
            <a:ext cx="3286684" cy="3830650"/>
          </a:xfrm>
          <a:prstGeom prst="bentArrow">
            <a:avLst>
              <a:gd name="adj1" fmla="val 8879"/>
              <a:gd name="adj2" fmla="val 9038"/>
              <a:gd name="adj3" fmla="val 15734"/>
              <a:gd name="adj4" fmla="val 19454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74" name="Bent Arrow 50"/>
          <p:cNvSpPr/>
          <p:nvPr/>
        </p:nvSpPr>
        <p:spPr>
          <a:xfrm>
            <a:off x="5957324" y="4217596"/>
            <a:ext cx="2916194" cy="3294898"/>
          </a:xfrm>
          <a:prstGeom prst="bentArrow">
            <a:avLst>
              <a:gd name="adj1" fmla="val 10194"/>
              <a:gd name="adj2" fmla="val 9038"/>
              <a:gd name="adj3" fmla="val 14263"/>
              <a:gd name="adj4" fmla="val 24932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75" name="Bent Arrow 56"/>
          <p:cNvSpPr/>
          <p:nvPr/>
        </p:nvSpPr>
        <p:spPr>
          <a:xfrm flipH="1">
            <a:off x="3744275" y="5054834"/>
            <a:ext cx="2505492" cy="2457660"/>
          </a:xfrm>
          <a:prstGeom prst="bentArrow">
            <a:avLst>
              <a:gd name="adj1" fmla="val 13458"/>
              <a:gd name="adj2" fmla="val 12349"/>
              <a:gd name="adj3" fmla="val 17061"/>
              <a:gd name="adj4" fmla="val 30061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76" name="TextBox 66"/>
          <p:cNvSpPr txBox="1"/>
          <p:nvPr/>
        </p:nvSpPr>
        <p:spPr>
          <a:xfrm>
            <a:off x="849845" y="4811065"/>
            <a:ext cx="2894429" cy="11541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dirty="0">
                <a:solidFill>
                  <a:srgbClr val="FF0000"/>
                </a:solidFill>
                <a:latin typeface="FZXiaoBiaoSong-B05S" charset="-122"/>
                <a:ea typeface="FZXiaoBiaoSong-B05S" charset="-122"/>
                <a:cs typeface="FZXiaoBiaoSong-B05S" charset="-122"/>
              </a:rPr>
              <a:t>人员变动</a:t>
            </a:r>
            <a:endParaRPr lang="en-US" altLang="zh-CN" dirty="0">
              <a:solidFill>
                <a:srgbClr val="FF0000"/>
              </a:solidFill>
              <a:latin typeface="FZXiaoBiaoSong-B05S" charset="-122"/>
              <a:ea typeface="FZXiaoBiaoSong-B05S" charset="-122"/>
              <a:cs typeface="FZXiaoBiaoSong-B05S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FZXiaoBiaoSong-B05S" charset="-122"/>
                <a:ea typeface="FZXiaoBiaoSong-B05S" charset="-122"/>
                <a:cs typeface="FZXiaoBiaoSong-B05S" charset="-122"/>
                <a:sym typeface="+mn-lt"/>
              </a:rPr>
              <a:t>点击添加相关标题文字，点击添加相关标题文字。</a:t>
            </a:r>
          </a:p>
        </p:txBody>
      </p:sp>
      <p:sp>
        <p:nvSpPr>
          <p:cNvPr id="77" name="TextBox 68"/>
          <p:cNvSpPr txBox="1"/>
          <p:nvPr/>
        </p:nvSpPr>
        <p:spPr>
          <a:xfrm>
            <a:off x="451945" y="3399034"/>
            <a:ext cx="2511137" cy="11541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dirty="0">
                <a:solidFill>
                  <a:srgbClr val="FF0000"/>
                </a:solidFill>
                <a:latin typeface="FZXiaoBiaoSong-B05S" charset="-122"/>
                <a:ea typeface="FZXiaoBiaoSong-B05S" charset="-122"/>
                <a:cs typeface="FZXiaoBiaoSong-B05S" charset="-122"/>
              </a:rPr>
              <a:t>市场推广</a:t>
            </a:r>
            <a:endParaRPr lang="en-US" altLang="zh-CN" dirty="0">
              <a:solidFill>
                <a:srgbClr val="FF0000"/>
              </a:solidFill>
              <a:latin typeface="FZXiaoBiaoSong-B05S" charset="-122"/>
              <a:ea typeface="FZXiaoBiaoSong-B05S" charset="-122"/>
              <a:cs typeface="FZXiaoBiaoSong-B05S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/>
                </a:solidFill>
                <a:latin typeface="FZXiaoBiaoSong-B05S" charset="-122"/>
                <a:ea typeface="FZXiaoBiaoSong-B05S" charset="-122"/>
                <a:cs typeface="FZXiaoBiaoSong-B05S" charset="-122"/>
                <a:sym typeface="+mn-lt"/>
              </a:rPr>
              <a:t>点击</a:t>
            </a:r>
            <a:r>
              <a:rPr lang="zh-CN" altLang="en-US" sz="1400" dirty="0">
                <a:solidFill>
                  <a:schemeClr val="bg1"/>
                </a:solidFill>
                <a:latin typeface="FZXiaoBiaoSong-B05S" charset="-122"/>
                <a:ea typeface="FZXiaoBiaoSong-B05S" charset="-122"/>
                <a:cs typeface="FZXiaoBiaoSong-B05S" charset="-122"/>
                <a:sym typeface="+mn-lt"/>
              </a:rPr>
              <a:t>添加相关标题文字，点击添加相关标题</a:t>
            </a:r>
            <a:r>
              <a:rPr lang="zh-CN" altLang="en-US" sz="1400" dirty="0" smtClean="0">
                <a:solidFill>
                  <a:schemeClr val="bg1"/>
                </a:solidFill>
                <a:latin typeface="FZXiaoBiaoSong-B05S" charset="-122"/>
                <a:ea typeface="FZXiaoBiaoSong-B05S" charset="-122"/>
                <a:cs typeface="FZXiaoBiaoSong-B05S" charset="-122"/>
                <a:sym typeface="+mn-lt"/>
              </a:rPr>
              <a:t>文字。</a:t>
            </a:r>
            <a:endParaRPr lang="en-US" altLang="zh-CN" sz="1400" dirty="0">
              <a:solidFill>
                <a:schemeClr val="bg1"/>
              </a:solidFill>
              <a:latin typeface="FZXiaoBiaoSong-B05S" charset="-122"/>
              <a:ea typeface="FZXiaoBiaoSong-B05S" charset="-122"/>
              <a:cs typeface="FZXiaoBiaoSong-B05S" charset="-122"/>
            </a:endParaRPr>
          </a:p>
        </p:txBody>
      </p:sp>
      <p:sp>
        <p:nvSpPr>
          <p:cNvPr id="78" name="TextBox 69"/>
          <p:cNvSpPr txBox="1"/>
          <p:nvPr/>
        </p:nvSpPr>
        <p:spPr>
          <a:xfrm>
            <a:off x="9274018" y="3935447"/>
            <a:ext cx="2390794" cy="11541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FF0000"/>
                </a:solidFill>
                <a:latin typeface="FZXiaoBiaoSong-B05S" charset="-122"/>
                <a:ea typeface="FZXiaoBiaoSong-B05S" charset="-122"/>
                <a:cs typeface="FZXiaoBiaoSong-B05S" charset="-122"/>
              </a:rPr>
              <a:t>利润增长</a:t>
            </a:r>
            <a:endParaRPr lang="en-US" altLang="zh-CN" dirty="0">
              <a:solidFill>
                <a:srgbClr val="FF0000"/>
              </a:solidFill>
              <a:latin typeface="FZXiaoBiaoSong-B05S" charset="-122"/>
              <a:ea typeface="FZXiaoBiaoSong-B05S" charset="-122"/>
              <a:cs typeface="FZXiaoBiaoSong-B05S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FZXiaoBiaoSong-B05S" charset="-122"/>
                <a:ea typeface="FZXiaoBiaoSong-B05S" charset="-122"/>
                <a:cs typeface="FZXiaoBiaoSong-B05S" charset="-122"/>
                <a:sym typeface="+mn-lt"/>
              </a:rPr>
              <a:t>点击添加相关标题文字，点击添加相关标题</a:t>
            </a:r>
            <a:r>
              <a:rPr lang="zh-CN" altLang="en-US" sz="1400" dirty="0" smtClean="0">
                <a:solidFill>
                  <a:schemeClr val="bg1"/>
                </a:solidFill>
                <a:latin typeface="FZXiaoBiaoSong-B05S" charset="-122"/>
                <a:ea typeface="FZXiaoBiaoSong-B05S" charset="-122"/>
                <a:cs typeface="FZXiaoBiaoSong-B05S" charset="-122"/>
                <a:sym typeface="+mn-lt"/>
              </a:rPr>
              <a:t>文字。</a:t>
            </a:r>
            <a:endParaRPr lang="en-US" altLang="zh-CN" sz="1400" dirty="0">
              <a:solidFill>
                <a:schemeClr val="bg1"/>
              </a:solidFill>
              <a:latin typeface="FZXiaoBiaoSong-B05S" charset="-122"/>
              <a:ea typeface="FZXiaoBiaoSong-B05S" charset="-122"/>
              <a:cs typeface="FZXiaoBiaoSong-B05S" charset="-122"/>
            </a:endParaRPr>
          </a:p>
        </p:txBody>
      </p:sp>
      <p:sp>
        <p:nvSpPr>
          <p:cNvPr id="79" name="TextBox 70"/>
          <p:cNvSpPr txBox="1"/>
          <p:nvPr/>
        </p:nvSpPr>
        <p:spPr>
          <a:xfrm>
            <a:off x="3349606" y="1799772"/>
            <a:ext cx="2390794" cy="11541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dirty="0">
                <a:solidFill>
                  <a:srgbClr val="FF0000"/>
                </a:solidFill>
                <a:latin typeface="FZXiaoBiaoSong-B05S" charset="-122"/>
                <a:ea typeface="FZXiaoBiaoSong-B05S" charset="-122"/>
                <a:cs typeface="FZXiaoBiaoSong-B05S" charset="-122"/>
              </a:rPr>
              <a:t>广告策划</a:t>
            </a:r>
          </a:p>
          <a:p>
            <a:pPr algn="r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FZXiaoBiaoSong-B05S" charset="-122"/>
                <a:ea typeface="FZXiaoBiaoSong-B05S" charset="-122"/>
                <a:cs typeface="FZXiaoBiaoSong-B05S" charset="-122"/>
                <a:sym typeface="+mn-lt"/>
              </a:rPr>
              <a:t>点击添加相关标题文字，点击添加相关标题文字。</a:t>
            </a:r>
          </a:p>
        </p:txBody>
      </p:sp>
      <p:sp>
        <p:nvSpPr>
          <p:cNvPr id="80" name="TextBox 71"/>
          <p:cNvSpPr txBox="1"/>
          <p:nvPr/>
        </p:nvSpPr>
        <p:spPr>
          <a:xfrm>
            <a:off x="9242431" y="2314122"/>
            <a:ext cx="2390794" cy="11541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FF0000"/>
                </a:solidFill>
                <a:latin typeface="FZXiaoBiaoSong-B05S" charset="-122"/>
                <a:ea typeface="FZXiaoBiaoSong-B05S" charset="-122"/>
                <a:cs typeface="FZXiaoBiaoSong-B05S" charset="-122"/>
                <a:sym typeface="+mn-lt"/>
              </a:rPr>
              <a:t>广告策划</a:t>
            </a: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FZXiaoBiaoSong-B05S" charset="-122"/>
                <a:ea typeface="FZXiaoBiaoSong-B05S" charset="-122"/>
                <a:cs typeface="FZXiaoBiaoSong-B05S" charset="-122"/>
                <a:sym typeface="+mn-lt"/>
              </a:rPr>
              <a:t>点击添加相关标题文字，点击添加相关标题</a:t>
            </a:r>
            <a:r>
              <a:rPr lang="zh-CN" altLang="en-US" sz="1400" dirty="0" smtClean="0">
                <a:solidFill>
                  <a:schemeClr val="bg1"/>
                </a:solidFill>
                <a:latin typeface="FZXiaoBiaoSong-B05S" charset="-122"/>
                <a:ea typeface="FZXiaoBiaoSong-B05S" charset="-122"/>
                <a:cs typeface="FZXiaoBiaoSong-B05S" charset="-122"/>
                <a:sym typeface="+mn-lt"/>
              </a:rPr>
              <a:t>文字。</a:t>
            </a:r>
            <a:endParaRPr lang="en-US" altLang="zh-CN" sz="1400" dirty="0">
              <a:solidFill>
                <a:schemeClr val="bg1"/>
              </a:solidFill>
              <a:latin typeface="FZXiaoBiaoSong-B05S" charset="-122"/>
              <a:ea typeface="FZXiaoBiaoSong-B05S" charset="-122"/>
              <a:cs typeface="FZXiaoBiaoSong-B05S" charset="-122"/>
            </a:endParaRPr>
          </a:p>
        </p:txBody>
      </p:sp>
      <p:sp>
        <p:nvSpPr>
          <p:cNvPr id="81" name="Freeform 245"/>
          <p:cNvSpPr>
            <a:spLocks/>
          </p:cNvSpPr>
          <p:nvPr/>
        </p:nvSpPr>
        <p:spPr bwMode="auto">
          <a:xfrm>
            <a:off x="5135203" y="5695919"/>
            <a:ext cx="466304" cy="466304"/>
          </a:xfrm>
          <a:custGeom>
            <a:avLst/>
            <a:gdLst/>
            <a:ahLst/>
            <a:cxnLst>
              <a:cxn ang="0">
                <a:pos x="68" y="3"/>
              </a:cxn>
              <a:cxn ang="0">
                <a:pos x="58" y="61"/>
              </a:cxn>
              <a:cxn ang="0">
                <a:pos x="57" y="63"/>
              </a:cxn>
              <a:cxn ang="0">
                <a:pos x="56" y="63"/>
              </a:cxn>
              <a:cxn ang="0">
                <a:pos x="55" y="63"/>
              </a:cxn>
              <a:cxn ang="0">
                <a:pos x="38" y="56"/>
              </a:cxn>
              <a:cxn ang="0">
                <a:pos x="28" y="67"/>
              </a:cxn>
              <a:cxn ang="0">
                <a:pos x="26" y="68"/>
              </a:cxn>
              <a:cxn ang="0">
                <a:pos x="26" y="68"/>
              </a:cxn>
              <a:cxn ang="0">
                <a:pos x="24" y="65"/>
              </a:cxn>
              <a:cxn ang="0">
                <a:pos x="24" y="52"/>
              </a:cxn>
              <a:cxn ang="0">
                <a:pos x="57" y="12"/>
              </a:cxn>
              <a:cxn ang="0">
                <a:pos x="16" y="47"/>
              </a:cxn>
              <a:cxn ang="0">
                <a:pos x="1" y="41"/>
              </a:cxn>
              <a:cxn ang="0">
                <a:pos x="0" y="39"/>
              </a:cxn>
              <a:cxn ang="0">
                <a:pos x="1" y="36"/>
              </a:cxn>
              <a:cxn ang="0">
                <a:pos x="64" y="0"/>
              </a:cxn>
              <a:cxn ang="0">
                <a:pos x="65" y="0"/>
              </a:cxn>
              <a:cxn ang="0">
                <a:pos x="67" y="0"/>
              </a:cxn>
              <a:cxn ang="0">
                <a:pos x="68" y="3"/>
              </a:cxn>
            </a:cxnLst>
            <a:rect l="0" t="0" r="r" b="b"/>
            <a:pathLst>
              <a:path w="68" h="68">
                <a:moveTo>
                  <a:pt x="68" y="3"/>
                </a:moveTo>
                <a:cubicBezTo>
                  <a:pt x="58" y="61"/>
                  <a:pt x="58" y="61"/>
                  <a:pt x="58" y="61"/>
                </a:cubicBezTo>
                <a:cubicBezTo>
                  <a:pt x="58" y="62"/>
                  <a:pt x="57" y="62"/>
                  <a:pt x="57" y="63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3"/>
                  <a:pt x="55" y="63"/>
                  <a:pt x="55" y="63"/>
                </a:cubicBezTo>
                <a:cubicBezTo>
                  <a:pt x="38" y="56"/>
                  <a:pt x="38" y="56"/>
                  <a:pt x="38" y="56"/>
                </a:cubicBezTo>
                <a:cubicBezTo>
                  <a:pt x="28" y="67"/>
                  <a:pt x="28" y="67"/>
                  <a:pt x="28" y="67"/>
                </a:cubicBezTo>
                <a:cubicBezTo>
                  <a:pt x="28" y="67"/>
                  <a:pt x="27" y="68"/>
                  <a:pt x="2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5" y="67"/>
                  <a:pt x="24" y="66"/>
                  <a:pt x="24" y="65"/>
                </a:cubicBezTo>
                <a:cubicBezTo>
                  <a:pt x="24" y="52"/>
                  <a:pt x="24" y="52"/>
                  <a:pt x="24" y="52"/>
                </a:cubicBezTo>
                <a:cubicBezTo>
                  <a:pt x="57" y="12"/>
                  <a:pt x="57" y="12"/>
                  <a:pt x="57" y="12"/>
                </a:cubicBezTo>
                <a:cubicBezTo>
                  <a:pt x="16" y="47"/>
                  <a:pt x="16" y="47"/>
                  <a:pt x="16" y="47"/>
                </a:cubicBezTo>
                <a:cubicBezTo>
                  <a:pt x="1" y="41"/>
                  <a:pt x="1" y="41"/>
                  <a:pt x="1" y="41"/>
                </a:cubicBezTo>
                <a:cubicBezTo>
                  <a:pt x="0" y="40"/>
                  <a:pt x="0" y="40"/>
                  <a:pt x="0" y="39"/>
                </a:cubicBezTo>
                <a:cubicBezTo>
                  <a:pt x="0" y="38"/>
                  <a:pt x="0" y="37"/>
                  <a:pt x="1" y="36"/>
                </a:cubicBezTo>
                <a:cubicBezTo>
                  <a:pt x="64" y="0"/>
                  <a:pt x="64" y="0"/>
                  <a:pt x="64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66" y="0"/>
                  <a:pt x="66" y="0"/>
                  <a:pt x="67" y="0"/>
                </a:cubicBezTo>
                <a:cubicBezTo>
                  <a:pt x="68" y="1"/>
                  <a:pt x="68" y="2"/>
                  <a:pt x="68" y="3"/>
                </a:cubicBezTo>
                <a:close/>
              </a:path>
            </a:pathLst>
          </a:custGeom>
          <a:solidFill>
            <a:srgbClr val="FF0000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82" name="Freeform 5"/>
          <p:cNvSpPr>
            <a:spLocks noEditPoints="1"/>
          </p:cNvSpPr>
          <p:nvPr/>
        </p:nvSpPr>
        <p:spPr bwMode="auto">
          <a:xfrm>
            <a:off x="6456404" y="2033021"/>
            <a:ext cx="520804" cy="520804"/>
          </a:xfrm>
          <a:custGeom>
            <a:avLst/>
            <a:gdLst/>
            <a:ahLst/>
            <a:cxnLst>
              <a:cxn ang="0">
                <a:pos x="0" y="192"/>
              </a:cxn>
              <a:cxn ang="0">
                <a:pos x="255" y="135"/>
              </a:cxn>
              <a:cxn ang="0">
                <a:pos x="277" y="122"/>
              </a:cxn>
              <a:cxn ang="0">
                <a:pos x="303" y="116"/>
              </a:cxn>
              <a:cxn ang="0">
                <a:pos x="296" y="105"/>
              </a:cxn>
              <a:cxn ang="0">
                <a:pos x="278" y="89"/>
              </a:cxn>
              <a:cxn ang="0">
                <a:pos x="265" y="90"/>
              </a:cxn>
              <a:cxn ang="0">
                <a:pos x="256" y="82"/>
              </a:cxn>
              <a:cxn ang="0">
                <a:pos x="231" y="73"/>
              </a:cxn>
              <a:cxn ang="0">
                <a:pos x="234" y="98"/>
              </a:cxn>
              <a:cxn ang="0">
                <a:pos x="224" y="118"/>
              </a:cxn>
              <a:cxn ang="0">
                <a:pos x="205" y="103"/>
              </a:cxn>
              <a:cxn ang="0">
                <a:pos x="175" y="89"/>
              </a:cxn>
              <a:cxn ang="0">
                <a:pos x="183" y="68"/>
              </a:cxn>
              <a:cxn ang="0">
                <a:pos x="212" y="58"/>
              </a:cxn>
              <a:cxn ang="0">
                <a:pos x="207" y="47"/>
              </a:cxn>
              <a:cxn ang="0">
                <a:pos x="188" y="50"/>
              </a:cxn>
              <a:cxn ang="0">
                <a:pos x="168" y="37"/>
              </a:cxn>
              <a:cxn ang="0">
                <a:pos x="171" y="52"/>
              </a:cxn>
              <a:cxn ang="0">
                <a:pos x="157" y="52"/>
              </a:cxn>
              <a:cxn ang="0">
                <a:pos x="141" y="40"/>
              </a:cxn>
              <a:cxn ang="0">
                <a:pos x="126" y="47"/>
              </a:cxn>
              <a:cxn ang="0">
                <a:pos x="143" y="51"/>
              </a:cxn>
              <a:cxn ang="0">
                <a:pos x="131" y="58"/>
              </a:cxn>
              <a:cxn ang="0">
                <a:pos x="56" y="107"/>
              </a:cxn>
              <a:cxn ang="0">
                <a:pos x="65" y="118"/>
              </a:cxn>
              <a:cxn ang="0">
                <a:pos x="79" y="135"/>
              </a:cxn>
              <a:cxn ang="0">
                <a:pos x="74" y="158"/>
              </a:cxn>
              <a:cxn ang="0">
                <a:pos x="88" y="185"/>
              </a:cxn>
              <a:cxn ang="0">
                <a:pos x="108" y="214"/>
              </a:cxn>
              <a:cxn ang="0">
                <a:pos x="118" y="227"/>
              </a:cxn>
              <a:cxn ang="0">
                <a:pos x="105" y="197"/>
              </a:cxn>
              <a:cxn ang="0">
                <a:pos x="125" y="225"/>
              </a:cxn>
              <a:cxn ang="0">
                <a:pos x="150" y="255"/>
              </a:cxn>
              <a:cxn ang="0">
                <a:pos x="184" y="269"/>
              </a:cxn>
              <a:cxn ang="0">
                <a:pos x="213" y="290"/>
              </a:cxn>
              <a:cxn ang="0">
                <a:pos x="224" y="288"/>
              </a:cxn>
              <a:cxn ang="0">
                <a:pos x="212" y="268"/>
              </a:cxn>
              <a:cxn ang="0">
                <a:pos x="197" y="262"/>
              </a:cxn>
              <a:cxn ang="0">
                <a:pos x="194" y="239"/>
              </a:cxn>
              <a:cxn ang="0">
                <a:pos x="171" y="250"/>
              </a:cxn>
              <a:cxn ang="0">
                <a:pos x="168" y="210"/>
              </a:cxn>
              <a:cxn ang="0">
                <a:pos x="184" y="206"/>
              </a:cxn>
              <a:cxn ang="0">
                <a:pos x="196" y="202"/>
              </a:cxn>
              <a:cxn ang="0">
                <a:pos x="214" y="211"/>
              </a:cxn>
              <a:cxn ang="0">
                <a:pos x="221" y="205"/>
              </a:cxn>
              <a:cxn ang="0">
                <a:pos x="234" y="179"/>
              </a:cxn>
              <a:cxn ang="0">
                <a:pos x="233" y="171"/>
              </a:cxn>
              <a:cxn ang="0">
                <a:pos x="252" y="157"/>
              </a:cxn>
              <a:cxn ang="0">
                <a:pos x="266" y="143"/>
              </a:cxn>
              <a:cxn ang="0">
                <a:pos x="273" y="131"/>
              </a:cxn>
              <a:cxn ang="0">
                <a:pos x="255" y="135"/>
              </a:cxn>
              <a:cxn ang="0">
                <a:pos x="295" y="298"/>
              </a:cxn>
              <a:cxn ang="0">
                <a:pos x="272" y="288"/>
              </a:cxn>
              <a:cxn ang="0">
                <a:pos x="251" y="288"/>
              </a:cxn>
              <a:cxn ang="0">
                <a:pos x="236" y="286"/>
              </a:cxn>
              <a:cxn ang="0">
                <a:pos x="230" y="307"/>
              </a:cxn>
              <a:cxn ang="0">
                <a:pos x="223" y="335"/>
              </a:cxn>
              <a:cxn ang="0">
                <a:pos x="308" y="302"/>
              </a:cxn>
            </a:cxnLst>
            <a:rect l="0" t="0" r="r" b="b"/>
            <a:pathLst>
              <a:path w="384" h="384">
                <a:moveTo>
                  <a:pt x="384" y="192"/>
                </a:moveTo>
                <a:cubicBezTo>
                  <a:pt x="384" y="298"/>
                  <a:pt x="298" y="384"/>
                  <a:pt x="192" y="384"/>
                </a:cubicBezTo>
                <a:cubicBezTo>
                  <a:pt x="86" y="384"/>
                  <a:pt x="0" y="298"/>
                  <a:pt x="0" y="192"/>
                </a:cubicBezTo>
                <a:cubicBezTo>
                  <a:pt x="0" y="86"/>
                  <a:pt x="86" y="0"/>
                  <a:pt x="192" y="0"/>
                </a:cubicBezTo>
                <a:cubicBezTo>
                  <a:pt x="298" y="0"/>
                  <a:pt x="384" y="86"/>
                  <a:pt x="384" y="192"/>
                </a:cubicBezTo>
                <a:close/>
                <a:moveTo>
                  <a:pt x="255" y="135"/>
                </a:moveTo>
                <a:cubicBezTo>
                  <a:pt x="256" y="135"/>
                  <a:pt x="257" y="130"/>
                  <a:pt x="258" y="129"/>
                </a:cubicBezTo>
                <a:cubicBezTo>
                  <a:pt x="260" y="127"/>
                  <a:pt x="262" y="126"/>
                  <a:pt x="264" y="125"/>
                </a:cubicBezTo>
                <a:cubicBezTo>
                  <a:pt x="268" y="124"/>
                  <a:pt x="272" y="123"/>
                  <a:pt x="277" y="122"/>
                </a:cubicBezTo>
                <a:cubicBezTo>
                  <a:pt x="281" y="121"/>
                  <a:pt x="286" y="121"/>
                  <a:pt x="289" y="125"/>
                </a:cubicBezTo>
                <a:cubicBezTo>
                  <a:pt x="289" y="124"/>
                  <a:pt x="295" y="119"/>
                  <a:pt x="295" y="119"/>
                </a:cubicBezTo>
                <a:cubicBezTo>
                  <a:pt x="298" y="118"/>
                  <a:pt x="301" y="118"/>
                  <a:pt x="303" y="116"/>
                </a:cubicBezTo>
                <a:cubicBezTo>
                  <a:pt x="303" y="115"/>
                  <a:pt x="303" y="110"/>
                  <a:pt x="303" y="110"/>
                </a:cubicBezTo>
                <a:cubicBezTo>
                  <a:pt x="299" y="111"/>
                  <a:pt x="298" y="107"/>
                  <a:pt x="297" y="103"/>
                </a:cubicBezTo>
                <a:cubicBezTo>
                  <a:pt x="297" y="104"/>
                  <a:pt x="297" y="104"/>
                  <a:pt x="296" y="105"/>
                </a:cubicBezTo>
                <a:cubicBezTo>
                  <a:pt x="296" y="102"/>
                  <a:pt x="291" y="104"/>
                  <a:pt x="290" y="104"/>
                </a:cubicBezTo>
                <a:cubicBezTo>
                  <a:pt x="284" y="102"/>
                  <a:pt x="285" y="98"/>
                  <a:pt x="283" y="94"/>
                </a:cubicBezTo>
                <a:cubicBezTo>
                  <a:pt x="282" y="92"/>
                  <a:pt x="279" y="91"/>
                  <a:pt x="278" y="89"/>
                </a:cubicBezTo>
                <a:cubicBezTo>
                  <a:pt x="277" y="87"/>
                  <a:pt x="277" y="84"/>
                  <a:pt x="274" y="84"/>
                </a:cubicBezTo>
                <a:cubicBezTo>
                  <a:pt x="273" y="84"/>
                  <a:pt x="270" y="89"/>
                  <a:pt x="270" y="89"/>
                </a:cubicBezTo>
                <a:cubicBezTo>
                  <a:pt x="267" y="88"/>
                  <a:pt x="266" y="89"/>
                  <a:pt x="265" y="90"/>
                </a:cubicBezTo>
                <a:cubicBezTo>
                  <a:pt x="263" y="91"/>
                  <a:pt x="262" y="91"/>
                  <a:pt x="260" y="92"/>
                </a:cubicBezTo>
                <a:cubicBezTo>
                  <a:pt x="265" y="90"/>
                  <a:pt x="258" y="88"/>
                  <a:pt x="256" y="88"/>
                </a:cubicBezTo>
                <a:cubicBezTo>
                  <a:pt x="260" y="87"/>
                  <a:pt x="258" y="83"/>
                  <a:pt x="256" y="82"/>
                </a:cubicBezTo>
                <a:cubicBezTo>
                  <a:pt x="256" y="82"/>
                  <a:pt x="257" y="82"/>
                  <a:pt x="257" y="82"/>
                </a:cubicBezTo>
                <a:cubicBezTo>
                  <a:pt x="257" y="79"/>
                  <a:pt x="250" y="77"/>
                  <a:pt x="247" y="76"/>
                </a:cubicBezTo>
                <a:cubicBezTo>
                  <a:pt x="245" y="74"/>
                  <a:pt x="233" y="72"/>
                  <a:pt x="231" y="73"/>
                </a:cubicBezTo>
                <a:cubicBezTo>
                  <a:pt x="228" y="75"/>
                  <a:pt x="231" y="80"/>
                  <a:pt x="231" y="83"/>
                </a:cubicBezTo>
                <a:cubicBezTo>
                  <a:pt x="232" y="86"/>
                  <a:pt x="228" y="86"/>
                  <a:pt x="228" y="89"/>
                </a:cubicBezTo>
                <a:cubicBezTo>
                  <a:pt x="228" y="93"/>
                  <a:pt x="236" y="92"/>
                  <a:pt x="234" y="98"/>
                </a:cubicBezTo>
                <a:cubicBezTo>
                  <a:pt x="233" y="102"/>
                  <a:pt x="228" y="102"/>
                  <a:pt x="226" y="105"/>
                </a:cubicBezTo>
                <a:cubicBezTo>
                  <a:pt x="224" y="108"/>
                  <a:pt x="227" y="112"/>
                  <a:pt x="229" y="114"/>
                </a:cubicBezTo>
                <a:cubicBezTo>
                  <a:pt x="231" y="115"/>
                  <a:pt x="225" y="118"/>
                  <a:pt x="224" y="118"/>
                </a:cubicBezTo>
                <a:cubicBezTo>
                  <a:pt x="220" y="120"/>
                  <a:pt x="217" y="114"/>
                  <a:pt x="216" y="110"/>
                </a:cubicBezTo>
                <a:cubicBezTo>
                  <a:pt x="215" y="108"/>
                  <a:pt x="215" y="104"/>
                  <a:pt x="212" y="103"/>
                </a:cubicBezTo>
                <a:cubicBezTo>
                  <a:pt x="210" y="102"/>
                  <a:pt x="206" y="102"/>
                  <a:pt x="205" y="103"/>
                </a:cubicBezTo>
                <a:cubicBezTo>
                  <a:pt x="203" y="99"/>
                  <a:pt x="198" y="98"/>
                  <a:pt x="194" y="97"/>
                </a:cubicBezTo>
                <a:cubicBezTo>
                  <a:pt x="189" y="95"/>
                  <a:pt x="185" y="95"/>
                  <a:pt x="180" y="96"/>
                </a:cubicBezTo>
                <a:cubicBezTo>
                  <a:pt x="181" y="95"/>
                  <a:pt x="179" y="88"/>
                  <a:pt x="175" y="89"/>
                </a:cubicBezTo>
                <a:cubicBezTo>
                  <a:pt x="176" y="86"/>
                  <a:pt x="176" y="84"/>
                  <a:pt x="176" y="81"/>
                </a:cubicBezTo>
                <a:cubicBezTo>
                  <a:pt x="177" y="79"/>
                  <a:pt x="178" y="77"/>
                  <a:pt x="179" y="75"/>
                </a:cubicBezTo>
                <a:cubicBezTo>
                  <a:pt x="180" y="74"/>
                  <a:pt x="185" y="69"/>
                  <a:pt x="183" y="68"/>
                </a:cubicBezTo>
                <a:cubicBezTo>
                  <a:pt x="188" y="69"/>
                  <a:pt x="193" y="69"/>
                  <a:pt x="196" y="66"/>
                </a:cubicBezTo>
                <a:cubicBezTo>
                  <a:pt x="198" y="63"/>
                  <a:pt x="199" y="60"/>
                  <a:pt x="202" y="57"/>
                </a:cubicBezTo>
                <a:cubicBezTo>
                  <a:pt x="205" y="53"/>
                  <a:pt x="209" y="58"/>
                  <a:pt x="212" y="58"/>
                </a:cubicBezTo>
                <a:cubicBezTo>
                  <a:pt x="217" y="59"/>
                  <a:pt x="217" y="53"/>
                  <a:pt x="214" y="51"/>
                </a:cubicBezTo>
                <a:cubicBezTo>
                  <a:pt x="218" y="51"/>
                  <a:pt x="215" y="45"/>
                  <a:pt x="213" y="44"/>
                </a:cubicBezTo>
                <a:cubicBezTo>
                  <a:pt x="211" y="43"/>
                  <a:pt x="202" y="46"/>
                  <a:pt x="207" y="47"/>
                </a:cubicBezTo>
                <a:cubicBezTo>
                  <a:pt x="206" y="47"/>
                  <a:pt x="200" y="59"/>
                  <a:pt x="196" y="53"/>
                </a:cubicBezTo>
                <a:cubicBezTo>
                  <a:pt x="195" y="52"/>
                  <a:pt x="195" y="47"/>
                  <a:pt x="193" y="46"/>
                </a:cubicBezTo>
                <a:cubicBezTo>
                  <a:pt x="190" y="46"/>
                  <a:pt x="189" y="49"/>
                  <a:pt x="188" y="50"/>
                </a:cubicBezTo>
                <a:cubicBezTo>
                  <a:pt x="190" y="47"/>
                  <a:pt x="181" y="45"/>
                  <a:pt x="180" y="44"/>
                </a:cubicBezTo>
                <a:cubicBezTo>
                  <a:pt x="183" y="42"/>
                  <a:pt x="180" y="39"/>
                  <a:pt x="178" y="38"/>
                </a:cubicBezTo>
                <a:cubicBezTo>
                  <a:pt x="176" y="36"/>
                  <a:pt x="169" y="35"/>
                  <a:pt x="168" y="37"/>
                </a:cubicBezTo>
                <a:cubicBezTo>
                  <a:pt x="163" y="43"/>
                  <a:pt x="173" y="44"/>
                  <a:pt x="175" y="45"/>
                </a:cubicBezTo>
                <a:cubicBezTo>
                  <a:pt x="176" y="46"/>
                  <a:pt x="179" y="48"/>
                  <a:pt x="177" y="49"/>
                </a:cubicBezTo>
                <a:cubicBezTo>
                  <a:pt x="176" y="50"/>
                  <a:pt x="171" y="51"/>
                  <a:pt x="171" y="52"/>
                </a:cubicBezTo>
                <a:cubicBezTo>
                  <a:pt x="169" y="54"/>
                  <a:pt x="172" y="57"/>
                  <a:pt x="170" y="59"/>
                </a:cubicBezTo>
                <a:cubicBezTo>
                  <a:pt x="168" y="57"/>
                  <a:pt x="168" y="53"/>
                  <a:pt x="166" y="50"/>
                </a:cubicBezTo>
                <a:cubicBezTo>
                  <a:pt x="168" y="53"/>
                  <a:pt x="157" y="52"/>
                  <a:pt x="157" y="52"/>
                </a:cubicBezTo>
                <a:cubicBezTo>
                  <a:pt x="154" y="52"/>
                  <a:pt x="148" y="54"/>
                  <a:pt x="145" y="50"/>
                </a:cubicBezTo>
                <a:cubicBezTo>
                  <a:pt x="144" y="49"/>
                  <a:pt x="144" y="44"/>
                  <a:pt x="146" y="45"/>
                </a:cubicBezTo>
                <a:cubicBezTo>
                  <a:pt x="144" y="43"/>
                  <a:pt x="142" y="41"/>
                  <a:pt x="141" y="40"/>
                </a:cubicBezTo>
                <a:cubicBezTo>
                  <a:pt x="132" y="43"/>
                  <a:pt x="125" y="47"/>
                  <a:pt x="117" y="51"/>
                </a:cubicBezTo>
                <a:cubicBezTo>
                  <a:pt x="118" y="51"/>
                  <a:pt x="119" y="51"/>
                  <a:pt x="120" y="50"/>
                </a:cubicBezTo>
                <a:cubicBezTo>
                  <a:pt x="122" y="50"/>
                  <a:pt x="124" y="48"/>
                  <a:pt x="126" y="47"/>
                </a:cubicBezTo>
                <a:cubicBezTo>
                  <a:pt x="128" y="46"/>
                  <a:pt x="134" y="43"/>
                  <a:pt x="136" y="46"/>
                </a:cubicBezTo>
                <a:cubicBezTo>
                  <a:pt x="137" y="45"/>
                  <a:pt x="137" y="45"/>
                  <a:pt x="138" y="44"/>
                </a:cubicBezTo>
                <a:cubicBezTo>
                  <a:pt x="139" y="46"/>
                  <a:pt x="141" y="48"/>
                  <a:pt x="143" y="51"/>
                </a:cubicBezTo>
                <a:cubicBezTo>
                  <a:pt x="141" y="50"/>
                  <a:pt x="137" y="50"/>
                  <a:pt x="135" y="50"/>
                </a:cubicBezTo>
                <a:cubicBezTo>
                  <a:pt x="133" y="51"/>
                  <a:pt x="130" y="51"/>
                  <a:pt x="130" y="53"/>
                </a:cubicBezTo>
                <a:cubicBezTo>
                  <a:pt x="130" y="55"/>
                  <a:pt x="131" y="57"/>
                  <a:pt x="131" y="58"/>
                </a:cubicBezTo>
                <a:cubicBezTo>
                  <a:pt x="128" y="56"/>
                  <a:pt x="125" y="52"/>
                  <a:pt x="121" y="51"/>
                </a:cubicBezTo>
                <a:cubicBezTo>
                  <a:pt x="119" y="51"/>
                  <a:pt x="117" y="51"/>
                  <a:pt x="115" y="52"/>
                </a:cubicBezTo>
                <a:cubicBezTo>
                  <a:pt x="91" y="65"/>
                  <a:pt x="71" y="84"/>
                  <a:pt x="56" y="107"/>
                </a:cubicBezTo>
                <a:cubicBezTo>
                  <a:pt x="57" y="108"/>
                  <a:pt x="58" y="109"/>
                  <a:pt x="59" y="109"/>
                </a:cubicBezTo>
                <a:cubicBezTo>
                  <a:pt x="62" y="110"/>
                  <a:pt x="59" y="117"/>
                  <a:pt x="64" y="113"/>
                </a:cubicBezTo>
                <a:cubicBezTo>
                  <a:pt x="66" y="115"/>
                  <a:pt x="66" y="116"/>
                  <a:pt x="65" y="118"/>
                </a:cubicBezTo>
                <a:cubicBezTo>
                  <a:pt x="65" y="118"/>
                  <a:pt x="75" y="124"/>
                  <a:pt x="76" y="125"/>
                </a:cubicBezTo>
                <a:cubicBezTo>
                  <a:pt x="78" y="126"/>
                  <a:pt x="80" y="128"/>
                  <a:pt x="81" y="130"/>
                </a:cubicBezTo>
                <a:cubicBezTo>
                  <a:pt x="82" y="132"/>
                  <a:pt x="80" y="134"/>
                  <a:pt x="79" y="135"/>
                </a:cubicBezTo>
                <a:cubicBezTo>
                  <a:pt x="78" y="134"/>
                  <a:pt x="75" y="130"/>
                  <a:pt x="74" y="131"/>
                </a:cubicBezTo>
                <a:cubicBezTo>
                  <a:pt x="73" y="133"/>
                  <a:pt x="74" y="139"/>
                  <a:pt x="77" y="139"/>
                </a:cubicBezTo>
                <a:cubicBezTo>
                  <a:pt x="73" y="139"/>
                  <a:pt x="75" y="155"/>
                  <a:pt x="74" y="158"/>
                </a:cubicBezTo>
                <a:cubicBezTo>
                  <a:pt x="74" y="158"/>
                  <a:pt x="74" y="158"/>
                  <a:pt x="74" y="158"/>
                </a:cubicBezTo>
                <a:cubicBezTo>
                  <a:pt x="73" y="161"/>
                  <a:pt x="76" y="173"/>
                  <a:pt x="81" y="172"/>
                </a:cubicBezTo>
                <a:cubicBezTo>
                  <a:pt x="78" y="172"/>
                  <a:pt x="87" y="184"/>
                  <a:pt x="88" y="185"/>
                </a:cubicBezTo>
                <a:cubicBezTo>
                  <a:pt x="91" y="187"/>
                  <a:pt x="95" y="188"/>
                  <a:pt x="97" y="192"/>
                </a:cubicBezTo>
                <a:cubicBezTo>
                  <a:pt x="100" y="195"/>
                  <a:pt x="100" y="201"/>
                  <a:pt x="103" y="203"/>
                </a:cubicBezTo>
                <a:cubicBezTo>
                  <a:pt x="102" y="206"/>
                  <a:pt x="108" y="210"/>
                  <a:pt x="108" y="214"/>
                </a:cubicBezTo>
                <a:cubicBezTo>
                  <a:pt x="108" y="214"/>
                  <a:pt x="107" y="214"/>
                  <a:pt x="107" y="215"/>
                </a:cubicBezTo>
                <a:cubicBezTo>
                  <a:pt x="108" y="218"/>
                  <a:pt x="113" y="218"/>
                  <a:pt x="115" y="221"/>
                </a:cubicBezTo>
                <a:cubicBezTo>
                  <a:pt x="116" y="223"/>
                  <a:pt x="115" y="228"/>
                  <a:pt x="118" y="227"/>
                </a:cubicBezTo>
                <a:cubicBezTo>
                  <a:pt x="118" y="222"/>
                  <a:pt x="115" y="216"/>
                  <a:pt x="112" y="212"/>
                </a:cubicBezTo>
                <a:cubicBezTo>
                  <a:pt x="110" y="209"/>
                  <a:pt x="109" y="207"/>
                  <a:pt x="108" y="204"/>
                </a:cubicBezTo>
                <a:cubicBezTo>
                  <a:pt x="106" y="202"/>
                  <a:pt x="106" y="199"/>
                  <a:pt x="105" y="197"/>
                </a:cubicBezTo>
                <a:cubicBezTo>
                  <a:pt x="106" y="197"/>
                  <a:pt x="112" y="199"/>
                  <a:pt x="111" y="200"/>
                </a:cubicBezTo>
                <a:cubicBezTo>
                  <a:pt x="109" y="205"/>
                  <a:pt x="119" y="214"/>
                  <a:pt x="122" y="217"/>
                </a:cubicBezTo>
                <a:cubicBezTo>
                  <a:pt x="123" y="218"/>
                  <a:pt x="128" y="225"/>
                  <a:pt x="125" y="225"/>
                </a:cubicBezTo>
                <a:cubicBezTo>
                  <a:pt x="129" y="225"/>
                  <a:pt x="133" y="230"/>
                  <a:pt x="135" y="233"/>
                </a:cubicBezTo>
                <a:cubicBezTo>
                  <a:pt x="137" y="236"/>
                  <a:pt x="136" y="241"/>
                  <a:pt x="138" y="245"/>
                </a:cubicBezTo>
                <a:cubicBezTo>
                  <a:pt x="139" y="250"/>
                  <a:pt x="146" y="252"/>
                  <a:pt x="150" y="255"/>
                </a:cubicBezTo>
                <a:cubicBezTo>
                  <a:pt x="154" y="256"/>
                  <a:pt x="157" y="259"/>
                  <a:pt x="160" y="260"/>
                </a:cubicBezTo>
                <a:cubicBezTo>
                  <a:pt x="166" y="262"/>
                  <a:pt x="167" y="260"/>
                  <a:pt x="171" y="260"/>
                </a:cubicBezTo>
                <a:cubicBezTo>
                  <a:pt x="178" y="259"/>
                  <a:pt x="179" y="266"/>
                  <a:pt x="184" y="269"/>
                </a:cubicBezTo>
                <a:cubicBezTo>
                  <a:pt x="187" y="270"/>
                  <a:pt x="194" y="273"/>
                  <a:pt x="198" y="271"/>
                </a:cubicBezTo>
                <a:cubicBezTo>
                  <a:pt x="196" y="272"/>
                  <a:pt x="203" y="282"/>
                  <a:pt x="204" y="283"/>
                </a:cubicBezTo>
                <a:cubicBezTo>
                  <a:pt x="206" y="286"/>
                  <a:pt x="210" y="287"/>
                  <a:pt x="213" y="290"/>
                </a:cubicBezTo>
                <a:cubicBezTo>
                  <a:pt x="213" y="290"/>
                  <a:pt x="214" y="289"/>
                  <a:pt x="214" y="288"/>
                </a:cubicBezTo>
                <a:cubicBezTo>
                  <a:pt x="213" y="291"/>
                  <a:pt x="218" y="296"/>
                  <a:pt x="221" y="296"/>
                </a:cubicBezTo>
                <a:cubicBezTo>
                  <a:pt x="223" y="295"/>
                  <a:pt x="224" y="290"/>
                  <a:pt x="224" y="288"/>
                </a:cubicBezTo>
                <a:cubicBezTo>
                  <a:pt x="219" y="290"/>
                  <a:pt x="215" y="288"/>
                  <a:pt x="212" y="283"/>
                </a:cubicBezTo>
                <a:cubicBezTo>
                  <a:pt x="211" y="282"/>
                  <a:pt x="207" y="275"/>
                  <a:pt x="211" y="275"/>
                </a:cubicBezTo>
                <a:cubicBezTo>
                  <a:pt x="216" y="275"/>
                  <a:pt x="212" y="271"/>
                  <a:pt x="212" y="268"/>
                </a:cubicBezTo>
                <a:cubicBezTo>
                  <a:pt x="211" y="264"/>
                  <a:pt x="208" y="262"/>
                  <a:pt x="206" y="259"/>
                </a:cubicBezTo>
                <a:cubicBezTo>
                  <a:pt x="205" y="262"/>
                  <a:pt x="200" y="261"/>
                  <a:pt x="198" y="259"/>
                </a:cubicBezTo>
                <a:cubicBezTo>
                  <a:pt x="198" y="259"/>
                  <a:pt x="197" y="261"/>
                  <a:pt x="197" y="262"/>
                </a:cubicBezTo>
                <a:cubicBezTo>
                  <a:pt x="196" y="262"/>
                  <a:pt x="195" y="262"/>
                  <a:pt x="194" y="261"/>
                </a:cubicBezTo>
                <a:cubicBezTo>
                  <a:pt x="194" y="258"/>
                  <a:pt x="194" y="255"/>
                  <a:pt x="195" y="251"/>
                </a:cubicBezTo>
                <a:cubicBezTo>
                  <a:pt x="196" y="247"/>
                  <a:pt x="205" y="238"/>
                  <a:pt x="194" y="239"/>
                </a:cubicBezTo>
                <a:cubicBezTo>
                  <a:pt x="190" y="239"/>
                  <a:pt x="188" y="240"/>
                  <a:pt x="187" y="244"/>
                </a:cubicBezTo>
                <a:cubicBezTo>
                  <a:pt x="186" y="247"/>
                  <a:pt x="186" y="249"/>
                  <a:pt x="183" y="251"/>
                </a:cubicBezTo>
                <a:cubicBezTo>
                  <a:pt x="181" y="252"/>
                  <a:pt x="173" y="251"/>
                  <a:pt x="171" y="250"/>
                </a:cubicBezTo>
                <a:cubicBezTo>
                  <a:pt x="166" y="247"/>
                  <a:pt x="163" y="239"/>
                  <a:pt x="163" y="234"/>
                </a:cubicBezTo>
                <a:cubicBezTo>
                  <a:pt x="163" y="227"/>
                  <a:pt x="166" y="221"/>
                  <a:pt x="163" y="215"/>
                </a:cubicBezTo>
                <a:cubicBezTo>
                  <a:pt x="164" y="213"/>
                  <a:pt x="166" y="211"/>
                  <a:pt x="168" y="210"/>
                </a:cubicBezTo>
                <a:cubicBezTo>
                  <a:pt x="169" y="209"/>
                  <a:pt x="171" y="210"/>
                  <a:pt x="172" y="207"/>
                </a:cubicBezTo>
                <a:cubicBezTo>
                  <a:pt x="171" y="207"/>
                  <a:pt x="170" y="206"/>
                  <a:pt x="170" y="206"/>
                </a:cubicBezTo>
                <a:cubicBezTo>
                  <a:pt x="173" y="208"/>
                  <a:pt x="180" y="203"/>
                  <a:pt x="184" y="206"/>
                </a:cubicBezTo>
                <a:cubicBezTo>
                  <a:pt x="186" y="207"/>
                  <a:pt x="188" y="208"/>
                  <a:pt x="189" y="205"/>
                </a:cubicBezTo>
                <a:cubicBezTo>
                  <a:pt x="189" y="205"/>
                  <a:pt x="187" y="202"/>
                  <a:pt x="188" y="200"/>
                </a:cubicBezTo>
                <a:cubicBezTo>
                  <a:pt x="189" y="204"/>
                  <a:pt x="192" y="205"/>
                  <a:pt x="196" y="202"/>
                </a:cubicBezTo>
                <a:cubicBezTo>
                  <a:pt x="197" y="203"/>
                  <a:pt x="201" y="203"/>
                  <a:pt x="204" y="204"/>
                </a:cubicBezTo>
                <a:cubicBezTo>
                  <a:pt x="207" y="206"/>
                  <a:pt x="207" y="209"/>
                  <a:pt x="211" y="205"/>
                </a:cubicBezTo>
                <a:cubicBezTo>
                  <a:pt x="213" y="208"/>
                  <a:pt x="213" y="208"/>
                  <a:pt x="214" y="211"/>
                </a:cubicBezTo>
                <a:cubicBezTo>
                  <a:pt x="214" y="214"/>
                  <a:pt x="216" y="221"/>
                  <a:pt x="218" y="222"/>
                </a:cubicBezTo>
                <a:cubicBezTo>
                  <a:pt x="224" y="225"/>
                  <a:pt x="222" y="217"/>
                  <a:pt x="222" y="214"/>
                </a:cubicBezTo>
                <a:cubicBezTo>
                  <a:pt x="222" y="213"/>
                  <a:pt x="222" y="205"/>
                  <a:pt x="221" y="205"/>
                </a:cubicBezTo>
                <a:cubicBezTo>
                  <a:pt x="213" y="203"/>
                  <a:pt x="216" y="197"/>
                  <a:pt x="221" y="193"/>
                </a:cubicBezTo>
                <a:cubicBezTo>
                  <a:pt x="222" y="192"/>
                  <a:pt x="227" y="190"/>
                  <a:pt x="230" y="188"/>
                </a:cubicBezTo>
                <a:cubicBezTo>
                  <a:pt x="232" y="186"/>
                  <a:pt x="235" y="183"/>
                  <a:pt x="234" y="179"/>
                </a:cubicBezTo>
                <a:cubicBezTo>
                  <a:pt x="235" y="179"/>
                  <a:pt x="236" y="178"/>
                  <a:pt x="236" y="177"/>
                </a:cubicBezTo>
                <a:cubicBezTo>
                  <a:pt x="236" y="177"/>
                  <a:pt x="233" y="174"/>
                  <a:pt x="232" y="175"/>
                </a:cubicBezTo>
                <a:cubicBezTo>
                  <a:pt x="234" y="174"/>
                  <a:pt x="234" y="172"/>
                  <a:pt x="233" y="171"/>
                </a:cubicBezTo>
                <a:cubicBezTo>
                  <a:pt x="235" y="169"/>
                  <a:pt x="234" y="166"/>
                  <a:pt x="236" y="165"/>
                </a:cubicBezTo>
                <a:cubicBezTo>
                  <a:pt x="239" y="169"/>
                  <a:pt x="245" y="165"/>
                  <a:pt x="242" y="162"/>
                </a:cubicBezTo>
                <a:cubicBezTo>
                  <a:pt x="244" y="158"/>
                  <a:pt x="250" y="160"/>
                  <a:pt x="252" y="157"/>
                </a:cubicBezTo>
                <a:cubicBezTo>
                  <a:pt x="255" y="158"/>
                  <a:pt x="253" y="153"/>
                  <a:pt x="255" y="150"/>
                </a:cubicBezTo>
                <a:cubicBezTo>
                  <a:pt x="256" y="148"/>
                  <a:pt x="259" y="148"/>
                  <a:pt x="262" y="147"/>
                </a:cubicBezTo>
                <a:cubicBezTo>
                  <a:pt x="262" y="147"/>
                  <a:pt x="268" y="143"/>
                  <a:pt x="266" y="143"/>
                </a:cubicBezTo>
                <a:cubicBezTo>
                  <a:pt x="270" y="144"/>
                  <a:pt x="279" y="139"/>
                  <a:pt x="272" y="135"/>
                </a:cubicBezTo>
                <a:cubicBezTo>
                  <a:pt x="273" y="133"/>
                  <a:pt x="270" y="132"/>
                  <a:pt x="268" y="132"/>
                </a:cubicBezTo>
                <a:cubicBezTo>
                  <a:pt x="269" y="131"/>
                  <a:pt x="272" y="132"/>
                  <a:pt x="273" y="131"/>
                </a:cubicBezTo>
                <a:cubicBezTo>
                  <a:pt x="276" y="129"/>
                  <a:pt x="274" y="128"/>
                  <a:pt x="271" y="127"/>
                </a:cubicBezTo>
                <a:cubicBezTo>
                  <a:pt x="268" y="126"/>
                  <a:pt x="263" y="128"/>
                  <a:pt x="261" y="130"/>
                </a:cubicBezTo>
                <a:cubicBezTo>
                  <a:pt x="259" y="132"/>
                  <a:pt x="257" y="134"/>
                  <a:pt x="255" y="135"/>
                </a:cubicBezTo>
                <a:close/>
                <a:moveTo>
                  <a:pt x="308" y="302"/>
                </a:moveTo>
                <a:cubicBezTo>
                  <a:pt x="306" y="301"/>
                  <a:pt x="303" y="301"/>
                  <a:pt x="301" y="300"/>
                </a:cubicBezTo>
                <a:cubicBezTo>
                  <a:pt x="299" y="300"/>
                  <a:pt x="298" y="299"/>
                  <a:pt x="295" y="298"/>
                </a:cubicBezTo>
                <a:cubicBezTo>
                  <a:pt x="296" y="293"/>
                  <a:pt x="290" y="292"/>
                  <a:pt x="287" y="289"/>
                </a:cubicBezTo>
                <a:cubicBezTo>
                  <a:pt x="284" y="287"/>
                  <a:pt x="282" y="284"/>
                  <a:pt x="277" y="285"/>
                </a:cubicBezTo>
                <a:cubicBezTo>
                  <a:pt x="276" y="285"/>
                  <a:pt x="271" y="287"/>
                  <a:pt x="272" y="288"/>
                </a:cubicBezTo>
                <a:cubicBezTo>
                  <a:pt x="269" y="285"/>
                  <a:pt x="268" y="284"/>
                  <a:pt x="263" y="282"/>
                </a:cubicBezTo>
                <a:cubicBezTo>
                  <a:pt x="259" y="281"/>
                  <a:pt x="257" y="276"/>
                  <a:pt x="253" y="281"/>
                </a:cubicBezTo>
                <a:cubicBezTo>
                  <a:pt x="251" y="283"/>
                  <a:pt x="252" y="286"/>
                  <a:pt x="251" y="288"/>
                </a:cubicBezTo>
                <a:cubicBezTo>
                  <a:pt x="247" y="285"/>
                  <a:pt x="254" y="282"/>
                  <a:pt x="251" y="279"/>
                </a:cubicBezTo>
                <a:cubicBezTo>
                  <a:pt x="248" y="275"/>
                  <a:pt x="243" y="281"/>
                  <a:pt x="240" y="282"/>
                </a:cubicBezTo>
                <a:cubicBezTo>
                  <a:pt x="239" y="284"/>
                  <a:pt x="237" y="284"/>
                  <a:pt x="236" y="286"/>
                </a:cubicBezTo>
                <a:cubicBezTo>
                  <a:pt x="235" y="287"/>
                  <a:pt x="234" y="290"/>
                  <a:pt x="233" y="291"/>
                </a:cubicBezTo>
                <a:cubicBezTo>
                  <a:pt x="233" y="289"/>
                  <a:pt x="228" y="290"/>
                  <a:pt x="228" y="288"/>
                </a:cubicBezTo>
                <a:cubicBezTo>
                  <a:pt x="229" y="294"/>
                  <a:pt x="229" y="301"/>
                  <a:pt x="230" y="307"/>
                </a:cubicBezTo>
                <a:cubicBezTo>
                  <a:pt x="231" y="310"/>
                  <a:pt x="230" y="316"/>
                  <a:pt x="227" y="319"/>
                </a:cubicBezTo>
                <a:cubicBezTo>
                  <a:pt x="224" y="321"/>
                  <a:pt x="221" y="324"/>
                  <a:pt x="220" y="329"/>
                </a:cubicBezTo>
                <a:cubicBezTo>
                  <a:pt x="220" y="332"/>
                  <a:pt x="220" y="334"/>
                  <a:pt x="223" y="335"/>
                </a:cubicBezTo>
                <a:cubicBezTo>
                  <a:pt x="223" y="339"/>
                  <a:pt x="219" y="342"/>
                  <a:pt x="219" y="346"/>
                </a:cubicBezTo>
                <a:cubicBezTo>
                  <a:pt x="219" y="346"/>
                  <a:pt x="220" y="348"/>
                  <a:pt x="220" y="350"/>
                </a:cubicBezTo>
                <a:cubicBezTo>
                  <a:pt x="254" y="344"/>
                  <a:pt x="285" y="327"/>
                  <a:pt x="308" y="302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83" name="Freeform 217"/>
          <p:cNvSpPr>
            <a:spLocks noEditPoints="1"/>
          </p:cNvSpPr>
          <p:nvPr/>
        </p:nvSpPr>
        <p:spPr bwMode="auto">
          <a:xfrm>
            <a:off x="5207629" y="4353768"/>
            <a:ext cx="532771" cy="399579"/>
          </a:xfrm>
          <a:custGeom>
            <a:avLst/>
            <a:gdLst/>
            <a:ahLst/>
            <a:cxnLst>
              <a:cxn ang="0">
                <a:pos x="78" y="58"/>
              </a:cxn>
              <a:cxn ang="0">
                <a:pos x="0" y="58"/>
              </a:cxn>
              <a:cxn ang="0">
                <a:pos x="0" y="0"/>
              </a:cxn>
              <a:cxn ang="0">
                <a:pos x="5" y="0"/>
              </a:cxn>
              <a:cxn ang="0">
                <a:pos x="5" y="53"/>
              </a:cxn>
              <a:cxn ang="0">
                <a:pos x="78" y="53"/>
              </a:cxn>
              <a:cxn ang="0">
                <a:pos x="78" y="58"/>
              </a:cxn>
              <a:cxn ang="0">
                <a:pos x="73" y="22"/>
              </a:cxn>
              <a:cxn ang="0">
                <a:pos x="71" y="23"/>
              </a:cxn>
              <a:cxn ang="0">
                <a:pos x="66" y="18"/>
              </a:cxn>
              <a:cxn ang="0">
                <a:pos x="42" y="42"/>
              </a:cxn>
              <a:cxn ang="0">
                <a:pos x="40" y="42"/>
              </a:cxn>
              <a:cxn ang="0">
                <a:pos x="31" y="34"/>
              </a:cxn>
              <a:cxn ang="0">
                <a:pos x="16" y="49"/>
              </a:cxn>
              <a:cxn ang="0">
                <a:pos x="8" y="42"/>
              </a:cxn>
              <a:cxn ang="0">
                <a:pos x="30" y="20"/>
              </a:cxn>
              <a:cxn ang="0">
                <a:pos x="32" y="20"/>
              </a:cxn>
              <a:cxn ang="0">
                <a:pos x="41" y="29"/>
              </a:cxn>
              <a:cxn ang="0">
                <a:pos x="59" y="11"/>
              </a:cxn>
              <a:cxn ang="0">
                <a:pos x="54" y="6"/>
              </a:cxn>
              <a:cxn ang="0">
                <a:pos x="55" y="4"/>
              </a:cxn>
              <a:cxn ang="0">
                <a:pos x="71" y="4"/>
              </a:cxn>
              <a:cxn ang="0">
                <a:pos x="73" y="6"/>
              </a:cxn>
              <a:cxn ang="0">
                <a:pos x="73" y="22"/>
              </a:cxn>
            </a:cxnLst>
            <a:rect l="0" t="0" r="r" b="b"/>
            <a:pathLst>
              <a:path w="78" h="58">
                <a:moveTo>
                  <a:pt x="78" y="58"/>
                </a:moveTo>
                <a:cubicBezTo>
                  <a:pt x="0" y="58"/>
                  <a:pt x="0" y="58"/>
                  <a:pt x="0" y="58"/>
                </a:cubicBezTo>
                <a:cubicBezTo>
                  <a:pt x="0" y="0"/>
                  <a:pt x="0" y="0"/>
                  <a:pt x="0" y="0"/>
                </a:cubicBezTo>
                <a:cubicBezTo>
                  <a:pt x="5" y="0"/>
                  <a:pt x="5" y="0"/>
                  <a:pt x="5" y="0"/>
                </a:cubicBezTo>
                <a:cubicBezTo>
                  <a:pt x="5" y="53"/>
                  <a:pt x="5" y="53"/>
                  <a:pt x="5" y="53"/>
                </a:cubicBezTo>
                <a:cubicBezTo>
                  <a:pt x="78" y="53"/>
                  <a:pt x="78" y="53"/>
                  <a:pt x="78" y="53"/>
                </a:cubicBezTo>
                <a:lnTo>
                  <a:pt x="78" y="58"/>
                </a:lnTo>
                <a:close/>
                <a:moveTo>
                  <a:pt x="73" y="22"/>
                </a:moveTo>
                <a:cubicBezTo>
                  <a:pt x="73" y="23"/>
                  <a:pt x="71" y="24"/>
                  <a:pt x="71" y="23"/>
                </a:cubicBezTo>
                <a:cubicBezTo>
                  <a:pt x="66" y="18"/>
                  <a:pt x="66" y="18"/>
                  <a:pt x="66" y="18"/>
                </a:cubicBezTo>
                <a:cubicBezTo>
                  <a:pt x="42" y="42"/>
                  <a:pt x="42" y="42"/>
                  <a:pt x="42" y="42"/>
                </a:cubicBezTo>
                <a:cubicBezTo>
                  <a:pt x="41" y="43"/>
                  <a:pt x="41" y="43"/>
                  <a:pt x="40" y="42"/>
                </a:cubicBezTo>
                <a:cubicBezTo>
                  <a:pt x="31" y="34"/>
                  <a:pt x="31" y="34"/>
                  <a:pt x="31" y="34"/>
                </a:cubicBezTo>
                <a:cubicBezTo>
                  <a:pt x="16" y="49"/>
                  <a:pt x="16" y="49"/>
                  <a:pt x="16" y="49"/>
                </a:cubicBezTo>
                <a:cubicBezTo>
                  <a:pt x="8" y="42"/>
                  <a:pt x="8" y="42"/>
                  <a:pt x="8" y="42"/>
                </a:cubicBezTo>
                <a:cubicBezTo>
                  <a:pt x="30" y="20"/>
                  <a:pt x="30" y="20"/>
                  <a:pt x="30" y="20"/>
                </a:cubicBezTo>
                <a:cubicBezTo>
                  <a:pt x="31" y="19"/>
                  <a:pt x="32" y="19"/>
                  <a:pt x="32" y="20"/>
                </a:cubicBezTo>
                <a:cubicBezTo>
                  <a:pt x="41" y="29"/>
                  <a:pt x="41" y="29"/>
                  <a:pt x="41" y="29"/>
                </a:cubicBezTo>
                <a:cubicBezTo>
                  <a:pt x="59" y="11"/>
                  <a:pt x="59" y="11"/>
                  <a:pt x="59" y="11"/>
                </a:cubicBezTo>
                <a:cubicBezTo>
                  <a:pt x="54" y="6"/>
                  <a:pt x="54" y="6"/>
                  <a:pt x="54" y="6"/>
                </a:cubicBezTo>
                <a:cubicBezTo>
                  <a:pt x="53" y="6"/>
                  <a:pt x="54" y="4"/>
                  <a:pt x="55" y="4"/>
                </a:cubicBezTo>
                <a:cubicBezTo>
                  <a:pt x="71" y="4"/>
                  <a:pt x="71" y="4"/>
                  <a:pt x="71" y="4"/>
                </a:cubicBezTo>
                <a:cubicBezTo>
                  <a:pt x="72" y="4"/>
                  <a:pt x="73" y="5"/>
                  <a:pt x="73" y="6"/>
                </a:cubicBezTo>
                <a:lnTo>
                  <a:pt x="73" y="22"/>
                </a:lnTo>
                <a:close/>
              </a:path>
            </a:pathLst>
          </a:custGeom>
          <a:solidFill>
            <a:srgbClr val="FF0000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84" name="Freeform 216"/>
          <p:cNvSpPr>
            <a:spLocks noEditPoints="1"/>
          </p:cNvSpPr>
          <p:nvPr/>
        </p:nvSpPr>
        <p:spPr bwMode="auto">
          <a:xfrm>
            <a:off x="6473872" y="4856688"/>
            <a:ext cx="476825" cy="480067"/>
          </a:xfrm>
          <a:custGeom>
            <a:avLst/>
            <a:gdLst/>
            <a:ahLst/>
            <a:cxnLst>
              <a:cxn ang="0">
                <a:pos x="68" y="34"/>
              </a:cxn>
              <a:cxn ang="0">
                <a:pos x="34" y="68"/>
              </a:cxn>
              <a:cxn ang="0">
                <a:pos x="0" y="34"/>
              </a:cxn>
              <a:cxn ang="0">
                <a:pos x="34" y="0"/>
              </a:cxn>
              <a:cxn ang="0">
                <a:pos x="68" y="34"/>
              </a:cxn>
              <a:cxn ang="0">
                <a:pos x="15" y="40"/>
              </a:cxn>
              <a:cxn ang="0">
                <a:pos x="14" y="34"/>
              </a:cxn>
              <a:cxn ang="0">
                <a:pos x="15" y="27"/>
              </a:cxn>
              <a:cxn ang="0">
                <a:pos x="8" y="20"/>
              </a:cxn>
              <a:cxn ang="0">
                <a:pos x="5" y="34"/>
              </a:cxn>
              <a:cxn ang="0">
                <a:pos x="8" y="47"/>
              </a:cxn>
              <a:cxn ang="0">
                <a:pos x="15" y="40"/>
              </a:cxn>
              <a:cxn ang="0">
                <a:pos x="48" y="34"/>
              </a:cxn>
              <a:cxn ang="0">
                <a:pos x="34" y="19"/>
              </a:cxn>
              <a:cxn ang="0">
                <a:pos x="19" y="34"/>
              </a:cxn>
              <a:cxn ang="0">
                <a:pos x="34" y="48"/>
              </a:cxn>
              <a:cxn ang="0">
                <a:pos x="48" y="34"/>
              </a:cxn>
              <a:cxn ang="0">
                <a:pos x="20" y="8"/>
              </a:cxn>
              <a:cxn ang="0">
                <a:pos x="27" y="15"/>
              </a:cxn>
              <a:cxn ang="0">
                <a:pos x="34" y="14"/>
              </a:cxn>
              <a:cxn ang="0">
                <a:pos x="40" y="15"/>
              </a:cxn>
              <a:cxn ang="0">
                <a:pos x="47" y="8"/>
              </a:cxn>
              <a:cxn ang="0">
                <a:pos x="34" y="5"/>
              </a:cxn>
              <a:cxn ang="0">
                <a:pos x="20" y="8"/>
              </a:cxn>
              <a:cxn ang="0">
                <a:pos x="47" y="59"/>
              </a:cxn>
              <a:cxn ang="0">
                <a:pos x="40" y="52"/>
              </a:cxn>
              <a:cxn ang="0">
                <a:pos x="34" y="53"/>
              </a:cxn>
              <a:cxn ang="0">
                <a:pos x="27" y="52"/>
              </a:cxn>
              <a:cxn ang="0">
                <a:pos x="20" y="59"/>
              </a:cxn>
              <a:cxn ang="0">
                <a:pos x="34" y="63"/>
              </a:cxn>
              <a:cxn ang="0">
                <a:pos x="47" y="59"/>
              </a:cxn>
              <a:cxn ang="0">
                <a:pos x="60" y="47"/>
              </a:cxn>
              <a:cxn ang="0">
                <a:pos x="63" y="34"/>
              </a:cxn>
              <a:cxn ang="0">
                <a:pos x="60" y="20"/>
              </a:cxn>
              <a:cxn ang="0">
                <a:pos x="52" y="27"/>
              </a:cxn>
              <a:cxn ang="0">
                <a:pos x="53" y="34"/>
              </a:cxn>
              <a:cxn ang="0">
                <a:pos x="52" y="40"/>
              </a:cxn>
              <a:cxn ang="0">
                <a:pos x="60" y="47"/>
              </a:cxn>
            </a:cxnLst>
            <a:rect l="0" t="0" r="r" b="b"/>
            <a:pathLst>
              <a:path w="68" h="68">
                <a:moveTo>
                  <a:pt x="68" y="34"/>
                </a:moveTo>
                <a:cubicBezTo>
                  <a:pt x="68" y="52"/>
                  <a:pt x="53" y="68"/>
                  <a:pt x="34" y="68"/>
                </a:cubicBezTo>
                <a:cubicBezTo>
                  <a:pt x="15" y="68"/>
                  <a:pt x="0" y="52"/>
                  <a:pt x="0" y="34"/>
                </a:cubicBezTo>
                <a:cubicBezTo>
                  <a:pt x="0" y="15"/>
                  <a:pt x="15" y="0"/>
                  <a:pt x="34" y="0"/>
                </a:cubicBezTo>
                <a:cubicBezTo>
                  <a:pt x="53" y="0"/>
                  <a:pt x="68" y="15"/>
                  <a:pt x="68" y="34"/>
                </a:cubicBezTo>
                <a:close/>
                <a:moveTo>
                  <a:pt x="15" y="40"/>
                </a:moveTo>
                <a:cubicBezTo>
                  <a:pt x="15" y="38"/>
                  <a:pt x="14" y="36"/>
                  <a:pt x="14" y="34"/>
                </a:cubicBezTo>
                <a:cubicBezTo>
                  <a:pt x="14" y="31"/>
                  <a:pt x="15" y="29"/>
                  <a:pt x="15" y="27"/>
                </a:cubicBezTo>
                <a:cubicBezTo>
                  <a:pt x="8" y="20"/>
                  <a:pt x="8" y="20"/>
                  <a:pt x="8" y="20"/>
                </a:cubicBezTo>
                <a:cubicBezTo>
                  <a:pt x="6" y="24"/>
                  <a:pt x="5" y="29"/>
                  <a:pt x="5" y="34"/>
                </a:cubicBezTo>
                <a:cubicBezTo>
                  <a:pt x="5" y="39"/>
                  <a:pt x="6" y="43"/>
                  <a:pt x="8" y="47"/>
                </a:cubicBezTo>
                <a:lnTo>
                  <a:pt x="15" y="40"/>
                </a:lnTo>
                <a:close/>
                <a:moveTo>
                  <a:pt x="48" y="34"/>
                </a:moveTo>
                <a:cubicBezTo>
                  <a:pt x="48" y="26"/>
                  <a:pt x="42" y="19"/>
                  <a:pt x="34" y="19"/>
                </a:cubicBezTo>
                <a:cubicBezTo>
                  <a:pt x="26" y="19"/>
                  <a:pt x="19" y="26"/>
                  <a:pt x="19" y="34"/>
                </a:cubicBezTo>
                <a:cubicBezTo>
                  <a:pt x="19" y="42"/>
                  <a:pt x="26" y="48"/>
                  <a:pt x="34" y="48"/>
                </a:cubicBezTo>
                <a:cubicBezTo>
                  <a:pt x="42" y="48"/>
                  <a:pt x="48" y="42"/>
                  <a:pt x="48" y="34"/>
                </a:cubicBezTo>
                <a:close/>
                <a:moveTo>
                  <a:pt x="20" y="8"/>
                </a:moveTo>
                <a:cubicBezTo>
                  <a:pt x="27" y="15"/>
                  <a:pt x="27" y="15"/>
                  <a:pt x="27" y="15"/>
                </a:cubicBezTo>
                <a:cubicBezTo>
                  <a:pt x="29" y="15"/>
                  <a:pt x="32" y="14"/>
                  <a:pt x="34" y="14"/>
                </a:cubicBezTo>
                <a:cubicBezTo>
                  <a:pt x="36" y="14"/>
                  <a:pt x="38" y="15"/>
                  <a:pt x="40" y="15"/>
                </a:cubicBezTo>
                <a:cubicBezTo>
                  <a:pt x="47" y="8"/>
                  <a:pt x="47" y="8"/>
                  <a:pt x="47" y="8"/>
                </a:cubicBezTo>
                <a:cubicBezTo>
                  <a:pt x="43" y="6"/>
                  <a:pt x="39" y="5"/>
                  <a:pt x="34" y="5"/>
                </a:cubicBezTo>
                <a:cubicBezTo>
                  <a:pt x="29" y="5"/>
                  <a:pt x="24" y="6"/>
                  <a:pt x="20" y="8"/>
                </a:cubicBezTo>
                <a:close/>
                <a:moveTo>
                  <a:pt x="47" y="59"/>
                </a:moveTo>
                <a:cubicBezTo>
                  <a:pt x="40" y="52"/>
                  <a:pt x="40" y="52"/>
                  <a:pt x="40" y="52"/>
                </a:cubicBezTo>
                <a:cubicBezTo>
                  <a:pt x="38" y="53"/>
                  <a:pt x="36" y="53"/>
                  <a:pt x="34" y="53"/>
                </a:cubicBezTo>
                <a:cubicBezTo>
                  <a:pt x="32" y="53"/>
                  <a:pt x="29" y="53"/>
                  <a:pt x="27" y="52"/>
                </a:cubicBezTo>
                <a:cubicBezTo>
                  <a:pt x="20" y="59"/>
                  <a:pt x="20" y="59"/>
                  <a:pt x="20" y="59"/>
                </a:cubicBezTo>
                <a:cubicBezTo>
                  <a:pt x="24" y="62"/>
                  <a:pt x="29" y="63"/>
                  <a:pt x="34" y="63"/>
                </a:cubicBezTo>
                <a:cubicBezTo>
                  <a:pt x="39" y="63"/>
                  <a:pt x="43" y="62"/>
                  <a:pt x="47" y="59"/>
                </a:cubicBezTo>
                <a:close/>
                <a:moveTo>
                  <a:pt x="60" y="47"/>
                </a:moveTo>
                <a:cubicBezTo>
                  <a:pt x="62" y="43"/>
                  <a:pt x="63" y="39"/>
                  <a:pt x="63" y="34"/>
                </a:cubicBezTo>
                <a:cubicBezTo>
                  <a:pt x="63" y="29"/>
                  <a:pt x="62" y="24"/>
                  <a:pt x="60" y="20"/>
                </a:cubicBezTo>
                <a:cubicBezTo>
                  <a:pt x="52" y="27"/>
                  <a:pt x="52" y="27"/>
                  <a:pt x="52" y="27"/>
                </a:cubicBezTo>
                <a:cubicBezTo>
                  <a:pt x="53" y="29"/>
                  <a:pt x="53" y="32"/>
                  <a:pt x="53" y="34"/>
                </a:cubicBezTo>
                <a:cubicBezTo>
                  <a:pt x="53" y="36"/>
                  <a:pt x="53" y="38"/>
                  <a:pt x="52" y="40"/>
                </a:cubicBezTo>
                <a:lnTo>
                  <a:pt x="60" y="47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85" name="Freeform 135"/>
          <p:cNvSpPr>
            <a:spLocks noEditPoints="1"/>
          </p:cNvSpPr>
          <p:nvPr/>
        </p:nvSpPr>
        <p:spPr bwMode="auto">
          <a:xfrm>
            <a:off x="6425059" y="3389415"/>
            <a:ext cx="426578" cy="399579"/>
          </a:xfrm>
          <a:custGeom>
            <a:avLst/>
            <a:gdLst/>
            <a:ahLst/>
            <a:cxnLst>
              <a:cxn ang="0">
                <a:pos x="13" y="39"/>
              </a:cxn>
              <a:cxn ang="0">
                <a:pos x="8" y="39"/>
              </a:cxn>
              <a:cxn ang="0">
                <a:pos x="0" y="33"/>
              </a:cxn>
              <a:cxn ang="0">
                <a:pos x="5" y="19"/>
              </a:cxn>
              <a:cxn ang="0">
                <a:pos x="15" y="22"/>
              </a:cxn>
              <a:cxn ang="0">
                <a:pos x="20" y="21"/>
              </a:cxn>
              <a:cxn ang="0">
                <a:pos x="20" y="24"/>
              </a:cxn>
              <a:cxn ang="0">
                <a:pos x="23" y="34"/>
              </a:cxn>
              <a:cxn ang="0">
                <a:pos x="13" y="39"/>
              </a:cxn>
              <a:cxn ang="0">
                <a:pos x="15" y="19"/>
              </a:cxn>
              <a:cxn ang="0">
                <a:pos x="5" y="9"/>
              </a:cxn>
              <a:cxn ang="0">
                <a:pos x="15" y="0"/>
              </a:cxn>
              <a:cxn ang="0">
                <a:pos x="25" y="9"/>
              </a:cxn>
              <a:cxn ang="0">
                <a:pos x="15" y="19"/>
              </a:cxn>
              <a:cxn ang="0">
                <a:pos x="53" y="68"/>
              </a:cxn>
              <a:cxn ang="0">
                <a:pos x="20" y="68"/>
              </a:cxn>
              <a:cxn ang="0">
                <a:pos x="10" y="58"/>
              </a:cxn>
              <a:cxn ang="0">
                <a:pos x="23" y="36"/>
              </a:cxn>
              <a:cxn ang="0">
                <a:pos x="37" y="41"/>
              </a:cxn>
              <a:cxn ang="0">
                <a:pos x="50" y="36"/>
              </a:cxn>
              <a:cxn ang="0">
                <a:pos x="64" y="58"/>
              </a:cxn>
              <a:cxn ang="0">
                <a:pos x="53" y="68"/>
              </a:cxn>
              <a:cxn ang="0">
                <a:pos x="37" y="39"/>
              </a:cxn>
              <a:cxn ang="0">
                <a:pos x="22" y="24"/>
              </a:cxn>
              <a:cxn ang="0">
                <a:pos x="37" y="9"/>
              </a:cxn>
              <a:cxn ang="0">
                <a:pos x="51" y="24"/>
              </a:cxn>
              <a:cxn ang="0">
                <a:pos x="37" y="39"/>
              </a:cxn>
              <a:cxn ang="0">
                <a:pos x="59" y="19"/>
              </a:cxn>
              <a:cxn ang="0">
                <a:pos x="49" y="9"/>
              </a:cxn>
              <a:cxn ang="0">
                <a:pos x="59" y="0"/>
              </a:cxn>
              <a:cxn ang="0">
                <a:pos x="68" y="9"/>
              </a:cxn>
              <a:cxn ang="0">
                <a:pos x="59" y="19"/>
              </a:cxn>
              <a:cxn ang="0">
                <a:pos x="66" y="39"/>
              </a:cxn>
              <a:cxn ang="0">
                <a:pos x="61" y="39"/>
              </a:cxn>
              <a:cxn ang="0">
                <a:pos x="51" y="34"/>
              </a:cxn>
              <a:cxn ang="0">
                <a:pos x="54" y="24"/>
              </a:cxn>
              <a:cxn ang="0">
                <a:pos x="54" y="21"/>
              </a:cxn>
              <a:cxn ang="0">
                <a:pos x="59" y="22"/>
              </a:cxn>
              <a:cxn ang="0">
                <a:pos x="69" y="19"/>
              </a:cxn>
              <a:cxn ang="0">
                <a:pos x="73" y="33"/>
              </a:cxn>
              <a:cxn ang="0">
                <a:pos x="66" y="39"/>
              </a:cxn>
            </a:cxnLst>
            <a:rect l="0" t="0" r="r" b="b"/>
            <a:pathLst>
              <a:path w="73" h="68">
                <a:moveTo>
                  <a:pt x="13" y="39"/>
                </a:moveTo>
                <a:cubicBezTo>
                  <a:pt x="8" y="39"/>
                  <a:pt x="8" y="39"/>
                  <a:pt x="8" y="39"/>
                </a:cubicBezTo>
                <a:cubicBezTo>
                  <a:pt x="4" y="39"/>
                  <a:pt x="0" y="37"/>
                  <a:pt x="0" y="33"/>
                </a:cubicBezTo>
                <a:cubicBezTo>
                  <a:pt x="0" y="29"/>
                  <a:pt x="0" y="19"/>
                  <a:pt x="5" y="19"/>
                </a:cubicBezTo>
                <a:cubicBezTo>
                  <a:pt x="6" y="19"/>
                  <a:pt x="10" y="22"/>
                  <a:pt x="15" y="22"/>
                </a:cubicBezTo>
                <a:cubicBezTo>
                  <a:pt x="17" y="22"/>
                  <a:pt x="18" y="22"/>
                  <a:pt x="20" y="21"/>
                </a:cubicBezTo>
                <a:cubicBezTo>
                  <a:pt x="20" y="22"/>
                  <a:pt x="20" y="23"/>
                  <a:pt x="20" y="24"/>
                </a:cubicBezTo>
                <a:cubicBezTo>
                  <a:pt x="20" y="27"/>
                  <a:pt x="21" y="31"/>
                  <a:pt x="23" y="34"/>
                </a:cubicBezTo>
                <a:cubicBezTo>
                  <a:pt x="19" y="34"/>
                  <a:pt x="15" y="36"/>
                  <a:pt x="13" y="39"/>
                </a:cubicBezTo>
                <a:close/>
                <a:moveTo>
                  <a:pt x="15" y="19"/>
                </a:moveTo>
                <a:cubicBezTo>
                  <a:pt x="10" y="19"/>
                  <a:pt x="5" y="15"/>
                  <a:pt x="5" y="9"/>
                </a:cubicBezTo>
                <a:cubicBezTo>
                  <a:pt x="5" y="4"/>
                  <a:pt x="10" y="0"/>
                  <a:pt x="15" y="0"/>
                </a:cubicBezTo>
                <a:cubicBezTo>
                  <a:pt x="20" y="0"/>
                  <a:pt x="25" y="4"/>
                  <a:pt x="25" y="9"/>
                </a:cubicBezTo>
                <a:cubicBezTo>
                  <a:pt x="25" y="15"/>
                  <a:pt x="20" y="19"/>
                  <a:pt x="15" y="19"/>
                </a:cubicBezTo>
                <a:close/>
                <a:moveTo>
                  <a:pt x="53" y="68"/>
                </a:moveTo>
                <a:cubicBezTo>
                  <a:pt x="20" y="68"/>
                  <a:pt x="20" y="68"/>
                  <a:pt x="20" y="68"/>
                </a:cubicBezTo>
                <a:cubicBezTo>
                  <a:pt x="14" y="68"/>
                  <a:pt x="10" y="64"/>
                  <a:pt x="10" y="58"/>
                </a:cubicBezTo>
                <a:cubicBezTo>
                  <a:pt x="10" y="49"/>
                  <a:pt x="12" y="36"/>
                  <a:pt x="23" y="36"/>
                </a:cubicBezTo>
                <a:cubicBezTo>
                  <a:pt x="25" y="36"/>
                  <a:pt x="29" y="41"/>
                  <a:pt x="37" y="41"/>
                </a:cubicBezTo>
                <a:cubicBezTo>
                  <a:pt x="44" y="41"/>
                  <a:pt x="49" y="36"/>
                  <a:pt x="50" y="36"/>
                </a:cubicBezTo>
                <a:cubicBezTo>
                  <a:pt x="62" y="36"/>
                  <a:pt x="64" y="49"/>
                  <a:pt x="64" y="58"/>
                </a:cubicBezTo>
                <a:cubicBezTo>
                  <a:pt x="64" y="64"/>
                  <a:pt x="60" y="68"/>
                  <a:pt x="53" y="68"/>
                </a:cubicBezTo>
                <a:close/>
                <a:moveTo>
                  <a:pt x="37" y="39"/>
                </a:moveTo>
                <a:cubicBezTo>
                  <a:pt x="29" y="39"/>
                  <a:pt x="22" y="32"/>
                  <a:pt x="22" y="24"/>
                </a:cubicBezTo>
                <a:cubicBezTo>
                  <a:pt x="22" y="16"/>
                  <a:pt x="29" y="9"/>
                  <a:pt x="37" y="9"/>
                </a:cubicBezTo>
                <a:cubicBezTo>
                  <a:pt x="45" y="9"/>
                  <a:pt x="51" y="16"/>
                  <a:pt x="51" y="24"/>
                </a:cubicBezTo>
                <a:cubicBezTo>
                  <a:pt x="51" y="32"/>
                  <a:pt x="45" y="39"/>
                  <a:pt x="37" y="39"/>
                </a:cubicBezTo>
                <a:close/>
                <a:moveTo>
                  <a:pt x="59" y="19"/>
                </a:moveTo>
                <a:cubicBezTo>
                  <a:pt x="53" y="19"/>
                  <a:pt x="49" y="15"/>
                  <a:pt x="49" y="9"/>
                </a:cubicBezTo>
                <a:cubicBezTo>
                  <a:pt x="49" y="4"/>
                  <a:pt x="53" y="0"/>
                  <a:pt x="59" y="0"/>
                </a:cubicBezTo>
                <a:cubicBezTo>
                  <a:pt x="64" y="0"/>
                  <a:pt x="68" y="4"/>
                  <a:pt x="68" y="9"/>
                </a:cubicBezTo>
                <a:cubicBezTo>
                  <a:pt x="68" y="15"/>
                  <a:pt x="64" y="19"/>
                  <a:pt x="59" y="19"/>
                </a:cubicBezTo>
                <a:close/>
                <a:moveTo>
                  <a:pt x="66" y="39"/>
                </a:moveTo>
                <a:cubicBezTo>
                  <a:pt x="61" y="39"/>
                  <a:pt x="61" y="39"/>
                  <a:pt x="61" y="39"/>
                </a:cubicBezTo>
                <a:cubicBezTo>
                  <a:pt x="58" y="36"/>
                  <a:pt x="55" y="34"/>
                  <a:pt x="51" y="34"/>
                </a:cubicBezTo>
                <a:cubicBezTo>
                  <a:pt x="53" y="31"/>
                  <a:pt x="54" y="27"/>
                  <a:pt x="54" y="24"/>
                </a:cubicBezTo>
                <a:cubicBezTo>
                  <a:pt x="54" y="23"/>
                  <a:pt x="54" y="22"/>
                  <a:pt x="54" y="21"/>
                </a:cubicBezTo>
                <a:cubicBezTo>
                  <a:pt x="55" y="22"/>
                  <a:pt x="57" y="22"/>
                  <a:pt x="59" y="22"/>
                </a:cubicBezTo>
                <a:cubicBezTo>
                  <a:pt x="64" y="22"/>
                  <a:pt x="68" y="19"/>
                  <a:pt x="69" y="19"/>
                </a:cubicBezTo>
                <a:cubicBezTo>
                  <a:pt x="73" y="19"/>
                  <a:pt x="73" y="29"/>
                  <a:pt x="73" y="33"/>
                </a:cubicBezTo>
                <a:cubicBezTo>
                  <a:pt x="73" y="37"/>
                  <a:pt x="70" y="39"/>
                  <a:pt x="66" y="39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0917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7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1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35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500"/>
                            </p:stCondLst>
                            <p:childTnLst>
                              <p:par>
                                <p:cTn id="4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000"/>
                            </p:stCondLst>
                            <p:childTnLst>
                              <p:par>
                                <p:cTn id="47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9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7000"/>
                            </p:stCondLst>
                            <p:childTnLst>
                              <p:par>
                                <p:cTn id="5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5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8000"/>
                            </p:stCondLst>
                            <p:childTnLst>
                              <p:par>
                                <p:cTn id="61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63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9000"/>
                            </p:stCondLst>
                            <p:childTnLst>
                              <p:par>
                                <p:cTn id="6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9500"/>
                            </p:stCondLst>
                            <p:childTnLst>
                              <p:par>
                                <p:cTn id="7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3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 animBg="1"/>
      <p:bldP spid="72" grpId="0" animBg="1"/>
      <p:bldP spid="73" grpId="0" animBg="1"/>
      <p:bldP spid="74" grpId="0" animBg="1"/>
      <p:bldP spid="75" grpId="0" animBg="1"/>
      <p:bldP spid="76" grpId="0"/>
      <p:bldP spid="77" grpId="0"/>
      <p:bldP spid="78" grpId="0"/>
      <p:bldP spid="79" grpId="0"/>
      <p:bldP spid="80" grpId="0"/>
      <p:bldP spid="81" grpId="0" animBg="1"/>
      <p:bldP spid="82" grpId="0" animBg="1"/>
      <p:bldP spid="83" grpId="0" animBg="1"/>
      <p:bldP spid="84" grpId="0" animBg="1"/>
      <p:bldP spid="8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37000">
                <a:schemeClr val="tx1">
                  <a:alpha val="90000"/>
                </a:schemeClr>
              </a:gs>
              <a:gs pos="100000">
                <a:schemeClr val="tx1">
                  <a:alpha val="69000"/>
                </a:schemeClr>
              </a:gs>
            </a:gsLst>
            <a:lin ang="18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25240" y="474416"/>
            <a:ext cx="3416320" cy="7571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3600" b="1" dirty="0" smtClean="0">
                <a:solidFill>
                  <a:srgbClr val="FF0000"/>
                </a:solidFill>
                <a:latin typeface="Microsoft YaHei" charset="-122"/>
                <a:ea typeface="Microsoft YaHei" charset="-122"/>
                <a:cs typeface="Microsoft YaHei" charset="-122"/>
              </a:rPr>
              <a:t>工作</a:t>
            </a:r>
            <a:r>
              <a:rPr lang="zh-CN" altLang="en-US" sz="3600" b="1" smtClean="0">
                <a:solidFill>
                  <a:srgbClr val="FF0000"/>
                </a:solidFill>
                <a:latin typeface="Microsoft YaHei" charset="-122"/>
                <a:ea typeface="Microsoft YaHei" charset="-122"/>
                <a:cs typeface="Microsoft YaHei" charset="-122"/>
              </a:rPr>
              <a:t>内容和职责</a:t>
            </a:r>
            <a:endParaRPr lang="zh-CN" altLang="en-US" sz="3600" b="1">
              <a:solidFill>
                <a:srgbClr val="FF0000"/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sp>
        <p:nvSpPr>
          <p:cNvPr id="11" name="燕尾形 10"/>
          <p:cNvSpPr/>
          <p:nvPr/>
        </p:nvSpPr>
        <p:spPr>
          <a:xfrm>
            <a:off x="4141560" y="637231"/>
            <a:ext cx="431499" cy="431499"/>
          </a:xfrm>
          <a:prstGeom prst="chevr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12" name="燕尾形 11"/>
          <p:cNvSpPr/>
          <p:nvPr/>
        </p:nvSpPr>
        <p:spPr>
          <a:xfrm>
            <a:off x="4544424" y="637231"/>
            <a:ext cx="431499" cy="431499"/>
          </a:xfrm>
          <a:prstGeom prst="chevr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13" name="燕尾形 12"/>
          <p:cNvSpPr/>
          <p:nvPr/>
        </p:nvSpPr>
        <p:spPr>
          <a:xfrm>
            <a:off x="4947287" y="637231"/>
            <a:ext cx="431499" cy="431499"/>
          </a:xfrm>
          <a:prstGeom prst="chevr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cxnSp>
        <p:nvCxnSpPr>
          <p:cNvPr id="14" name="直接连接符 7"/>
          <p:cNvCxnSpPr/>
          <p:nvPr/>
        </p:nvCxnSpPr>
        <p:spPr>
          <a:xfrm>
            <a:off x="801333" y="1358745"/>
            <a:ext cx="10335109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4" name="Group 3"/>
          <p:cNvGrpSpPr>
            <a:grpSpLocks/>
          </p:cNvGrpSpPr>
          <p:nvPr/>
        </p:nvGrpSpPr>
        <p:grpSpPr bwMode="auto">
          <a:xfrm>
            <a:off x="1039512" y="1711816"/>
            <a:ext cx="10052957" cy="3942096"/>
            <a:chOff x="-63113" y="55265"/>
            <a:chExt cx="10571140" cy="4146123"/>
          </a:xfrm>
        </p:grpSpPr>
        <p:grpSp>
          <p:nvGrpSpPr>
            <p:cNvPr id="25" name="Group 4"/>
            <p:cNvGrpSpPr>
              <a:grpSpLocks/>
            </p:cNvGrpSpPr>
            <p:nvPr/>
          </p:nvGrpSpPr>
          <p:grpSpPr bwMode="auto">
            <a:xfrm>
              <a:off x="576369" y="55265"/>
              <a:ext cx="9931658" cy="4146123"/>
              <a:chOff x="0" y="17755"/>
              <a:chExt cx="3190685" cy="1332000"/>
            </a:xfrm>
          </p:grpSpPr>
          <p:cxnSp>
            <p:nvCxnSpPr>
              <p:cNvPr id="31" name="直接连接符 3"/>
              <p:cNvCxnSpPr>
                <a:cxnSpLocks noChangeShapeType="1"/>
              </p:cNvCxnSpPr>
              <p:nvPr/>
            </p:nvCxnSpPr>
            <p:spPr bwMode="auto">
              <a:xfrm>
                <a:off x="0" y="107813"/>
                <a:ext cx="3190685" cy="0"/>
              </a:xfrm>
              <a:prstGeom prst="line">
                <a:avLst/>
              </a:prstGeom>
              <a:noFill/>
              <a:ln w="0" cmpd="sng">
                <a:solidFill>
                  <a:srgbClr val="D9D9D9">
                    <a:alpha val="25000"/>
                  </a:srgb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32" name="直接连接符 4"/>
              <p:cNvCxnSpPr>
                <a:cxnSpLocks noChangeShapeType="1"/>
              </p:cNvCxnSpPr>
              <p:nvPr/>
            </p:nvCxnSpPr>
            <p:spPr bwMode="auto">
              <a:xfrm>
                <a:off x="0" y="413860"/>
                <a:ext cx="3190685" cy="0"/>
              </a:xfrm>
              <a:prstGeom prst="line">
                <a:avLst/>
              </a:prstGeom>
              <a:noFill/>
              <a:ln w="0" cmpd="sng">
                <a:solidFill>
                  <a:srgbClr val="D9D9D9">
                    <a:alpha val="25000"/>
                  </a:srgb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33" name="直接连接符 5"/>
              <p:cNvCxnSpPr>
                <a:cxnSpLocks noChangeShapeType="1"/>
              </p:cNvCxnSpPr>
              <p:nvPr/>
            </p:nvCxnSpPr>
            <p:spPr bwMode="auto">
              <a:xfrm>
                <a:off x="0" y="719907"/>
                <a:ext cx="3190685" cy="0"/>
              </a:xfrm>
              <a:prstGeom prst="line">
                <a:avLst/>
              </a:prstGeom>
              <a:noFill/>
              <a:ln w="0" cmpd="sng">
                <a:solidFill>
                  <a:srgbClr val="D9D9D9">
                    <a:alpha val="25000"/>
                  </a:srgb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34" name="直接连接符 6"/>
              <p:cNvCxnSpPr>
                <a:cxnSpLocks noChangeShapeType="1"/>
              </p:cNvCxnSpPr>
              <p:nvPr/>
            </p:nvCxnSpPr>
            <p:spPr bwMode="auto">
              <a:xfrm>
                <a:off x="0" y="1025954"/>
                <a:ext cx="3190685" cy="0"/>
              </a:xfrm>
              <a:prstGeom prst="line">
                <a:avLst/>
              </a:prstGeom>
              <a:noFill/>
              <a:ln w="0" cmpd="sng">
                <a:solidFill>
                  <a:srgbClr val="D9D9D9">
                    <a:alpha val="25000"/>
                  </a:srgb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35" name="直接连接符 7"/>
              <p:cNvCxnSpPr>
                <a:cxnSpLocks noChangeShapeType="1"/>
              </p:cNvCxnSpPr>
              <p:nvPr/>
            </p:nvCxnSpPr>
            <p:spPr bwMode="auto">
              <a:xfrm>
                <a:off x="0" y="1348955"/>
                <a:ext cx="3190685" cy="0"/>
              </a:xfrm>
              <a:prstGeom prst="line">
                <a:avLst/>
              </a:prstGeom>
              <a:noFill/>
              <a:ln w="6350" cmpd="sng">
                <a:solidFill>
                  <a:srgbClr val="D9D9D9"/>
                </a:solidFill>
                <a:round/>
                <a:headEnd/>
                <a:tailEnd type="stealth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36" name="直接连接符 8"/>
              <p:cNvCxnSpPr>
                <a:cxnSpLocks noChangeShapeType="1"/>
              </p:cNvCxnSpPr>
              <p:nvPr/>
            </p:nvCxnSpPr>
            <p:spPr bwMode="auto">
              <a:xfrm>
                <a:off x="0" y="17755"/>
                <a:ext cx="0" cy="1332000"/>
              </a:xfrm>
              <a:prstGeom prst="line">
                <a:avLst/>
              </a:prstGeom>
              <a:noFill/>
              <a:ln w="6350" cmpd="sng">
                <a:solidFill>
                  <a:srgbClr val="D9D9D9"/>
                </a:solidFill>
                <a:round/>
                <a:headEnd type="stealth"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26" name="矩形 25"/>
            <p:cNvSpPr>
              <a:spLocks noChangeArrowheads="1"/>
            </p:cNvSpPr>
            <p:nvPr/>
          </p:nvSpPr>
          <p:spPr bwMode="auto">
            <a:xfrm>
              <a:off x="-63113" y="74673"/>
              <a:ext cx="666161" cy="4208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9pPr>
            </a:lstStyle>
            <a:p>
              <a:pPr algn="r"/>
              <a:r>
                <a:rPr lang="en-US" altLang="zh-CN" sz="2000">
                  <a:solidFill>
                    <a:schemeClr val="bg1"/>
                  </a:solidFill>
                  <a:latin typeface="FZXiaoBiaoSong-B05S" charset="-122"/>
                  <a:ea typeface="FZXiaoBiaoSong-B05S" charset="-122"/>
                  <a:cs typeface="FZXiaoBiaoSong-B05S" charset="-122"/>
                </a:rPr>
                <a:t> 100</a:t>
              </a:r>
              <a:endParaRPr lang="zh-CN" altLang="en-US" sz="2000">
                <a:solidFill>
                  <a:schemeClr val="bg1"/>
                </a:solidFill>
                <a:latin typeface="FZXiaoBiaoSong-B05S" charset="-122"/>
                <a:ea typeface="FZXiaoBiaoSong-B05S" charset="-122"/>
                <a:cs typeface="FZXiaoBiaoSong-B05S" charset="-122"/>
              </a:endParaRPr>
            </a:p>
          </p:txBody>
        </p:sp>
        <p:sp>
          <p:nvSpPr>
            <p:cNvPr id="27" name="矩形 26"/>
            <p:cNvSpPr>
              <a:spLocks noChangeArrowheads="1"/>
            </p:cNvSpPr>
            <p:nvPr/>
          </p:nvSpPr>
          <p:spPr bwMode="auto">
            <a:xfrm>
              <a:off x="206588" y="3768058"/>
              <a:ext cx="396460" cy="4208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9pPr>
            </a:lstStyle>
            <a:p>
              <a:pPr algn="r"/>
              <a:r>
                <a:rPr lang="en-US" altLang="zh-CN" sz="2000">
                  <a:solidFill>
                    <a:schemeClr val="bg1"/>
                  </a:solidFill>
                  <a:latin typeface="FZXiaoBiaoSong-B05S" charset="-122"/>
                  <a:ea typeface="FZXiaoBiaoSong-B05S" charset="-122"/>
                  <a:cs typeface="FZXiaoBiaoSong-B05S" charset="-122"/>
                </a:rPr>
                <a:t> 0</a:t>
              </a:r>
              <a:endParaRPr lang="zh-CN" altLang="en-US" sz="2000">
                <a:solidFill>
                  <a:schemeClr val="bg1"/>
                </a:solidFill>
                <a:latin typeface="FZXiaoBiaoSong-B05S" charset="-122"/>
                <a:ea typeface="FZXiaoBiaoSong-B05S" charset="-122"/>
                <a:cs typeface="FZXiaoBiaoSong-B05S" charset="-122"/>
              </a:endParaRPr>
            </a:p>
          </p:txBody>
        </p:sp>
        <p:sp>
          <p:nvSpPr>
            <p:cNvPr id="28" name="矩形 27"/>
            <p:cNvSpPr>
              <a:spLocks noChangeArrowheads="1"/>
            </p:cNvSpPr>
            <p:nvPr/>
          </p:nvSpPr>
          <p:spPr bwMode="auto">
            <a:xfrm>
              <a:off x="71736" y="1966299"/>
              <a:ext cx="531312" cy="4208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9pPr>
            </a:lstStyle>
            <a:p>
              <a:pPr algn="r"/>
              <a:r>
                <a:rPr lang="en-US" altLang="zh-CN" sz="2000">
                  <a:solidFill>
                    <a:schemeClr val="bg1"/>
                  </a:solidFill>
                  <a:latin typeface="FZXiaoBiaoSong-B05S" charset="-122"/>
                  <a:ea typeface="FZXiaoBiaoSong-B05S" charset="-122"/>
                  <a:cs typeface="FZXiaoBiaoSong-B05S" charset="-122"/>
                </a:rPr>
                <a:t> 50</a:t>
              </a:r>
              <a:endParaRPr lang="zh-CN" altLang="en-US" sz="2000">
                <a:solidFill>
                  <a:schemeClr val="bg1"/>
                </a:solidFill>
                <a:latin typeface="FZXiaoBiaoSong-B05S" charset="-122"/>
                <a:ea typeface="FZXiaoBiaoSong-B05S" charset="-122"/>
                <a:cs typeface="FZXiaoBiaoSong-B05S" charset="-122"/>
              </a:endParaRPr>
            </a:p>
          </p:txBody>
        </p:sp>
        <p:sp>
          <p:nvSpPr>
            <p:cNvPr id="29" name="矩形 27"/>
            <p:cNvSpPr>
              <a:spLocks noChangeArrowheads="1"/>
            </p:cNvSpPr>
            <p:nvPr/>
          </p:nvSpPr>
          <p:spPr bwMode="auto">
            <a:xfrm>
              <a:off x="71737" y="1029472"/>
              <a:ext cx="531312" cy="4208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9pPr>
            </a:lstStyle>
            <a:p>
              <a:pPr algn="r"/>
              <a:r>
                <a:rPr lang="en-US" altLang="zh-CN" sz="2000" dirty="0">
                  <a:solidFill>
                    <a:schemeClr val="bg1"/>
                  </a:solidFill>
                  <a:latin typeface="FZXiaoBiaoSong-B05S" charset="-122"/>
                  <a:ea typeface="FZXiaoBiaoSong-B05S" charset="-122"/>
                  <a:cs typeface="FZXiaoBiaoSong-B05S" charset="-122"/>
                </a:rPr>
                <a:t> 75</a:t>
              </a:r>
              <a:endParaRPr lang="zh-CN" altLang="en-US" sz="2000" dirty="0">
                <a:solidFill>
                  <a:schemeClr val="bg1"/>
                </a:solidFill>
                <a:latin typeface="FZXiaoBiaoSong-B05S" charset="-122"/>
                <a:ea typeface="FZXiaoBiaoSong-B05S" charset="-122"/>
                <a:cs typeface="FZXiaoBiaoSong-B05S" charset="-122"/>
              </a:endParaRPr>
            </a:p>
          </p:txBody>
        </p:sp>
        <p:sp>
          <p:nvSpPr>
            <p:cNvPr id="30" name="矩形 28"/>
            <p:cNvSpPr>
              <a:spLocks noChangeArrowheads="1"/>
            </p:cNvSpPr>
            <p:nvPr/>
          </p:nvSpPr>
          <p:spPr bwMode="auto">
            <a:xfrm>
              <a:off x="71736" y="2921098"/>
              <a:ext cx="531312" cy="4208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9pPr>
            </a:lstStyle>
            <a:p>
              <a:pPr algn="r"/>
              <a:r>
                <a:rPr lang="en-US" altLang="zh-CN" sz="2000">
                  <a:solidFill>
                    <a:schemeClr val="bg1"/>
                  </a:solidFill>
                  <a:latin typeface="FZXiaoBiaoSong-B05S" charset="-122"/>
                  <a:ea typeface="FZXiaoBiaoSong-B05S" charset="-122"/>
                  <a:cs typeface="FZXiaoBiaoSong-B05S" charset="-122"/>
                </a:rPr>
                <a:t> 25</a:t>
              </a:r>
              <a:endParaRPr lang="zh-CN" altLang="en-US" sz="2000">
                <a:solidFill>
                  <a:schemeClr val="bg1"/>
                </a:solidFill>
                <a:latin typeface="FZXiaoBiaoSong-B05S" charset="-122"/>
                <a:ea typeface="FZXiaoBiaoSong-B05S" charset="-122"/>
                <a:cs typeface="FZXiaoBiaoSong-B05S" charset="-122"/>
              </a:endParaRPr>
            </a:p>
          </p:txBody>
        </p:sp>
      </p:grpSp>
      <p:grpSp>
        <p:nvGrpSpPr>
          <p:cNvPr id="37" name="Group 16"/>
          <p:cNvGrpSpPr>
            <a:grpSpLocks/>
          </p:cNvGrpSpPr>
          <p:nvPr/>
        </p:nvGrpSpPr>
        <p:grpSpPr bwMode="auto">
          <a:xfrm>
            <a:off x="2485382" y="2476965"/>
            <a:ext cx="499724" cy="3173466"/>
            <a:chOff x="0" y="0"/>
            <a:chExt cx="524436" cy="3337933"/>
          </a:xfrm>
        </p:grpSpPr>
        <p:sp>
          <p:nvSpPr>
            <p:cNvPr id="38" name="立方体 43"/>
            <p:cNvSpPr>
              <a:spLocks noChangeArrowheads="1"/>
            </p:cNvSpPr>
            <p:nvPr/>
          </p:nvSpPr>
          <p:spPr bwMode="auto">
            <a:xfrm>
              <a:off x="0" y="1868612"/>
              <a:ext cx="524436" cy="1469321"/>
            </a:xfrm>
            <a:prstGeom prst="cube">
              <a:avLst>
                <a:gd name="adj" fmla="val 25000"/>
              </a:avLst>
            </a:prstGeom>
            <a:solidFill>
              <a:srgbClr val="7DB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9pPr>
            </a:lstStyle>
            <a:p>
              <a:pPr algn="ctr"/>
              <a:endParaRPr lang="zh-CN" altLang="en-US">
                <a:solidFill>
                  <a:schemeClr val="bg1"/>
                </a:solidFill>
                <a:latin typeface="FZXiaoBiaoSong-B05S" charset="-122"/>
                <a:ea typeface="FZXiaoBiaoSong-B05S" charset="-122"/>
                <a:cs typeface="FZXiaoBiaoSong-B05S" charset="-122"/>
              </a:endParaRPr>
            </a:p>
          </p:txBody>
        </p:sp>
        <p:sp>
          <p:nvSpPr>
            <p:cNvPr id="39" name="立方体 21"/>
            <p:cNvSpPr>
              <a:spLocks noChangeArrowheads="1"/>
            </p:cNvSpPr>
            <p:nvPr/>
          </p:nvSpPr>
          <p:spPr bwMode="auto">
            <a:xfrm>
              <a:off x="0" y="599347"/>
              <a:ext cx="524436" cy="1469321"/>
            </a:xfrm>
            <a:prstGeom prst="cube">
              <a:avLst>
                <a:gd name="adj" fmla="val 25000"/>
              </a:avLst>
            </a:prstGeom>
            <a:solidFill>
              <a:srgbClr val="F4B0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9pPr>
            </a:lstStyle>
            <a:p>
              <a:pPr algn="ctr"/>
              <a:endParaRPr lang="zh-CN" altLang="en-US">
                <a:solidFill>
                  <a:schemeClr val="bg1"/>
                </a:solidFill>
                <a:latin typeface="FZXiaoBiaoSong-B05S" charset="-122"/>
                <a:ea typeface="FZXiaoBiaoSong-B05S" charset="-122"/>
                <a:cs typeface="FZXiaoBiaoSong-B05S" charset="-122"/>
              </a:endParaRPr>
            </a:p>
          </p:txBody>
        </p:sp>
        <p:sp>
          <p:nvSpPr>
            <p:cNvPr id="40" name="立方体 39"/>
            <p:cNvSpPr>
              <a:spLocks noChangeArrowheads="1"/>
            </p:cNvSpPr>
            <p:nvPr/>
          </p:nvSpPr>
          <p:spPr bwMode="auto">
            <a:xfrm>
              <a:off x="0" y="0"/>
              <a:ext cx="524436" cy="1109233"/>
            </a:xfrm>
            <a:prstGeom prst="cube">
              <a:avLst>
                <a:gd name="adj" fmla="val 25000"/>
              </a:avLst>
            </a:pr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9pPr>
            </a:lstStyle>
            <a:p>
              <a:pPr algn="ctr"/>
              <a:endParaRPr lang="zh-CN" altLang="en-US">
                <a:solidFill>
                  <a:schemeClr val="bg1"/>
                </a:solidFill>
                <a:latin typeface="FZXiaoBiaoSong-B05S" charset="-122"/>
                <a:ea typeface="FZXiaoBiaoSong-B05S" charset="-122"/>
                <a:cs typeface="FZXiaoBiaoSong-B05S" charset="-122"/>
              </a:endParaRPr>
            </a:p>
          </p:txBody>
        </p:sp>
      </p:grpSp>
      <p:grpSp>
        <p:nvGrpSpPr>
          <p:cNvPr id="41" name="Group 20"/>
          <p:cNvGrpSpPr>
            <a:grpSpLocks/>
          </p:cNvGrpSpPr>
          <p:nvPr/>
        </p:nvGrpSpPr>
        <p:grpSpPr bwMode="auto">
          <a:xfrm>
            <a:off x="3968087" y="4087853"/>
            <a:ext cx="498214" cy="1562578"/>
            <a:chOff x="0" y="0"/>
            <a:chExt cx="524436" cy="1643068"/>
          </a:xfrm>
        </p:grpSpPr>
        <p:sp>
          <p:nvSpPr>
            <p:cNvPr id="42" name="立方体 41"/>
            <p:cNvSpPr>
              <a:spLocks noChangeArrowheads="1"/>
            </p:cNvSpPr>
            <p:nvPr/>
          </p:nvSpPr>
          <p:spPr bwMode="auto">
            <a:xfrm>
              <a:off x="0" y="1051352"/>
              <a:ext cx="524436" cy="591716"/>
            </a:xfrm>
            <a:prstGeom prst="cube">
              <a:avLst>
                <a:gd name="adj" fmla="val 25000"/>
              </a:avLst>
            </a:prstGeom>
            <a:solidFill>
              <a:srgbClr val="7DB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9pPr>
            </a:lstStyle>
            <a:p>
              <a:pPr algn="ctr"/>
              <a:endParaRPr lang="zh-CN" altLang="en-US">
                <a:solidFill>
                  <a:schemeClr val="bg1"/>
                </a:solidFill>
                <a:latin typeface="FZXiaoBiaoSong-B05S" charset="-122"/>
                <a:ea typeface="FZXiaoBiaoSong-B05S" charset="-122"/>
                <a:cs typeface="FZXiaoBiaoSong-B05S" charset="-122"/>
              </a:endParaRPr>
            </a:p>
          </p:txBody>
        </p:sp>
        <p:sp>
          <p:nvSpPr>
            <p:cNvPr id="43" name="立方体 42"/>
            <p:cNvSpPr>
              <a:spLocks noChangeArrowheads="1"/>
            </p:cNvSpPr>
            <p:nvPr/>
          </p:nvSpPr>
          <p:spPr bwMode="auto">
            <a:xfrm>
              <a:off x="0" y="585478"/>
              <a:ext cx="524436" cy="640331"/>
            </a:xfrm>
            <a:prstGeom prst="cube">
              <a:avLst>
                <a:gd name="adj" fmla="val 25000"/>
              </a:avLst>
            </a:prstGeom>
            <a:solidFill>
              <a:srgbClr val="F4B0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9pPr>
            </a:lstStyle>
            <a:p>
              <a:pPr algn="ctr"/>
              <a:endParaRPr lang="zh-CN" altLang="en-US">
                <a:solidFill>
                  <a:schemeClr val="bg1"/>
                </a:solidFill>
                <a:latin typeface="FZXiaoBiaoSong-B05S" charset="-122"/>
                <a:ea typeface="FZXiaoBiaoSong-B05S" charset="-122"/>
                <a:cs typeface="FZXiaoBiaoSong-B05S" charset="-122"/>
              </a:endParaRPr>
            </a:p>
          </p:txBody>
        </p:sp>
        <p:sp>
          <p:nvSpPr>
            <p:cNvPr id="44" name="立方体 29"/>
            <p:cNvSpPr>
              <a:spLocks noChangeArrowheads="1"/>
            </p:cNvSpPr>
            <p:nvPr/>
          </p:nvSpPr>
          <p:spPr bwMode="auto">
            <a:xfrm>
              <a:off x="0" y="0"/>
              <a:ext cx="524436" cy="778958"/>
            </a:xfrm>
            <a:prstGeom prst="cube">
              <a:avLst>
                <a:gd name="adj" fmla="val 25000"/>
              </a:avLst>
            </a:pr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9pPr>
            </a:lstStyle>
            <a:p>
              <a:pPr algn="ctr"/>
              <a:endParaRPr lang="zh-CN" altLang="en-US">
                <a:solidFill>
                  <a:schemeClr val="bg1"/>
                </a:solidFill>
                <a:latin typeface="FZXiaoBiaoSong-B05S" charset="-122"/>
                <a:ea typeface="FZXiaoBiaoSong-B05S" charset="-122"/>
                <a:cs typeface="FZXiaoBiaoSong-B05S" charset="-122"/>
              </a:endParaRPr>
            </a:p>
          </p:txBody>
        </p:sp>
      </p:grpSp>
      <p:grpSp>
        <p:nvGrpSpPr>
          <p:cNvPr id="45" name="Group 24"/>
          <p:cNvGrpSpPr>
            <a:grpSpLocks/>
          </p:cNvGrpSpPr>
          <p:nvPr/>
        </p:nvGrpSpPr>
        <p:grpSpPr bwMode="auto">
          <a:xfrm>
            <a:off x="9897438" y="2270129"/>
            <a:ext cx="498214" cy="3380302"/>
            <a:chOff x="0" y="0"/>
            <a:chExt cx="524436" cy="3555137"/>
          </a:xfrm>
        </p:grpSpPr>
        <p:sp>
          <p:nvSpPr>
            <p:cNvPr id="46" name="立方体 36"/>
            <p:cNvSpPr>
              <a:spLocks noChangeArrowheads="1"/>
            </p:cNvSpPr>
            <p:nvPr/>
          </p:nvSpPr>
          <p:spPr bwMode="auto">
            <a:xfrm>
              <a:off x="0" y="2085816"/>
              <a:ext cx="524436" cy="1469321"/>
            </a:xfrm>
            <a:prstGeom prst="cube">
              <a:avLst>
                <a:gd name="adj" fmla="val 25000"/>
              </a:avLst>
            </a:prstGeom>
            <a:solidFill>
              <a:srgbClr val="7DB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9pPr>
            </a:lstStyle>
            <a:p>
              <a:pPr algn="ctr"/>
              <a:endParaRPr lang="zh-CN" altLang="en-US">
                <a:solidFill>
                  <a:schemeClr val="bg1"/>
                </a:solidFill>
                <a:latin typeface="FZXiaoBiaoSong-B05S" charset="-122"/>
                <a:ea typeface="FZXiaoBiaoSong-B05S" charset="-122"/>
                <a:cs typeface="FZXiaoBiaoSong-B05S" charset="-122"/>
              </a:endParaRPr>
            </a:p>
          </p:txBody>
        </p:sp>
        <p:sp>
          <p:nvSpPr>
            <p:cNvPr id="47" name="立方体 37"/>
            <p:cNvSpPr>
              <a:spLocks noChangeArrowheads="1"/>
            </p:cNvSpPr>
            <p:nvPr/>
          </p:nvSpPr>
          <p:spPr bwMode="auto">
            <a:xfrm>
              <a:off x="0" y="1133182"/>
              <a:ext cx="524436" cy="1152690"/>
            </a:xfrm>
            <a:prstGeom prst="cube">
              <a:avLst>
                <a:gd name="adj" fmla="val 25000"/>
              </a:avLst>
            </a:prstGeom>
            <a:solidFill>
              <a:srgbClr val="F4B0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9pPr>
            </a:lstStyle>
            <a:p>
              <a:pPr algn="ctr"/>
              <a:endParaRPr lang="zh-CN" altLang="en-US">
                <a:solidFill>
                  <a:schemeClr val="bg1"/>
                </a:solidFill>
                <a:latin typeface="FZXiaoBiaoSong-B05S" charset="-122"/>
                <a:ea typeface="FZXiaoBiaoSong-B05S" charset="-122"/>
                <a:cs typeface="FZXiaoBiaoSong-B05S" charset="-122"/>
              </a:endParaRPr>
            </a:p>
          </p:txBody>
        </p:sp>
        <p:sp>
          <p:nvSpPr>
            <p:cNvPr id="48" name="立方体 38"/>
            <p:cNvSpPr>
              <a:spLocks noChangeArrowheads="1"/>
            </p:cNvSpPr>
            <p:nvPr/>
          </p:nvSpPr>
          <p:spPr bwMode="auto">
            <a:xfrm>
              <a:off x="0" y="0"/>
              <a:ext cx="524436" cy="1326438"/>
            </a:xfrm>
            <a:prstGeom prst="cube">
              <a:avLst>
                <a:gd name="adj" fmla="val 25000"/>
              </a:avLst>
            </a:pr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9pPr>
            </a:lstStyle>
            <a:p>
              <a:pPr algn="ctr"/>
              <a:endParaRPr lang="zh-CN" altLang="en-US">
                <a:solidFill>
                  <a:schemeClr val="bg1"/>
                </a:solidFill>
                <a:latin typeface="FZXiaoBiaoSong-B05S" charset="-122"/>
                <a:ea typeface="FZXiaoBiaoSong-B05S" charset="-122"/>
                <a:cs typeface="FZXiaoBiaoSong-B05S" charset="-122"/>
              </a:endParaRPr>
            </a:p>
          </p:txBody>
        </p:sp>
      </p:grpSp>
      <p:grpSp>
        <p:nvGrpSpPr>
          <p:cNvPr id="49" name="Group 28"/>
          <p:cNvGrpSpPr>
            <a:grpSpLocks/>
          </p:cNvGrpSpPr>
          <p:nvPr/>
        </p:nvGrpSpPr>
        <p:grpSpPr bwMode="auto">
          <a:xfrm>
            <a:off x="5450812" y="3950467"/>
            <a:ext cx="498214" cy="1699964"/>
            <a:chOff x="0" y="0"/>
            <a:chExt cx="524436" cy="1787675"/>
          </a:xfrm>
        </p:grpSpPr>
        <p:sp>
          <p:nvSpPr>
            <p:cNvPr id="51" name="立方体 40"/>
            <p:cNvSpPr>
              <a:spLocks noChangeArrowheads="1"/>
            </p:cNvSpPr>
            <p:nvPr/>
          </p:nvSpPr>
          <p:spPr bwMode="auto">
            <a:xfrm>
              <a:off x="0" y="1176190"/>
              <a:ext cx="524436" cy="611485"/>
            </a:xfrm>
            <a:prstGeom prst="cube">
              <a:avLst>
                <a:gd name="adj" fmla="val 25000"/>
              </a:avLst>
            </a:prstGeom>
            <a:solidFill>
              <a:srgbClr val="7DB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9pPr>
            </a:lstStyle>
            <a:p>
              <a:pPr algn="ctr"/>
              <a:endParaRPr lang="zh-CN" altLang="en-US">
                <a:solidFill>
                  <a:schemeClr val="bg1"/>
                </a:solidFill>
                <a:latin typeface="FZXiaoBiaoSong-B05S" charset="-122"/>
                <a:ea typeface="FZXiaoBiaoSong-B05S" charset="-122"/>
                <a:cs typeface="FZXiaoBiaoSong-B05S" charset="-122"/>
              </a:endParaRPr>
            </a:p>
          </p:txBody>
        </p:sp>
        <p:sp>
          <p:nvSpPr>
            <p:cNvPr id="52" name="立方体 41"/>
            <p:cNvSpPr>
              <a:spLocks noChangeArrowheads="1"/>
            </p:cNvSpPr>
            <p:nvPr/>
          </p:nvSpPr>
          <p:spPr bwMode="auto">
            <a:xfrm>
              <a:off x="0" y="640741"/>
              <a:ext cx="524436" cy="678070"/>
            </a:xfrm>
            <a:prstGeom prst="cube">
              <a:avLst>
                <a:gd name="adj" fmla="val 25000"/>
              </a:avLst>
            </a:prstGeom>
            <a:solidFill>
              <a:srgbClr val="F4B0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9pPr>
            </a:lstStyle>
            <a:p>
              <a:pPr algn="ctr"/>
              <a:endParaRPr lang="zh-CN" altLang="en-US">
                <a:solidFill>
                  <a:schemeClr val="bg1"/>
                </a:solidFill>
                <a:latin typeface="FZXiaoBiaoSong-B05S" charset="-122"/>
                <a:ea typeface="FZXiaoBiaoSong-B05S" charset="-122"/>
                <a:cs typeface="FZXiaoBiaoSong-B05S" charset="-122"/>
              </a:endParaRPr>
            </a:p>
          </p:txBody>
        </p:sp>
        <p:sp>
          <p:nvSpPr>
            <p:cNvPr id="53" name="立方体 42"/>
            <p:cNvSpPr>
              <a:spLocks noChangeArrowheads="1"/>
            </p:cNvSpPr>
            <p:nvPr/>
          </p:nvSpPr>
          <p:spPr bwMode="auto">
            <a:xfrm>
              <a:off x="0" y="0"/>
              <a:ext cx="524436" cy="830039"/>
            </a:xfrm>
            <a:prstGeom prst="cube">
              <a:avLst>
                <a:gd name="adj" fmla="val 25000"/>
              </a:avLst>
            </a:pr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9pPr>
            </a:lstStyle>
            <a:p>
              <a:pPr algn="ctr"/>
              <a:endParaRPr lang="zh-CN" altLang="en-US">
                <a:solidFill>
                  <a:schemeClr val="bg1"/>
                </a:solidFill>
                <a:latin typeface="FZXiaoBiaoSong-B05S" charset="-122"/>
                <a:ea typeface="FZXiaoBiaoSong-B05S" charset="-122"/>
                <a:cs typeface="FZXiaoBiaoSong-B05S" charset="-122"/>
              </a:endParaRPr>
            </a:p>
          </p:txBody>
        </p:sp>
      </p:grpSp>
      <p:grpSp>
        <p:nvGrpSpPr>
          <p:cNvPr id="54" name="Group 32"/>
          <p:cNvGrpSpPr>
            <a:grpSpLocks/>
          </p:cNvGrpSpPr>
          <p:nvPr/>
        </p:nvGrpSpPr>
        <p:grpSpPr bwMode="auto">
          <a:xfrm>
            <a:off x="6933537" y="3681735"/>
            <a:ext cx="498214" cy="1968696"/>
            <a:chOff x="0" y="0"/>
            <a:chExt cx="524436" cy="2069935"/>
          </a:xfrm>
        </p:grpSpPr>
        <p:sp>
          <p:nvSpPr>
            <p:cNvPr id="55" name="立方体 50"/>
            <p:cNvSpPr>
              <a:spLocks noChangeArrowheads="1"/>
            </p:cNvSpPr>
            <p:nvPr/>
          </p:nvSpPr>
          <p:spPr bwMode="auto">
            <a:xfrm>
              <a:off x="0" y="1075229"/>
              <a:ext cx="524436" cy="994706"/>
            </a:xfrm>
            <a:prstGeom prst="cube">
              <a:avLst>
                <a:gd name="adj" fmla="val 25000"/>
              </a:avLst>
            </a:prstGeom>
            <a:solidFill>
              <a:srgbClr val="7DB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9pPr>
            </a:lstStyle>
            <a:p>
              <a:pPr algn="ctr"/>
              <a:endParaRPr lang="zh-CN" altLang="en-US">
                <a:solidFill>
                  <a:schemeClr val="bg1"/>
                </a:solidFill>
                <a:latin typeface="FZXiaoBiaoSong-B05S" charset="-122"/>
                <a:ea typeface="FZXiaoBiaoSong-B05S" charset="-122"/>
                <a:cs typeface="FZXiaoBiaoSong-B05S" charset="-122"/>
              </a:endParaRPr>
            </a:p>
          </p:txBody>
        </p:sp>
        <p:sp>
          <p:nvSpPr>
            <p:cNvPr id="56" name="立方体 51"/>
            <p:cNvSpPr>
              <a:spLocks noChangeArrowheads="1"/>
            </p:cNvSpPr>
            <p:nvPr/>
          </p:nvSpPr>
          <p:spPr bwMode="auto">
            <a:xfrm>
              <a:off x="0" y="651430"/>
              <a:ext cx="524436" cy="554396"/>
            </a:xfrm>
            <a:prstGeom prst="cube">
              <a:avLst>
                <a:gd name="adj" fmla="val 25000"/>
              </a:avLst>
            </a:prstGeom>
            <a:solidFill>
              <a:srgbClr val="F4B0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9pPr>
            </a:lstStyle>
            <a:p>
              <a:pPr algn="ctr"/>
              <a:endParaRPr lang="zh-CN" altLang="en-US">
                <a:solidFill>
                  <a:schemeClr val="bg1"/>
                </a:solidFill>
                <a:latin typeface="FZXiaoBiaoSong-B05S" charset="-122"/>
                <a:ea typeface="FZXiaoBiaoSong-B05S" charset="-122"/>
                <a:cs typeface="FZXiaoBiaoSong-B05S" charset="-122"/>
              </a:endParaRPr>
            </a:p>
          </p:txBody>
        </p:sp>
        <p:sp>
          <p:nvSpPr>
            <p:cNvPr id="57" name="立方体 52"/>
            <p:cNvSpPr>
              <a:spLocks noChangeArrowheads="1"/>
            </p:cNvSpPr>
            <p:nvPr/>
          </p:nvSpPr>
          <p:spPr bwMode="auto">
            <a:xfrm>
              <a:off x="0" y="0"/>
              <a:ext cx="524436" cy="800669"/>
            </a:xfrm>
            <a:prstGeom prst="cube">
              <a:avLst>
                <a:gd name="adj" fmla="val 25000"/>
              </a:avLst>
            </a:pr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9pPr>
            </a:lstStyle>
            <a:p>
              <a:pPr algn="ctr"/>
              <a:endParaRPr lang="zh-CN" altLang="en-US">
                <a:solidFill>
                  <a:schemeClr val="bg1"/>
                </a:solidFill>
                <a:latin typeface="FZXiaoBiaoSong-B05S" charset="-122"/>
                <a:ea typeface="FZXiaoBiaoSong-B05S" charset="-122"/>
                <a:cs typeface="FZXiaoBiaoSong-B05S" charset="-122"/>
              </a:endParaRPr>
            </a:p>
          </p:txBody>
        </p:sp>
      </p:grpSp>
      <p:grpSp>
        <p:nvGrpSpPr>
          <p:cNvPr id="58" name="Group 36"/>
          <p:cNvGrpSpPr>
            <a:grpSpLocks/>
          </p:cNvGrpSpPr>
          <p:nvPr/>
        </p:nvGrpSpPr>
        <p:grpSpPr bwMode="auto">
          <a:xfrm>
            <a:off x="8416262" y="3314867"/>
            <a:ext cx="498214" cy="2335564"/>
            <a:chOff x="0" y="0"/>
            <a:chExt cx="524436" cy="2456252"/>
          </a:xfrm>
        </p:grpSpPr>
        <p:sp>
          <p:nvSpPr>
            <p:cNvPr id="59" name="立方体 54"/>
            <p:cNvSpPr>
              <a:spLocks noChangeArrowheads="1"/>
            </p:cNvSpPr>
            <p:nvPr/>
          </p:nvSpPr>
          <p:spPr bwMode="auto">
            <a:xfrm>
              <a:off x="0" y="1461546"/>
              <a:ext cx="524436" cy="994706"/>
            </a:xfrm>
            <a:prstGeom prst="cube">
              <a:avLst>
                <a:gd name="adj" fmla="val 25000"/>
              </a:avLst>
            </a:prstGeom>
            <a:solidFill>
              <a:srgbClr val="7DB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9pPr>
            </a:lstStyle>
            <a:p>
              <a:pPr algn="ctr"/>
              <a:endParaRPr lang="zh-CN" altLang="en-US">
                <a:solidFill>
                  <a:schemeClr val="bg1"/>
                </a:solidFill>
                <a:latin typeface="FZXiaoBiaoSong-B05S" charset="-122"/>
                <a:ea typeface="FZXiaoBiaoSong-B05S" charset="-122"/>
                <a:cs typeface="FZXiaoBiaoSong-B05S" charset="-122"/>
              </a:endParaRPr>
            </a:p>
          </p:txBody>
        </p:sp>
        <p:sp>
          <p:nvSpPr>
            <p:cNvPr id="60" name="立方体 55"/>
            <p:cNvSpPr>
              <a:spLocks noChangeArrowheads="1"/>
            </p:cNvSpPr>
            <p:nvPr/>
          </p:nvSpPr>
          <p:spPr bwMode="auto">
            <a:xfrm>
              <a:off x="0" y="654417"/>
              <a:ext cx="524436" cy="937726"/>
            </a:xfrm>
            <a:prstGeom prst="cube">
              <a:avLst>
                <a:gd name="adj" fmla="val 25000"/>
              </a:avLst>
            </a:prstGeom>
            <a:solidFill>
              <a:srgbClr val="F4B0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9pPr>
            </a:lstStyle>
            <a:p>
              <a:pPr algn="ctr"/>
              <a:endParaRPr lang="zh-CN" altLang="en-US">
                <a:solidFill>
                  <a:schemeClr val="bg1"/>
                </a:solidFill>
                <a:latin typeface="FZXiaoBiaoSong-B05S" charset="-122"/>
                <a:ea typeface="FZXiaoBiaoSong-B05S" charset="-122"/>
                <a:cs typeface="FZXiaoBiaoSong-B05S" charset="-122"/>
              </a:endParaRPr>
            </a:p>
          </p:txBody>
        </p:sp>
        <p:sp>
          <p:nvSpPr>
            <p:cNvPr id="61" name="立方体 56"/>
            <p:cNvSpPr>
              <a:spLocks noChangeArrowheads="1"/>
            </p:cNvSpPr>
            <p:nvPr/>
          </p:nvSpPr>
          <p:spPr bwMode="auto">
            <a:xfrm>
              <a:off x="0" y="0"/>
              <a:ext cx="524436" cy="815117"/>
            </a:xfrm>
            <a:prstGeom prst="cube">
              <a:avLst>
                <a:gd name="adj" fmla="val 25000"/>
              </a:avLst>
            </a:pr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Verdana" pitchFamily="34" charset="0"/>
                  <a:ea typeface="微软雅黑" pitchFamily="34" charset="-122"/>
                </a:defRPr>
              </a:lvl9pPr>
            </a:lstStyle>
            <a:p>
              <a:pPr algn="ctr"/>
              <a:endParaRPr lang="zh-CN" altLang="en-US">
                <a:solidFill>
                  <a:schemeClr val="bg1"/>
                </a:solidFill>
                <a:latin typeface="FZXiaoBiaoSong-B05S" charset="-122"/>
                <a:ea typeface="FZXiaoBiaoSong-B05S" charset="-122"/>
                <a:cs typeface="FZXiaoBiaoSong-B05S" charset="-122"/>
              </a:endParaRPr>
            </a:p>
          </p:txBody>
        </p:sp>
      </p:grpSp>
      <p:sp>
        <p:nvSpPr>
          <p:cNvPr id="62" name="TextBox 57"/>
          <p:cNvSpPr txBox="1"/>
          <p:nvPr/>
        </p:nvSpPr>
        <p:spPr>
          <a:xfrm>
            <a:off x="2285285" y="5731683"/>
            <a:ext cx="7617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FZXiaoBiaoSong-B05S" charset="-122"/>
                <a:ea typeface="FZXiaoBiaoSong-B05S" charset="-122"/>
                <a:cs typeface="FZXiaoBiaoSong-B05S" charset="-122"/>
              </a:rPr>
              <a:t>2</a:t>
            </a:r>
            <a:r>
              <a:rPr lang="zh-CN" altLang="en-US" dirty="0" smtClean="0">
                <a:solidFill>
                  <a:schemeClr val="bg1"/>
                </a:solidFill>
                <a:latin typeface="FZXiaoBiaoSong-B05S" charset="-122"/>
                <a:ea typeface="FZXiaoBiaoSong-B05S" charset="-122"/>
                <a:cs typeface="FZXiaoBiaoSong-B05S" charset="-122"/>
              </a:rPr>
              <a:t>月份</a:t>
            </a:r>
            <a:endParaRPr lang="zh-CN" altLang="en-US" dirty="0">
              <a:solidFill>
                <a:schemeClr val="bg1"/>
              </a:solidFill>
              <a:latin typeface="FZXiaoBiaoSong-B05S" charset="-122"/>
              <a:ea typeface="FZXiaoBiaoSong-B05S" charset="-122"/>
              <a:cs typeface="FZXiaoBiaoSong-B05S" charset="-122"/>
            </a:endParaRPr>
          </a:p>
        </p:txBody>
      </p:sp>
      <p:sp>
        <p:nvSpPr>
          <p:cNvPr id="63" name="TextBox 58"/>
          <p:cNvSpPr txBox="1"/>
          <p:nvPr/>
        </p:nvSpPr>
        <p:spPr>
          <a:xfrm>
            <a:off x="3836320" y="5736945"/>
            <a:ext cx="7617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FZXiaoBiaoSong-B05S" charset="-122"/>
                <a:ea typeface="FZXiaoBiaoSong-B05S" charset="-122"/>
                <a:cs typeface="FZXiaoBiaoSong-B05S" charset="-122"/>
              </a:rPr>
              <a:t>4</a:t>
            </a:r>
            <a:r>
              <a:rPr lang="zh-CN" altLang="en-US" dirty="0" smtClean="0">
                <a:solidFill>
                  <a:schemeClr val="bg1"/>
                </a:solidFill>
                <a:latin typeface="FZXiaoBiaoSong-B05S" charset="-122"/>
                <a:ea typeface="FZXiaoBiaoSong-B05S" charset="-122"/>
                <a:cs typeface="FZXiaoBiaoSong-B05S" charset="-122"/>
              </a:rPr>
              <a:t>月份</a:t>
            </a:r>
            <a:endParaRPr lang="zh-CN" altLang="en-US" dirty="0">
              <a:solidFill>
                <a:schemeClr val="bg1"/>
              </a:solidFill>
              <a:latin typeface="FZXiaoBiaoSong-B05S" charset="-122"/>
              <a:ea typeface="FZXiaoBiaoSong-B05S" charset="-122"/>
              <a:cs typeface="FZXiaoBiaoSong-B05S" charset="-122"/>
            </a:endParaRPr>
          </a:p>
        </p:txBody>
      </p:sp>
      <p:sp>
        <p:nvSpPr>
          <p:cNvPr id="64" name="TextBox 59"/>
          <p:cNvSpPr txBox="1"/>
          <p:nvPr/>
        </p:nvSpPr>
        <p:spPr>
          <a:xfrm>
            <a:off x="5319045" y="5736945"/>
            <a:ext cx="7617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FZXiaoBiaoSong-B05S" charset="-122"/>
                <a:ea typeface="FZXiaoBiaoSong-B05S" charset="-122"/>
                <a:cs typeface="FZXiaoBiaoSong-B05S" charset="-122"/>
              </a:rPr>
              <a:t>6</a:t>
            </a:r>
            <a:r>
              <a:rPr lang="zh-CN" altLang="en-US" dirty="0" smtClean="0">
                <a:solidFill>
                  <a:schemeClr val="bg1"/>
                </a:solidFill>
                <a:latin typeface="FZXiaoBiaoSong-B05S" charset="-122"/>
                <a:ea typeface="FZXiaoBiaoSong-B05S" charset="-122"/>
                <a:cs typeface="FZXiaoBiaoSong-B05S" charset="-122"/>
              </a:rPr>
              <a:t>月份</a:t>
            </a:r>
            <a:endParaRPr lang="zh-CN" altLang="en-US" dirty="0">
              <a:solidFill>
                <a:schemeClr val="bg1"/>
              </a:solidFill>
              <a:latin typeface="FZXiaoBiaoSong-B05S" charset="-122"/>
              <a:ea typeface="FZXiaoBiaoSong-B05S" charset="-122"/>
              <a:cs typeface="FZXiaoBiaoSong-B05S" charset="-122"/>
            </a:endParaRPr>
          </a:p>
        </p:txBody>
      </p:sp>
      <p:sp>
        <p:nvSpPr>
          <p:cNvPr id="65" name="TextBox 60"/>
          <p:cNvSpPr txBox="1"/>
          <p:nvPr/>
        </p:nvSpPr>
        <p:spPr>
          <a:xfrm>
            <a:off x="6801770" y="5736945"/>
            <a:ext cx="7617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FZXiaoBiaoSong-B05S" charset="-122"/>
                <a:ea typeface="FZXiaoBiaoSong-B05S" charset="-122"/>
                <a:cs typeface="FZXiaoBiaoSong-B05S" charset="-122"/>
              </a:rPr>
              <a:t>8</a:t>
            </a:r>
            <a:r>
              <a:rPr lang="zh-CN" altLang="en-US" dirty="0" smtClean="0">
                <a:solidFill>
                  <a:schemeClr val="bg1"/>
                </a:solidFill>
                <a:latin typeface="FZXiaoBiaoSong-B05S" charset="-122"/>
                <a:ea typeface="FZXiaoBiaoSong-B05S" charset="-122"/>
                <a:cs typeface="FZXiaoBiaoSong-B05S" charset="-122"/>
              </a:rPr>
              <a:t>月份</a:t>
            </a:r>
            <a:endParaRPr lang="zh-CN" altLang="en-US" dirty="0">
              <a:solidFill>
                <a:schemeClr val="bg1"/>
              </a:solidFill>
              <a:latin typeface="FZXiaoBiaoSong-B05S" charset="-122"/>
              <a:ea typeface="FZXiaoBiaoSong-B05S" charset="-122"/>
              <a:cs typeface="FZXiaoBiaoSong-B05S" charset="-122"/>
            </a:endParaRPr>
          </a:p>
        </p:txBody>
      </p:sp>
      <p:sp>
        <p:nvSpPr>
          <p:cNvPr id="66" name="TextBox 61"/>
          <p:cNvSpPr txBox="1"/>
          <p:nvPr/>
        </p:nvSpPr>
        <p:spPr>
          <a:xfrm>
            <a:off x="8342080" y="5736945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FZXiaoBiaoSong-B05S" charset="-122"/>
                <a:ea typeface="FZXiaoBiaoSong-B05S" charset="-122"/>
                <a:cs typeface="FZXiaoBiaoSong-B05S" charset="-122"/>
              </a:rPr>
              <a:t>10</a:t>
            </a:r>
            <a:r>
              <a:rPr lang="zh-CN" altLang="en-US" dirty="0" smtClean="0">
                <a:solidFill>
                  <a:schemeClr val="bg1"/>
                </a:solidFill>
                <a:latin typeface="FZXiaoBiaoSong-B05S" charset="-122"/>
                <a:ea typeface="FZXiaoBiaoSong-B05S" charset="-122"/>
                <a:cs typeface="FZXiaoBiaoSong-B05S" charset="-122"/>
              </a:rPr>
              <a:t>月份</a:t>
            </a:r>
            <a:endParaRPr lang="zh-CN" altLang="en-US" dirty="0">
              <a:solidFill>
                <a:schemeClr val="bg1"/>
              </a:solidFill>
              <a:latin typeface="FZXiaoBiaoSong-B05S" charset="-122"/>
              <a:ea typeface="FZXiaoBiaoSong-B05S" charset="-122"/>
              <a:cs typeface="FZXiaoBiaoSong-B05S" charset="-122"/>
            </a:endParaRPr>
          </a:p>
        </p:txBody>
      </p:sp>
      <p:sp>
        <p:nvSpPr>
          <p:cNvPr id="67" name="TextBox 62"/>
          <p:cNvSpPr txBox="1"/>
          <p:nvPr/>
        </p:nvSpPr>
        <p:spPr>
          <a:xfrm>
            <a:off x="9709512" y="5736945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FZXiaoBiaoSong-B05S" charset="-122"/>
                <a:ea typeface="FZXiaoBiaoSong-B05S" charset="-122"/>
                <a:cs typeface="FZXiaoBiaoSong-B05S" charset="-122"/>
              </a:rPr>
              <a:t>12</a:t>
            </a:r>
            <a:r>
              <a:rPr lang="zh-CN" altLang="en-US" dirty="0" smtClean="0">
                <a:solidFill>
                  <a:schemeClr val="bg1"/>
                </a:solidFill>
                <a:latin typeface="FZXiaoBiaoSong-B05S" charset="-122"/>
                <a:ea typeface="FZXiaoBiaoSong-B05S" charset="-122"/>
                <a:cs typeface="FZXiaoBiaoSong-B05S" charset="-122"/>
              </a:rPr>
              <a:t>月份</a:t>
            </a:r>
            <a:endParaRPr lang="zh-CN" altLang="en-US" dirty="0">
              <a:solidFill>
                <a:schemeClr val="bg1"/>
              </a:solidFill>
              <a:latin typeface="FZXiaoBiaoSong-B05S" charset="-122"/>
              <a:ea typeface="FZXiaoBiaoSong-B05S" charset="-122"/>
              <a:cs typeface="FZXiaoBiaoSong-B05S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81550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  <p:bldP spid="63" grpId="0"/>
      <p:bldP spid="64" grpId="0"/>
      <p:bldP spid="65" grpId="0"/>
      <p:bldP spid="66" grpId="0"/>
      <p:bldP spid="6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2"/>
          <a:stretch/>
        </p:blipFill>
        <p:spPr>
          <a:xfrm>
            <a:off x="0" y="1"/>
            <a:ext cx="12192000" cy="4451420"/>
          </a:xfrm>
          <a:prstGeom prst="rect">
            <a:avLst/>
          </a:prstGeom>
        </p:spPr>
      </p:pic>
      <p:cxnSp>
        <p:nvCxnSpPr>
          <p:cNvPr id="8" name="直接连接符 7"/>
          <p:cNvCxnSpPr/>
          <p:nvPr/>
        </p:nvCxnSpPr>
        <p:spPr>
          <a:xfrm>
            <a:off x="2139636" y="5763114"/>
            <a:ext cx="7912727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5119450" y="5840078"/>
            <a:ext cx="195310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125730" algn="ctr">
              <a:spcAft>
                <a:spcPts val="0"/>
              </a:spcAft>
            </a:pPr>
            <a:r>
              <a:rPr lang="zh-CN" altLang="en-US" sz="3200" b="1" kern="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charset="0"/>
                <a:ea typeface="楷体" charset="-122"/>
                <a:cs typeface="楷体" charset="-122"/>
              </a:rPr>
              <a:t>感谢观看</a:t>
            </a:r>
            <a:endParaRPr lang="zh-CN" altLang="zh-CN" kern="100" dirty="0">
              <a:solidFill>
                <a:schemeClr val="tx1">
                  <a:lumMod val="85000"/>
                  <a:lumOff val="15000"/>
                </a:schemeClr>
              </a:solidFill>
              <a:effectLst/>
              <a:latin typeface="Times New Roman" charset="0"/>
              <a:ea typeface="宋体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0" y="2992351"/>
            <a:ext cx="12192000" cy="1459070"/>
          </a:xfrm>
          <a:prstGeom prst="rect">
            <a:avLst/>
          </a:prstGeom>
          <a:solidFill>
            <a:srgbClr val="FF0000">
              <a:alpha val="4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041679" y="4951947"/>
            <a:ext cx="1010864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4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FZXiaoBiaoSong-B05S" charset="-122"/>
                <a:ea typeface="FZXiaoBiaoSong-B05S" charset="-122"/>
                <a:cs typeface="FZXiaoBiaoSong-B05S" charset="-122"/>
              </a:rPr>
              <a:t>坚守岗位，创新思路，为企业发展再创佳绩</a:t>
            </a:r>
            <a:endParaRPr kumimoji="1" lang="zh-CN" altLang="en-US" sz="4000" b="1" dirty="0">
              <a:solidFill>
                <a:schemeClr val="tx1">
                  <a:lumMod val="85000"/>
                  <a:lumOff val="15000"/>
                </a:schemeClr>
              </a:solidFill>
              <a:latin typeface="FZXiaoBiaoSong-B05S" charset="-122"/>
              <a:ea typeface="FZXiaoBiaoSong-B05S" charset="-122"/>
              <a:cs typeface="FZXiaoBiaoSong-B05S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09016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206974" y="3958588"/>
            <a:ext cx="177805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FZXiaoBiaoSong-B05S" charset="-122"/>
                <a:ea typeface="FZXiaoBiaoSong-B05S" charset="-122"/>
                <a:cs typeface="FZXiaoBiaoSong-B05S" charset="-122"/>
              </a:rPr>
              <a:t>PPT1680</a:t>
            </a:r>
            <a:endParaRPr lang="zh-CN" altLang="en-US" sz="3200" b="1" dirty="0">
              <a:solidFill>
                <a:srgbClr val="FF0000"/>
              </a:solidFill>
              <a:latin typeface="FZXiaoBiaoSong-B05S" charset="-122"/>
              <a:ea typeface="FZXiaoBiaoSong-B05S" charset="-122"/>
              <a:cs typeface="FZXiaoBiaoSong-B05S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29184" y="4615513"/>
            <a:ext cx="10533632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lvl="1" algn="ctr">
              <a:defRPr/>
            </a:pPr>
            <a:r>
              <a: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FZXiaoBiaoSong-B05S" charset="-122"/>
                <a:ea typeface="FZXiaoBiaoSong-B05S" charset="-122"/>
                <a:cs typeface="FZXiaoBiaoSong-B05S" charset="-122"/>
              </a:rPr>
              <a:t>关注作者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FZXiaoBiaoSong-B05S" charset="-122"/>
                <a:ea typeface="FZXiaoBiaoSong-B05S" charset="-122"/>
                <a:cs typeface="FZXiaoBiaoSong-B05S" charset="-122"/>
              </a:rPr>
              <a:t>微信公众号</a:t>
            </a:r>
            <a:r>
              <a: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FZXiaoBiaoSong-B05S" charset="-122"/>
                <a:ea typeface="FZXiaoBiaoSong-B05S" charset="-122"/>
                <a:cs typeface="FZXiaoBiaoSong-B05S" charset="-122"/>
              </a:rPr>
              <a:t>，回复</a:t>
            </a:r>
            <a:r>
              <a:rPr lang="zh-CN" altLang="en-US" sz="3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FZXiaoBiaoSong-B05S" charset="-122"/>
                <a:ea typeface="FZXiaoBiaoSong-B05S" charset="-122"/>
                <a:cs typeface="FZXiaoBiaoSong-B05S" charset="-122"/>
              </a:rPr>
              <a:t>“</a:t>
            </a:r>
            <a:r>
              <a:rPr lang="en-US" altLang="zh-CN" sz="3200" dirty="0" smtClean="0">
                <a:solidFill>
                  <a:srgbClr val="FF0000"/>
                </a:solidFill>
                <a:latin typeface="FZXiaoBiaoSong-B05S" charset="-122"/>
                <a:ea typeface="FZXiaoBiaoSong-B05S" charset="-122"/>
                <a:cs typeface="FZXiaoBiaoSong-B05S" charset="-122"/>
              </a:rPr>
              <a:t>01</a:t>
            </a:r>
            <a:r>
              <a:rPr lang="zh-CN" altLang="en-US" sz="3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FZXiaoBiaoSong-B05S" charset="-122"/>
                <a:ea typeface="FZXiaoBiaoSong-B05S" charset="-122"/>
                <a:cs typeface="FZXiaoBiaoSong-B05S" charset="-122"/>
              </a:rPr>
              <a:t>”</a:t>
            </a:r>
            <a:r>
              <a: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FZXiaoBiaoSong-B05S" charset="-122"/>
                <a:ea typeface="FZXiaoBiaoSong-B05S" charset="-122"/>
                <a:cs typeface="FZXiaoBiaoSong-B05S" charset="-122"/>
              </a:rPr>
              <a:t>获取</a:t>
            </a:r>
            <a:r>
              <a:rPr lang="zh-CN" altLang="en-US" sz="3200" dirty="0">
                <a:solidFill>
                  <a:srgbClr val="FF0000"/>
                </a:solidFill>
                <a:latin typeface="FZXiaoBiaoSong-B05S" charset="-122"/>
                <a:ea typeface="FZXiaoBiaoSong-B05S" charset="-122"/>
                <a:cs typeface="FZXiaoBiaoSong-B05S" charset="-122"/>
              </a:rPr>
              <a:t>完整版</a:t>
            </a:r>
            <a:r>
              <a: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FZXiaoBiaoSong-B05S" charset="-122"/>
                <a:ea typeface="FZXiaoBiaoSong-B05S" charset="-122"/>
                <a:cs typeface="FZXiaoBiaoSong-B05S" charset="-122"/>
              </a:rPr>
              <a:t>本模板</a:t>
            </a:r>
          </a:p>
        </p:txBody>
      </p:sp>
      <p:pic>
        <p:nvPicPr>
          <p:cNvPr id="4" name="图片 10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16463" y="1214438"/>
            <a:ext cx="2759075" cy="275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1607118" y="5210036"/>
            <a:ext cx="8977764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lvl="1" algn="ctr">
              <a:defRPr/>
            </a:pPr>
            <a:r>
              <a:rPr lang="zh-CN" altLang="en-US" sz="2800" dirty="0">
                <a:solidFill>
                  <a:schemeClr val="tx1">
                    <a:lumMod val="50000"/>
                    <a:lumOff val="50000"/>
                  </a:schemeClr>
                </a:solidFill>
                <a:latin typeface="Microsoft YaHei Light" charset="-122"/>
                <a:ea typeface="Microsoft YaHei Light" charset="-122"/>
                <a:cs typeface="Microsoft YaHei Light" charset="-122"/>
              </a:rPr>
              <a:t>公众号每周一套原创模板，欢迎大家后台留言撩我哦</a:t>
            </a:r>
          </a:p>
        </p:txBody>
      </p:sp>
    </p:spTree>
    <p:extLst>
      <p:ext uri="{BB962C8B-B14F-4D97-AF65-F5344CB8AC3E}">
        <p14:creationId xmlns:p14="http://schemas.microsoft.com/office/powerpoint/2010/main" val="1414517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540034" y="2168434"/>
            <a:ext cx="5035353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美仑设</a:t>
            </a:r>
            <a:r>
              <a:rPr lang="zh-CN" altLang="en-US" dirty="0" smtClean="0"/>
              <a:t>计   原创作品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712249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-12204" y="-41343"/>
            <a:ext cx="12204204" cy="6899343"/>
          </a:xfrm>
          <a:prstGeom prst="rect">
            <a:avLst/>
          </a:prstGeom>
          <a:gradFill>
            <a:gsLst>
              <a:gs pos="37000">
                <a:schemeClr val="tx1">
                  <a:alpha val="90000"/>
                </a:schemeClr>
              </a:gs>
              <a:gs pos="100000">
                <a:schemeClr val="tx1">
                  <a:alpha val="38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5388114" y="828753"/>
            <a:ext cx="141577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800" b="1" dirty="0" smtClean="0">
                <a:solidFill>
                  <a:srgbClr val="FF0000"/>
                </a:solidFill>
                <a:latin typeface="Microsoft YaHei" charset="-122"/>
                <a:ea typeface="Microsoft YaHei" charset="-122"/>
                <a:cs typeface="Microsoft YaHei" charset="-122"/>
              </a:rPr>
              <a:t>目录</a:t>
            </a:r>
            <a:endParaRPr lang="zh-CN" altLang="en-US" sz="4800" b="1" dirty="0">
              <a:solidFill>
                <a:srgbClr val="FF0000"/>
              </a:solidFill>
            </a:endParaRPr>
          </a:p>
        </p:txBody>
      </p:sp>
      <p:grpSp>
        <p:nvGrpSpPr>
          <p:cNvPr id="24" name="PA_组合 21">
            <a:extLst>
              <a:ext uri="{FF2B5EF4-FFF2-40B4-BE49-F238E27FC236}"/>
            </a:extLst>
          </p:cNvPr>
          <p:cNvGrpSpPr/>
          <p:nvPr/>
        </p:nvGrpSpPr>
        <p:grpSpPr>
          <a:xfrm>
            <a:off x="5627968" y="5193208"/>
            <a:ext cx="936065" cy="644571"/>
            <a:chOff x="8393350" y="1654267"/>
            <a:chExt cx="965280" cy="664688"/>
          </a:xfrm>
          <a:solidFill>
            <a:srgbClr val="FF0000"/>
          </a:solidFill>
        </p:grpSpPr>
        <p:sp>
          <p:nvSpPr>
            <p:cNvPr id="25" name="任意多边形: 形状 61">
              <a:extLst>
                <a:ext uri="{FF2B5EF4-FFF2-40B4-BE49-F238E27FC236}"/>
              </a:extLst>
            </p:cNvPr>
            <p:cNvSpPr/>
            <p:nvPr/>
          </p:nvSpPr>
          <p:spPr>
            <a:xfrm rot="12515565">
              <a:off x="8393350" y="1654267"/>
              <a:ext cx="448045" cy="664688"/>
            </a:xfrm>
            <a:custGeom>
              <a:avLst/>
              <a:gdLst>
                <a:gd name="connsiteX0" fmla="*/ 761400 w 1029690"/>
                <a:gd name="connsiteY0" fmla="*/ 1464748 h 1527574"/>
                <a:gd name="connsiteX1" fmla="*/ 63621 w 1029690"/>
                <a:gd name="connsiteY1" fmla="*/ 1259284 h 1527574"/>
                <a:gd name="connsiteX2" fmla="*/ 3295 w 1029690"/>
                <a:gd name="connsiteY2" fmla="*/ 1064149 h 1527574"/>
                <a:gd name="connsiteX3" fmla="*/ 3283 w 1029690"/>
                <a:gd name="connsiteY3" fmla="*/ 1057086 h 1527574"/>
                <a:gd name="connsiteX4" fmla="*/ 1920 w 1029690"/>
                <a:gd name="connsiteY4" fmla="*/ 1038445 h 1527574"/>
                <a:gd name="connsiteX5" fmla="*/ 340551 w 1029690"/>
                <a:gd name="connsiteY5" fmla="*/ 0 h 1527574"/>
                <a:gd name="connsiteX6" fmla="*/ 447846 w 1029690"/>
                <a:gd name="connsiteY6" fmla="*/ 460994 h 1527574"/>
                <a:gd name="connsiteX7" fmla="*/ 459651 w 1029690"/>
                <a:gd name="connsiteY7" fmla="*/ 502096 h 1527574"/>
                <a:gd name="connsiteX8" fmla="*/ 464220 w 1029690"/>
                <a:gd name="connsiteY8" fmla="*/ 501179 h 1527574"/>
                <a:gd name="connsiteX9" fmla="*/ 966864 w 1029690"/>
                <a:gd name="connsiteY9" fmla="*/ 766968 h 1527574"/>
                <a:gd name="connsiteX10" fmla="*/ 761400 w 1029690"/>
                <a:gd name="connsiteY10" fmla="*/ 1464748 h 1527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29690" h="1527574">
                  <a:moveTo>
                    <a:pt x="761400" y="1464748"/>
                  </a:moveTo>
                  <a:cubicBezTo>
                    <a:pt x="511976" y="1600698"/>
                    <a:pt x="199570" y="1508708"/>
                    <a:pt x="63621" y="1259284"/>
                  </a:cubicBezTo>
                  <a:cubicBezTo>
                    <a:pt x="29633" y="1196928"/>
                    <a:pt x="9892" y="1130636"/>
                    <a:pt x="3295" y="1064149"/>
                  </a:cubicBezTo>
                  <a:lnTo>
                    <a:pt x="3283" y="1057086"/>
                  </a:lnTo>
                  <a:lnTo>
                    <a:pt x="1920" y="1038445"/>
                  </a:lnTo>
                  <a:cubicBezTo>
                    <a:pt x="-5246" y="963056"/>
                    <a:pt x="-10353" y="815257"/>
                    <a:pt x="340551" y="0"/>
                  </a:cubicBezTo>
                  <a:cubicBezTo>
                    <a:pt x="376480" y="185802"/>
                    <a:pt x="412207" y="332050"/>
                    <a:pt x="447846" y="460994"/>
                  </a:cubicBezTo>
                  <a:lnTo>
                    <a:pt x="459651" y="502096"/>
                  </a:lnTo>
                  <a:lnTo>
                    <a:pt x="464220" y="501179"/>
                  </a:lnTo>
                  <a:cubicBezTo>
                    <a:pt x="663683" y="481389"/>
                    <a:pt x="864902" y="579900"/>
                    <a:pt x="966864" y="766968"/>
                  </a:cubicBezTo>
                  <a:cubicBezTo>
                    <a:pt x="1102814" y="1016392"/>
                    <a:pt x="1010824" y="1328799"/>
                    <a:pt x="761400" y="1464748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任意多边形: 形状 62">
              <a:extLst>
                <a:ext uri="{FF2B5EF4-FFF2-40B4-BE49-F238E27FC236}"/>
              </a:extLst>
            </p:cNvPr>
            <p:cNvSpPr/>
            <p:nvPr/>
          </p:nvSpPr>
          <p:spPr>
            <a:xfrm rot="12515565">
              <a:off x="8910585" y="1654267"/>
              <a:ext cx="448045" cy="664688"/>
            </a:xfrm>
            <a:custGeom>
              <a:avLst/>
              <a:gdLst>
                <a:gd name="connsiteX0" fmla="*/ 761400 w 1029690"/>
                <a:gd name="connsiteY0" fmla="*/ 1464748 h 1527574"/>
                <a:gd name="connsiteX1" fmla="*/ 63621 w 1029690"/>
                <a:gd name="connsiteY1" fmla="*/ 1259284 h 1527574"/>
                <a:gd name="connsiteX2" fmla="*/ 3295 w 1029690"/>
                <a:gd name="connsiteY2" fmla="*/ 1064149 h 1527574"/>
                <a:gd name="connsiteX3" fmla="*/ 3283 w 1029690"/>
                <a:gd name="connsiteY3" fmla="*/ 1057086 h 1527574"/>
                <a:gd name="connsiteX4" fmla="*/ 1920 w 1029690"/>
                <a:gd name="connsiteY4" fmla="*/ 1038445 h 1527574"/>
                <a:gd name="connsiteX5" fmla="*/ 340551 w 1029690"/>
                <a:gd name="connsiteY5" fmla="*/ 0 h 1527574"/>
                <a:gd name="connsiteX6" fmla="*/ 447846 w 1029690"/>
                <a:gd name="connsiteY6" fmla="*/ 460994 h 1527574"/>
                <a:gd name="connsiteX7" fmla="*/ 459651 w 1029690"/>
                <a:gd name="connsiteY7" fmla="*/ 502096 h 1527574"/>
                <a:gd name="connsiteX8" fmla="*/ 464220 w 1029690"/>
                <a:gd name="connsiteY8" fmla="*/ 501179 h 1527574"/>
                <a:gd name="connsiteX9" fmla="*/ 966864 w 1029690"/>
                <a:gd name="connsiteY9" fmla="*/ 766968 h 1527574"/>
                <a:gd name="connsiteX10" fmla="*/ 761400 w 1029690"/>
                <a:gd name="connsiteY10" fmla="*/ 1464748 h 1527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29690" h="1527574">
                  <a:moveTo>
                    <a:pt x="761400" y="1464748"/>
                  </a:moveTo>
                  <a:cubicBezTo>
                    <a:pt x="511976" y="1600698"/>
                    <a:pt x="199570" y="1508708"/>
                    <a:pt x="63621" y="1259284"/>
                  </a:cubicBezTo>
                  <a:cubicBezTo>
                    <a:pt x="29633" y="1196928"/>
                    <a:pt x="9892" y="1130636"/>
                    <a:pt x="3295" y="1064149"/>
                  </a:cubicBezTo>
                  <a:lnTo>
                    <a:pt x="3283" y="1057086"/>
                  </a:lnTo>
                  <a:lnTo>
                    <a:pt x="1920" y="1038445"/>
                  </a:lnTo>
                  <a:cubicBezTo>
                    <a:pt x="-5246" y="963056"/>
                    <a:pt x="-10353" y="815257"/>
                    <a:pt x="340551" y="0"/>
                  </a:cubicBezTo>
                  <a:cubicBezTo>
                    <a:pt x="376480" y="185802"/>
                    <a:pt x="412207" y="332050"/>
                    <a:pt x="447846" y="460994"/>
                  </a:cubicBezTo>
                  <a:lnTo>
                    <a:pt x="459651" y="502096"/>
                  </a:lnTo>
                  <a:lnTo>
                    <a:pt x="464220" y="501179"/>
                  </a:lnTo>
                  <a:cubicBezTo>
                    <a:pt x="663683" y="481389"/>
                    <a:pt x="864902" y="579900"/>
                    <a:pt x="966864" y="766968"/>
                  </a:cubicBezTo>
                  <a:cubicBezTo>
                    <a:pt x="1102814" y="1016392"/>
                    <a:pt x="1010824" y="1328799"/>
                    <a:pt x="761400" y="1464748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</p:grpSp>
      <p:cxnSp>
        <p:nvCxnSpPr>
          <p:cNvPr id="20" name="直接连接符 7"/>
          <p:cNvCxnSpPr/>
          <p:nvPr/>
        </p:nvCxnSpPr>
        <p:spPr>
          <a:xfrm>
            <a:off x="1129218" y="4755997"/>
            <a:ext cx="10022774" cy="0"/>
          </a:xfrm>
          <a:prstGeom prst="line">
            <a:avLst/>
          </a:prstGeom>
          <a:ln w="12700">
            <a:solidFill>
              <a:srgbClr val="FF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/>
          <p:cNvSpPr txBox="1"/>
          <p:nvPr/>
        </p:nvSpPr>
        <p:spPr>
          <a:xfrm>
            <a:off x="4456769" y="1513893"/>
            <a:ext cx="3278462" cy="769441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3200" b="1">
                <a:gradFill>
                  <a:gsLst>
                    <a:gs pos="0">
                      <a:srgbClr val="FFFF00"/>
                    </a:gs>
                    <a:gs pos="93000">
                      <a:srgbClr val="EDAF13"/>
                    </a:gs>
                    <a:gs pos="71000">
                      <a:srgbClr val="F7A51C"/>
                    </a:gs>
                    <a:gs pos="53000">
                      <a:srgbClr val="FAE802"/>
                    </a:gs>
                    <a:gs pos="23000">
                      <a:srgbClr val="EEB506"/>
                    </a:gs>
                  </a:gsLst>
                  <a:lin ang="2700000" scaled="1"/>
                </a:gradFill>
                <a:latin typeface="+mn-ea"/>
                <a:ea typeface="+mn-ea"/>
              </a:defRPr>
            </a:lvl1pPr>
          </a:lstStyle>
          <a:p>
            <a:pPr algn="ctr">
              <a:defRPr/>
            </a:pPr>
            <a:r>
              <a:rPr lang="en-US" altLang="zh-CN" sz="4400" dirty="0">
                <a:solidFill>
                  <a:schemeClr val="bg1"/>
                </a:solidFill>
                <a:latin typeface="FZXiaoBiaoSong-B05S" charset="-122"/>
                <a:ea typeface="FZXiaoBiaoSong-B05S" charset="-122"/>
                <a:cs typeface="FZXiaoBiaoSong-B05S" charset="-122"/>
              </a:rPr>
              <a:t>CONTENTS</a:t>
            </a:r>
            <a:endParaRPr lang="zh-CN" altLang="en-US" sz="4400" dirty="0">
              <a:solidFill>
                <a:schemeClr val="bg1"/>
              </a:solidFill>
              <a:latin typeface="FZXiaoBiaoSong-B05S" charset="-122"/>
              <a:ea typeface="FZXiaoBiaoSong-B05S" charset="-122"/>
              <a:cs typeface="FZXiaoBiaoSong-B05S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123116" y="2570359"/>
            <a:ext cx="10022774" cy="2185638"/>
          </a:xfrm>
          <a:prstGeom prst="rect">
            <a:avLst/>
          </a:prstGeom>
          <a:solidFill>
            <a:schemeClr val="tx1">
              <a:alpha val="51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TextBox 66"/>
          <p:cNvSpPr txBox="1"/>
          <p:nvPr/>
        </p:nvSpPr>
        <p:spPr>
          <a:xfrm>
            <a:off x="6391989" y="2985856"/>
            <a:ext cx="4758034" cy="55399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3000" b="1" dirty="0">
                <a:solidFill>
                  <a:srgbClr val="FF0000"/>
                </a:solidFill>
                <a:latin typeface="FZXiaoBiaoSong-B05S" charset="-122"/>
                <a:ea typeface="FZXiaoBiaoSong-B05S" charset="-122"/>
                <a:cs typeface="FZXiaoBiaoSong-B05S" charset="-122"/>
              </a:rPr>
              <a:t>PART 03</a:t>
            </a:r>
            <a:r>
              <a:rPr lang="zh-CN" altLang="en-US" sz="3000" b="1" dirty="0">
                <a:solidFill>
                  <a:srgbClr val="FF0000"/>
                </a:solidFill>
                <a:latin typeface="FZXiaoBiaoSong-B05S" charset="-122"/>
                <a:ea typeface="FZXiaoBiaoSong-B05S" charset="-122"/>
                <a:cs typeface="FZXiaoBiaoSong-B05S" charset="-122"/>
              </a:rPr>
              <a:t>   </a:t>
            </a:r>
            <a:r>
              <a:rPr lang="zh-CN" altLang="en-US" sz="3000" spc="75" dirty="0">
                <a:solidFill>
                  <a:schemeClr val="bg1"/>
                </a:solidFill>
                <a:latin typeface="FZXiaoBiaoSong-B05S" charset="-122"/>
                <a:ea typeface="FZXiaoBiaoSong-B05S" charset="-122"/>
                <a:cs typeface="FZXiaoBiaoSong-B05S" charset="-122"/>
              </a:rPr>
              <a:t>项目及成绩展示</a:t>
            </a:r>
          </a:p>
        </p:txBody>
      </p:sp>
      <p:cxnSp>
        <p:nvCxnSpPr>
          <p:cNvPr id="14" name="直接连接符 7"/>
          <p:cNvCxnSpPr/>
          <p:nvPr/>
        </p:nvCxnSpPr>
        <p:spPr>
          <a:xfrm>
            <a:off x="1123116" y="2570359"/>
            <a:ext cx="10022774" cy="0"/>
          </a:xfrm>
          <a:prstGeom prst="line">
            <a:avLst/>
          </a:prstGeom>
          <a:ln w="12700">
            <a:solidFill>
              <a:srgbClr val="FF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67"/>
          <p:cNvSpPr txBox="1"/>
          <p:nvPr/>
        </p:nvSpPr>
        <p:spPr>
          <a:xfrm>
            <a:off x="6391989" y="3798344"/>
            <a:ext cx="4305987" cy="55399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3000" b="1" dirty="0">
                <a:solidFill>
                  <a:srgbClr val="FF0000"/>
                </a:solidFill>
                <a:latin typeface="FZXiaoBiaoSong-B05S" charset="-122"/>
                <a:ea typeface="FZXiaoBiaoSong-B05S" charset="-122"/>
                <a:cs typeface="FZXiaoBiaoSong-B05S" charset="-122"/>
              </a:rPr>
              <a:t>PART 04</a:t>
            </a:r>
            <a:r>
              <a:rPr lang="zh-CN" altLang="en-US" sz="3000" b="1" dirty="0">
                <a:solidFill>
                  <a:srgbClr val="FF0000"/>
                </a:solidFill>
                <a:latin typeface="FZXiaoBiaoSong-B05S" charset="-122"/>
                <a:ea typeface="FZXiaoBiaoSong-B05S" charset="-122"/>
                <a:cs typeface="FZXiaoBiaoSong-B05S" charset="-122"/>
              </a:rPr>
              <a:t>   </a:t>
            </a:r>
            <a:r>
              <a:rPr lang="zh-CN" altLang="en-US" sz="3000" b="1" dirty="0">
                <a:solidFill>
                  <a:schemeClr val="bg1"/>
                </a:solidFill>
                <a:latin typeface="FZXiaoBiaoSong-B05S" charset="-122"/>
                <a:ea typeface="FZXiaoBiaoSong-B05S" charset="-122"/>
                <a:cs typeface="FZXiaoBiaoSong-B05S" charset="-122"/>
              </a:rPr>
              <a:t>明年工作计划</a:t>
            </a:r>
          </a:p>
        </p:txBody>
      </p:sp>
      <p:sp>
        <p:nvSpPr>
          <p:cNvPr id="10" name="TextBox 64"/>
          <p:cNvSpPr txBox="1"/>
          <p:nvPr/>
        </p:nvSpPr>
        <p:spPr>
          <a:xfrm>
            <a:off x="1123116" y="2985856"/>
            <a:ext cx="4758034" cy="55399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3000" b="1" dirty="0">
                <a:solidFill>
                  <a:srgbClr val="FF0000"/>
                </a:solidFill>
                <a:latin typeface="FZXiaoBiaoSong-B05S" charset="-122"/>
                <a:ea typeface="FZXiaoBiaoSong-B05S" charset="-122"/>
                <a:cs typeface="FZXiaoBiaoSong-B05S" charset="-122"/>
              </a:rPr>
              <a:t>PART 01</a:t>
            </a:r>
            <a:r>
              <a:rPr lang="zh-CN" altLang="en-US" sz="3000" b="1" dirty="0">
                <a:solidFill>
                  <a:srgbClr val="FF0000"/>
                </a:solidFill>
                <a:latin typeface="FZXiaoBiaoSong-B05S" charset="-122"/>
                <a:ea typeface="FZXiaoBiaoSong-B05S" charset="-122"/>
                <a:cs typeface="FZXiaoBiaoSong-B05S" charset="-122"/>
              </a:rPr>
              <a:t>   </a:t>
            </a:r>
            <a:r>
              <a:rPr lang="zh-CN" altLang="en-US" sz="3000" spc="75" dirty="0">
                <a:solidFill>
                  <a:schemeClr val="bg1"/>
                </a:solidFill>
                <a:latin typeface="FZXiaoBiaoSong-B05S" charset="-122"/>
                <a:ea typeface="FZXiaoBiaoSong-B05S" charset="-122"/>
                <a:cs typeface="FZXiaoBiaoSong-B05S" charset="-122"/>
              </a:rPr>
              <a:t>前阶段工作概述</a:t>
            </a:r>
          </a:p>
        </p:txBody>
      </p:sp>
      <p:sp>
        <p:nvSpPr>
          <p:cNvPr id="11" name="TextBox 65"/>
          <p:cNvSpPr txBox="1"/>
          <p:nvPr/>
        </p:nvSpPr>
        <p:spPr>
          <a:xfrm>
            <a:off x="1123116" y="3798344"/>
            <a:ext cx="4363695" cy="55399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3000" b="1" dirty="0">
                <a:solidFill>
                  <a:srgbClr val="FF0000"/>
                </a:solidFill>
                <a:latin typeface="FZXiaoBiaoSong-B05S" charset="-122"/>
                <a:ea typeface="FZXiaoBiaoSong-B05S" charset="-122"/>
                <a:cs typeface="FZXiaoBiaoSong-B05S" charset="-122"/>
              </a:rPr>
              <a:t>PART 02</a:t>
            </a:r>
            <a:r>
              <a:rPr lang="zh-CN" altLang="en-US" sz="3000" b="1" dirty="0">
                <a:solidFill>
                  <a:srgbClr val="FF0000"/>
                </a:solidFill>
                <a:latin typeface="FZXiaoBiaoSong-B05S" charset="-122"/>
                <a:ea typeface="FZXiaoBiaoSong-B05S" charset="-122"/>
                <a:cs typeface="FZXiaoBiaoSong-B05S" charset="-122"/>
              </a:rPr>
              <a:t>   </a:t>
            </a:r>
            <a:r>
              <a:rPr lang="zh-CN" altLang="en-US" sz="3000" spc="75" dirty="0">
                <a:solidFill>
                  <a:schemeClr val="bg1"/>
                </a:solidFill>
                <a:latin typeface="FZXiaoBiaoSong-B05S" charset="-122"/>
                <a:ea typeface="FZXiaoBiaoSong-B05S" charset="-122"/>
                <a:cs typeface="FZXiaoBiaoSong-B05S" charset="-122"/>
              </a:rPr>
              <a:t>工作完成情况</a:t>
            </a:r>
          </a:p>
        </p:txBody>
      </p:sp>
    </p:spTree>
    <p:extLst>
      <p:ext uri="{BB962C8B-B14F-4D97-AF65-F5344CB8AC3E}">
        <p14:creationId xmlns:p14="http://schemas.microsoft.com/office/powerpoint/2010/main" val="668706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-12204" y="-41343"/>
            <a:ext cx="12204204" cy="6899343"/>
          </a:xfrm>
          <a:prstGeom prst="rect">
            <a:avLst/>
          </a:prstGeom>
          <a:gradFill>
            <a:gsLst>
              <a:gs pos="37000">
                <a:schemeClr val="tx1">
                  <a:alpha val="90000"/>
                </a:schemeClr>
              </a:gs>
              <a:gs pos="100000">
                <a:schemeClr val="tx1">
                  <a:alpha val="5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50269" y="2632460"/>
            <a:ext cx="10303010" cy="2160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zh-CN" altLang="zh-CN" sz="2800" dirty="0" smtClean="0">
                <a:solidFill>
                  <a:schemeClr val="bg1"/>
                </a:solidFill>
                <a:effectLst/>
                <a:latin typeface="FZXiaoBiaoSong-B05S" charset="-122"/>
                <a:ea typeface="FZXiaoBiaoSong-B05S" charset="-122"/>
                <a:cs typeface="FZXiaoBiaoSong-B05S" charset="-122"/>
              </a:rPr>
              <a:t>紧紧围绕公司的中心工作和职工队伍建设，充分发挥工会工作优势，突出教育维护职能，加强民主管理、民主监督，贴近基层，服务广大职工群众，基本形成了“</a:t>
            </a:r>
            <a:r>
              <a:rPr lang="zh-CN" altLang="zh-CN" sz="2800" dirty="0" smtClean="0">
                <a:solidFill>
                  <a:srgbClr val="FF0000"/>
                </a:solidFill>
                <a:effectLst/>
                <a:latin typeface="FZXiaoBiaoSong-B05S" charset="-122"/>
                <a:ea typeface="FZXiaoBiaoSong-B05S" charset="-122"/>
                <a:cs typeface="FZXiaoBiaoSong-B05S" charset="-122"/>
              </a:rPr>
              <a:t>党总支领导、行政支持、工会运作、各方配合</a:t>
            </a:r>
            <a:r>
              <a:rPr lang="zh-CN" altLang="zh-CN" sz="2800" dirty="0" smtClean="0">
                <a:solidFill>
                  <a:schemeClr val="bg1"/>
                </a:solidFill>
                <a:effectLst/>
                <a:latin typeface="FZXiaoBiaoSong-B05S" charset="-122"/>
                <a:ea typeface="FZXiaoBiaoSong-B05S" charset="-122"/>
                <a:cs typeface="FZXiaoBiaoSong-B05S" charset="-122"/>
              </a:rPr>
              <a:t>”的工作大格局。</a:t>
            </a:r>
            <a:endParaRPr lang="zh-CN" altLang="zh-CN" sz="1400" dirty="0">
              <a:solidFill>
                <a:schemeClr val="bg1"/>
              </a:solidFill>
              <a:effectLst/>
              <a:latin typeface="FZXiaoBiaoSong-B05S" charset="-122"/>
              <a:ea typeface="FZXiaoBiaoSong-B05S" charset="-122"/>
              <a:cs typeface="FZXiaoBiaoSong-B05S" charset="-122"/>
            </a:endParaRPr>
          </a:p>
        </p:txBody>
      </p:sp>
      <p:cxnSp>
        <p:nvCxnSpPr>
          <p:cNvPr id="20" name="直接连接符 7"/>
          <p:cNvCxnSpPr/>
          <p:nvPr/>
        </p:nvCxnSpPr>
        <p:spPr>
          <a:xfrm>
            <a:off x="1078511" y="2492300"/>
            <a:ext cx="10022774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矩形 22"/>
          <p:cNvSpPr/>
          <p:nvPr/>
        </p:nvSpPr>
        <p:spPr>
          <a:xfrm>
            <a:off x="950269" y="1521144"/>
            <a:ext cx="387798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  <a:latin typeface="Microsoft YaHei" charset="-122"/>
                <a:ea typeface="Microsoft YaHei" charset="-122"/>
                <a:cs typeface="Microsoft YaHei" charset="-122"/>
              </a:rPr>
              <a:t>总结汇报前言</a:t>
            </a:r>
            <a:endParaRPr lang="zh-CN" altLang="en-US" sz="4800" b="1" dirty="0">
              <a:solidFill>
                <a:schemeClr val="bg1"/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grpSp>
        <p:nvGrpSpPr>
          <p:cNvPr id="24" name="PA_组合 21">
            <a:extLst>
              <a:ext uri="{FF2B5EF4-FFF2-40B4-BE49-F238E27FC236}"/>
            </a:extLst>
          </p:cNvPr>
          <p:cNvGrpSpPr/>
          <p:nvPr/>
        </p:nvGrpSpPr>
        <p:grpSpPr>
          <a:xfrm>
            <a:off x="950269" y="4972267"/>
            <a:ext cx="936065" cy="644571"/>
            <a:chOff x="8393350" y="1654267"/>
            <a:chExt cx="965280" cy="664688"/>
          </a:xfrm>
          <a:solidFill>
            <a:srgbClr val="FF0000"/>
          </a:solidFill>
        </p:grpSpPr>
        <p:sp>
          <p:nvSpPr>
            <p:cNvPr id="25" name="任意多边形: 形状 61">
              <a:extLst>
                <a:ext uri="{FF2B5EF4-FFF2-40B4-BE49-F238E27FC236}"/>
              </a:extLst>
            </p:cNvPr>
            <p:cNvSpPr/>
            <p:nvPr/>
          </p:nvSpPr>
          <p:spPr>
            <a:xfrm rot="12515565">
              <a:off x="8393350" y="1654267"/>
              <a:ext cx="448045" cy="664688"/>
            </a:xfrm>
            <a:custGeom>
              <a:avLst/>
              <a:gdLst>
                <a:gd name="connsiteX0" fmla="*/ 761400 w 1029690"/>
                <a:gd name="connsiteY0" fmla="*/ 1464748 h 1527574"/>
                <a:gd name="connsiteX1" fmla="*/ 63621 w 1029690"/>
                <a:gd name="connsiteY1" fmla="*/ 1259284 h 1527574"/>
                <a:gd name="connsiteX2" fmla="*/ 3295 w 1029690"/>
                <a:gd name="connsiteY2" fmla="*/ 1064149 h 1527574"/>
                <a:gd name="connsiteX3" fmla="*/ 3283 w 1029690"/>
                <a:gd name="connsiteY3" fmla="*/ 1057086 h 1527574"/>
                <a:gd name="connsiteX4" fmla="*/ 1920 w 1029690"/>
                <a:gd name="connsiteY4" fmla="*/ 1038445 h 1527574"/>
                <a:gd name="connsiteX5" fmla="*/ 340551 w 1029690"/>
                <a:gd name="connsiteY5" fmla="*/ 0 h 1527574"/>
                <a:gd name="connsiteX6" fmla="*/ 447846 w 1029690"/>
                <a:gd name="connsiteY6" fmla="*/ 460994 h 1527574"/>
                <a:gd name="connsiteX7" fmla="*/ 459651 w 1029690"/>
                <a:gd name="connsiteY7" fmla="*/ 502096 h 1527574"/>
                <a:gd name="connsiteX8" fmla="*/ 464220 w 1029690"/>
                <a:gd name="connsiteY8" fmla="*/ 501179 h 1527574"/>
                <a:gd name="connsiteX9" fmla="*/ 966864 w 1029690"/>
                <a:gd name="connsiteY9" fmla="*/ 766968 h 1527574"/>
                <a:gd name="connsiteX10" fmla="*/ 761400 w 1029690"/>
                <a:gd name="connsiteY10" fmla="*/ 1464748 h 1527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29690" h="1527574">
                  <a:moveTo>
                    <a:pt x="761400" y="1464748"/>
                  </a:moveTo>
                  <a:cubicBezTo>
                    <a:pt x="511976" y="1600698"/>
                    <a:pt x="199570" y="1508708"/>
                    <a:pt x="63621" y="1259284"/>
                  </a:cubicBezTo>
                  <a:cubicBezTo>
                    <a:pt x="29633" y="1196928"/>
                    <a:pt x="9892" y="1130636"/>
                    <a:pt x="3295" y="1064149"/>
                  </a:cubicBezTo>
                  <a:lnTo>
                    <a:pt x="3283" y="1057086"/>
                  </a:lnTo>
                  <a:lnTo>
                    <a:pt x="1920" y="1038445"/>
                  </a:lnTo>
                  <a:cubicBezTo>
                    <a:pt x="-5246" y="963056"/>
                    <a:pt x="-10353" y="815257"/>
                    <a:pt x="340551" y="0"/>
                  </a:cubicBezTo>
                  <a:cubicBezTo>
                    <a:pt x="376480" y="185802"/>
                    <a:pt x="412207" y="332050"/>
                    <a:pt x="447846" y="460994"/>
                  </a:cubicBezTo>
                  <a:lnTo>
                    <a:pt x="459651" y="502096"/>
                  </a:lnTo>
                  <a:lnTo>
                    <a:pt x="464220" y="501179"/>
                  </a:lnTo>
                  <a:cubicBezTo>
                    <a:pt x="663683" y="481389"/>
                    <a:pt x="864902" y="579900"/>
                    <a:pt x="966864" y="766968"/>
                  </a:cubicBezTo>
                  <a:cubicBezTo>
                    <a:pt x="1102814" y="1016392"/>
                    <a:pt x="1010824" y="1328799"/>
                    <a:pt x="761400" y="1464748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  <a:defRPr/>
              </a:pPr>
              <a:endParaRPr lang="zh-CN" altLang="en-US">
                <a:latin typeface="FZXiaoBiaoSong-B05S" charset="-122"/>
                <a:ea typeface="FZXiaoBiaoSong-B05S" charset="-122"/>
                <a:cs typeface="FZXiaoBiaoSong-B05S" charset="-122"/>
                <a:sym typeface="+mn-lt"/>
              </a:endParaRPr>
            </a:p>
          </p:txBody>
        </p:sp>
        <p:sp>
          <p:nvSpPr>
            <p:cNvPr id="26" name="任意多边形: 形状 62">
              <a:extLst>
                <a:ext uri="{FF2B5EF4-FFF2-40B4-BE49-F238E27FC236}"/>
              </a:extLst>
            </p:cNvPr>
            <p:cNvSpPr/>
            <p:nvPr/>
          </p:nvSpPr>
          <p:spPr>
            <a:xfrm rot="12515565">
              <a:off x="8910585" y="1654267"/>
              <a:ext cx="448045" cy="664688"/>
            </a:xfrm>
            <a:custGeom>
              <a:avLst/>
              <a:gdLst>
                <a:gd name="connsiteX0" fmla="*/ 761400 w 1029690"/>
                <a:gd name="connsiteY0" fmla="*/ 1464748 h 1527574"/>
                <a:gd name="connsiteX1" fmla="*/ 63621 w 1029690"/>
                <a:gd name="connsiteY1" fmla="*/ 1259284 h 1527574"/>
                <a:gd name="connsiteX2" fmla="*/ 3295 w 1029690"/>
                <a:gd name="connsiteY2" fmla="*/ 1064149 h 1527574"/>
                <a:gd name="connsiteX3" fmla="*/ 3283 w 1029690"/>
                <a:gd name="connsiteY3" fmla="*/ 1057086 h 1527574"/>
                <a:gd name="connsiteX4" fmla="*/ 1920 w 1029690"/>
                <a:gd name="connsiteY4" fmla="*/ 1038445 h 1527574"/>
                <a:gd name="connsiteX5" fmla="*/ 340551 w 1029690"/>
                <a:gd name="connsiteY5" fmla="*/ 0 h 1527574"/>
                <a:gd name="connsiteX6" fmla="*/ 447846 w 1029690"/>
                <a:gd name="connsiteY6" fmla="*/ 460994 h 1527574"/>
                <a:gd name="connsiteX7" fmla="*/ 459651 w 1029690"/>
                <a:gd name="connsiteY7" fmla="*/ 502096 h 1527574"/>
                <a:gd name="connsiteX8" fmla="*/ 464220 w 1029690"/>
                <a:gd name="connsiteY8" fmla="*/ 501179 h 1527574"/>
                <a:gd name="connsiteX9" fmla="*/ 966864 w 1029690"/>
                <a:gd name="connsiteY9" fmla="*/ 766968 h 1527574"/>
                <a:gd name="connsiteX10" fmla="*/ 761400 w 1029690"/>
                <a:gd name="connsiteY10" fmla="*/ 1464748 h 1527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29690" h="1527574">
                  <a:moveTo>
                    <a:pt x="761400" y="1464748"/>
                  </a:moveTo>
                  <a:cubicBezTo>
                    <a:pt x="511976" y="1600698"/>
                    <a:pt x="199570" y="1508708"/>
                    <a:pt x="63621" y="1259284"/>
                  </a:cubicBezTo>
                  <a:cubicBezTo>
                    <a:pt x="29633" y="1196928"/>
                    <a:pt x="9892" y="1130636"/>
                    <a:pt x="3295" y="1064149"/>
                  </a:cubicBezTo>
                  <a:lnTo>
                    <a:pt x="3283" y="1057086"/>
                  </a:lnTo>
                  <a:lnTo>
                    <a:pt x="1920" y="1038445"/>
                  </a:lnTo>
                  <a:cubicBezTo>
                    <a:pt x="-5246" y="963056"/>
                    <a:pt x="-10353" y="815257"/>
                    <a:pt x="340551" y="0"/>
                  </a:cubicBezTo>
                  <a:cubicBezTo>
                    <a:pt x="376480" y="185802"/>
                    <a:pt x="412207" y="332050"/>
                    <a:pt x="447846" y="460994"/>
                  </a:cubicBezTo>
                  <a:lnTo>
                    <a:pt x="459651" y="502096"/>
                  </a:lnTo>
                  <a:lnTo>
                    <a:pt x="464220" y="501179"/>
                  </a:lnTo>
                  <a:cubicBezTo>
                    <a:pt x="663683" y="481389"/>
                    <a:pt x="864902" y="579900"/>
                    <a:pt x="966864" y="766968"/>
                  </a:cubicBezTo>
                  <a:cubicBezTo>
                    <a:pt x="1102814" y="1016392"/>
                    <a:pt x="1010824" y="1328799"/>
                    <a:pt x="761400" y="1464748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  <a:defRPr/>
              </a:pPr>
              <a:endParaRPr lang="zh-CN" altLang="en-US">
                <a:latin typeface="FZXiaoBiaoSong-B05S" charset="-122"/>
                <a:ea typeface="FZXiaoBiaoSong-B05S" charset="-122"/>
                <a:cs typeface="FZXiaoBiaoSong-B05S" charset="-122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00507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37000">
                <a:schemeClr val="tx1">
                  <a:alpha val="90000"/>
                </a:schemeClr>
              </a:gs>
              <a:gs pos="100000">
                <a:schemeClr val="tx1">
                  <a:alpha val="69000"/>
                </a:schemeClr>
              </a:gs>
            </a:gsLst>
            <a:lin ang="18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228341" y="1593690"/>
            <a:ext cx="3735318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8000" dirty="0" smtClean="0">
                <a:solidFill>
                  <a:schemeClr val="bg1"/>
                </a:solidFill>
                <a:latin typeface="FZXiaoBiaoSong-B05S" charset="-122"/>
                <a:ea typeface="FZXiaoBiaoSong-B05S" charset="-122"/>
                <a:cs typeface="FZXiaoBiaoSong-B05S" charset="-122"/>
              </a:rPr>
              <a:t>PART</a:t>
            </a:r>
            <a:r>
              <a:rPr lang="zh-CN" altLang="en-US" sz="8000" dirty="0" smtClean="0">
                <a:solidFill>
                  <a:schemeClr val="bg1"/>
                </a:solidFill>
                <a:latin typeface="FZXiaoBiaoSong-B05S" charset="-122"/>
                <a:ea typeface="FZXiaoBiaoSong-B05S" charset="-122"/>
                <a:cs typeface="FZXiaoBiaoSong-B05S" charset="-122"/>
              </a:rPr>
              <a:t> </a:t>
            </a:r>
            <a:r>
              <a:rPr lang="en-US" altLang="zh-CN" sz="8000" dirty="0" smtClean="0">
                <a:solidFill>
                  <a:schemeClr val="bg1"/>
                </a:solidFill>
                <a:latin typeface="FZXiaoBiaoSong-B05S" charset="-122"/>
                <a:ea typeface="FZXiaoBiaoSong-B05S" charset="-122"/>
                <a:cs typeface="FZXiaoBiaoSong-B05S" charset="-122"/>
              </a:rPr>
              <a:t>1</a:t>
            </a:r>
            <a:endParaRPr lang="zh-CN" altLang="en-US" sz="8000" dirty="0">
              <a:solidFill>
                <a:schemeClr val="bg1"/>
              </a:solidFill>
              <a:latin typeface="FZXiaoBiaoSong-B05S" charset="-122"/>
              <a:ea typeface="FZXiaoBiaoSong-B05S" charset="-122"/>
              <a:cs typeface="FZXiaoBiaoSong-B05S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063065" y="2698412"/>
            <a:ext cx="8151592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8800" b="1" spc="75">
                <a:solidFill>
                  <a:srgbClr val="FF0000"/>
                </a:solidFill>
                <a:latin typeface="Microsoft YaHei" charset="-122"/>
                <a:ea typeface="Microsoft YaHei" charset="-122"/>
                <a:cs typeface="Microsoft YaHei" charset="-122"/>
              </a:rPr>
              <a:t>前阶段工作概述</a:t>
            </a:r>
            <a:endParaRPr lang="zh-CN" altLang="en-US" sz="8800" b="1" spc="75" dirty="0">
              <a:solidFill>
                <a:srgbClr val="FF0000"/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grpSp>
        <p:nvGrpSpPr>
          <p:cNvPr id="14" name="PA_组合 21">
            <a:extLst>
              <a:ext uri="{FF2B5EF4-FFF2-40B4-BE49-F238E27FC236}"/>
            </a:extLst>
          </p:cNvPr>
          <p:cNvGrpSpPr/>
          <p:nvPr/>
        </p:nvGrpSpPr>
        <p:grpSpPr>
          <a:xfrm>
            <a:off x="5514052" y="4622228"/>
            <a:ext cx="1163896" cy="801454"/>
            <a:chOff x="8393350" y="1654267"/>
            <a:chExt cx="965280" cy="664688"/>
          </a:xfrm>
          <a:solidFill>
            <a:srgbClr val="FF0000"/>
          </a:solidFill>
        </p:grpSpPr>
        <p:sp>
          <p:nvSpPr>
            <p:cNvPr id="15" name="任意多边形: 形状 61">
              <a:extLst>
                <a:ext uri="{FF2B5EF4-FFF2-40B4-BE49-F238E27FC236}"/>
              </a:extLst>
            </p:cNvPr>
            <p:cNvSpPr/>
            <p:nvPr/>
          </p:nvSpPr>
          <p:spPr>
            <a:xfrm rot="12515565">
              <a:off x="8393350" y="1654267"/>
              <a:ext cx="448045" cy="664688"/>
            </a:xfrm>
            <a:custGeom>
              <a:avLst/>
              <a:gdLst>
                <a:gd name="connsiteX0" fmla="*/ 761400 w 1029690"/>
                <a:gd name="connsiteY0" fmla="*/ 1464748 h 1527574"/>
                <a:gd name="connsiteX1" fmla="*/ 63621 w 1029690"/>
                <a:gd name="connsiteY1" fmla="*/ 1259284 h 1527574"/>
                <a:gd name="connsiteX2" fmla="*/ 3295 w 1029690"/>
                <a:gd name="connsiteY2" fmla="*/ 1064149 h 1527574"/>
                <a:gd name="connsiteX3" fmla="*/ 3283 w 1029690"/>
                <a:gd name="connsiteY3" fmla="*/ 1057086 h 1527574"/>
                <a:gd name="connsiteX4" fmla="*/ 1920 w 1029690"/>
                <a:gd name="connsiteY4" fmla="*/ 1038445 h 1527574"/>
                <a:gd name="connsiteX5" fmla="*/ 340551 w 1029690"/>
                <a:gd name="connsiteY5" fmla="*/ 0 h 1527574"/>
                <a:gd name="connsiteX6" fmla="*/ 447846 w 1029690"/>
                <a:gd name="connsiteY6" fmla="*/ 460994 h 1527574"/>
                <a:gd name="connsiteX7" fmla="*/ 459651 w 1029690"/>
                <a:gd name="connsiteY7" fmla="*/ 502096 h 1527574"/>
                <a:gd name="connsiteX8" fmla="*/ 464220 w 1029690"/>
                <a:gd name="connsiteY8" fmla="*/ 501179 h 1527574"/>
                <a:gd name="connsiteX9" fmla="*/ 966864 w 1029690"/>
                <a:gd name="connsiteY9" fmla="*/ 766968 h 1527574"/>
                <a:gd name="connsiteX10" fmla="*/ 761400 w 1029690"/>
                <a:gd name="connsiteY10" fmla="*/ 1464748 h 1527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29690" h="1527574">
                  <a:moveTo>
                    <a:pt x="761400" y="1464748"/>
                  </a:moveTo>
                  <a:cubicBezTo>
                    <a:pt x="511976" y="1600698"/>
                    <a:pt x="199570" y="1508708"/>
                    <a:pt x="63621" y="1259284"/>
                  </a:cubicBezTo>
                  <a:cubicBezTo>
                    <a:pt x="29633" y="1196928"/>
                    <a:pt x="9892" y="1130636"/>
                    <a:pt x="3295" y="1064149"/>
                  </a:cubicBezTo>
                  <a:lnTo>
                    <a:pt x="3283" y="1057086"/>
                  </a:lnTo>
                  <a:lnTo>
                    <a:pt x="1920" y="1038445"/>
                  </a:lnTo>
                  <a:cubicBezTo>
                    <a:pt x="-5246" y="963056"/>
                    <a:pt x="-10353" y="815257"/>
                    <a:pt x="340551" y="0"/>
                  </a:cubicBezTo>
                  <a:cubicBezTo>
                    <a:pt x="376480" y="185802"/>
                    <a:pt x="412207" y="332050"/>
                    <a:pt x="447846" y="460994"/>
                  </a:cubicBezTo>
                  <a:lnTo>
                    <a:pt x="459651" y="502096"/>
                  </a:lnTo>
                  <a:lnTo>
                    <a:pt x="464220" y="501179"/>
                  </a:lnTo>
                  <a:cubicBezTo>
                    <a:pt x="663683" y="481389"/>
                    <a:pt x="864902" y="579900"/>
                    <a:pt x="966864" y="766968"/>
                  </a:cubicBezTo>
                  <a:cubicBezTo>
                    <a:pt x="1102814" y="1016392"/>
                    <a:pt x="1010824" y="1328799"/>
                    <a:pt x="761400" y="1464748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任意多边形: 形状 62">
              <a:extLst>
                <a:ext uri="{FF2B5EF4-FFF2-40B4-BE49-F238E27FC236}"/>
              </a:extLst>
            </p:cNvPr>
            <p:cNvSpPr/>
            <p:nvPr/>
          </p:nvSpPr>
          <p:spPr>
            <a:xfrm rot="12515565">
              <a:off x="8910585" y="1654267"/>
              <a:ext cx="448045" cy="664688"/>
            </a:xfrm>
            <a:custGeom>
              <a:avLst/>
              <a:gdLst>
                <a:gd name="connsiteX0" fmla="*/ 761400 w 1029690"/>
                <a:gd name="connsiteY0" fmla="*/ 1464748 h 1527574"/>
                <a:gd name="connsiteX1" fmla="*/ 63621 w 1029690"/>
                <a:gd name="connsiteY1" fmla="*/ 1259284 h 1527574"/>
                <a:gd name="connsiteX2" fmla="*/ 3295 w 1029690"/>
                <a:gd name="connsiteY2" fmla="*/ 1064149 h 1527574"/>
                <a:gd name="connsiteX3" fmla="*/ 3283 w 1029690"/>
                <a:gd name="connsiteY3" fmla="*/ 1057086 h 1527574"/>
                <a:gd name="connsiteX4" fmla="*/ 1920 w 1029690"/>
                <a:gd name="connsiteY4" fmla="*/ 1038445 h 1527574"/>
                <a:gd name="connsiteX5" fmla="*/ 340551 w 1029690"/>
                <a:gd name="connsiteY5" fmla="*/ 0 h 1527574"/>
                <a:gd name="connsiteX6" fmla="*/ 447846 w 1029690"/>
                <a:gd name="connsiteY6" fmla="*/ 460994 h 1527574"/>
                <a:gd name="connsiteX7" fmla="*/ 459651 w 1029690"/>
                <a:gd name="connsiteY7" fmla="*/ 502096 h 1527574"/>
                <a:gd name="connsiteX8" fmla="*/ 464220 w 1029690"/>
                <a:gd name="connsiteY8" fmla="*/ 501179 h 1527574"/>
                <a:gd name="connsiteX9" fmla="*/ 966864 w 1029690"/>
                <a:gd name="connsiteY9" fmla="*/ 766968 h 1527574"/>
                <a:gd name="connsiteX10" fmla="*/ 761400 w 1029690"/>
                <a:gd name="connsiteY10" fmla="*/ 1464748 h 1527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29690" h="1527574">
                  <a:moveTo>
                    <a:pt x="761400" y="1464748"/>
                  </a:moveTo>
                  <a:cubicBezTo>
                    <a:pt x="511976" y="1600698"/>
                    <a:pt x="199570" y="1508708"/>
                    <a:pt x="63621" y="1259284"/>
                  </a:cubicBezTo>
                  <a:cubicBezTo>
                    <a:pt x="29633" y="1196928"/>
                    <a:pt x="9892" y="1130636"/>
                    <a:pt x="3295" y="1064149"/>
                  </a:cubicBezTo>
                  <a:lnTo>
                    <a:pt x="3283" y="1057086"/>
                  </a:lnTo>
                  <a:lnTo>
                    <a:pt x="1920" y="1038445"/>
                  </a:lnTo>
                  <a:cubicBezTo>
                    <a:pt x="-5246" y="963056"/>
                    <a:pt x="-10353" y="815257"/>
                    <a:pt x="340551" y="0"/>
                  </a:cubicBezTo>
                  <a:cubicBezTo>
                    <a:pt x="376480" y="185802"/>
                    <a:pt x="412207" y="332050"/>
                    <a:pt x="447846" y="460994"/>
                  </a:cubicBezTo>
                  <a:lnTo>
                    <a:pt x="459651" y="502096"/>
                  </a:lnTo>
                  <a:lnTo>
                    <a:pt x="464220" y="501179"/>
                  </a:lnTo>
                  <a:cubicBezTo>
                    <a:pt x="663683" y="481389"/>
                    <a:pt x="864902" y="579900"/>
                    <a:pt x="966864" y="766968"/>
                  </a:cubicBezTo>
                  <a:cubicBezTo>
                    <a:pt x="1102814" y="1016392"/>
                    <a:pt x="1010824" y="1328799"/>
                    <a:pt x="761400" y="1464748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</p:grpSp>
      <p:cxnSp>
        <p:nvCxnSpPr>
          <p:cNvPr id="17" name="直接连接符 7"/>
          <p:cNvCxnSpPr/>
          <p:nvPr/>
        </p:nvCxnSpPr>
        <p:spPr>
          <a:xfrm>
            <a:off x="1172080" y="4307534"/>
            <a:ext cx="10022774" cy="0"/>
          </a:xfrm>
          <a:prstGeom prst="line">
            <a:avLst/>
          </a:prstGeom>
          <a:ln w="12700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23874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37000">
                <a:schemeClr val="tx1">
                  <a:alpha val="90000"/>
                </a:schemeClr>
              </a:gs>
              <a:gs pos="100000">
                <a:schemeClr val="tx1">
                  <a:alpha val="69000"/>
                </a:schemeClr>
              </a:gs>
            </a:gsLst>
            <a:lin ang="18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25240" y="474416"/>
            <a:ext cx="3416320" cy="7571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3600" b="1" dirty="0" smtClean="0">
                <a:solidFill>
                  <a:srgbClr val="FF0000"/>
                </a:solidFill>
                <a:latin typeface="Microsoft YaHei" charset="-122"/>
                <a:ea typeface="Microsoft YaHei" charset="-122"/>
                <a:cs typeface="Microsoft YaHei" charset="-122"/>
              </a:rPr>
              <a:t>工作</a:t>
            </a:r>
            <a:r>
              <a:rPr lang="zh-CN" altLang="en-US" sz="3600" b="1" smtClean="0">
                <a:solidFill>
                  <a:srgbClr val="FF0000"/>
                </a:solidFill>
                <a:latin typeface="Microsoft YaHei" charset="-122"/>
                <a:ea typeface="Microsoft YaHei" charset="-122"/>
                <a:cs typeface="Microsoft YaHei" charset="-122"/>
              </a:rPr>
              <a:t>内容和职责</a:t>
            </a:r>
            <a:endParaRPr lang="zh-CN" altLang="en-US" sz="3600" b="1">
              <a:solidFill>
                <a:srgbClr val="FF0000"/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cxnSp>
        <p:nvCxnSpPr>
          <p:cNvPr id="7" name="直接连接符 7"/>
          <p:cNvCxnSpPr/>
          <p:nvPr/>
        </p:nvCxnSpPr>
        <p:spPr>
          <a:xfrm>
            <a:off x="801333" y="1358745"/>
            <a:ext cx="10335109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燕尾形 5"/>
          <p:cNvSpPr/>
          <p:nvPr/>
        </p:nvSpPr>
        <p:spPr>
          <a:xfrm>
            <a:off x="4141560" y="637231"/>
            <a:ext cx="431499" cy="431499"/>
          </a:xfrm>
          <a:prstGeom prst="chevr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11" name="燕尾形 10"/>
          <p:cNvSpPr/>
          <p:nvPr/>
        </p:nvSpPr>
        <p:spPr>
          <a:xfrm>
            <a:off x="4544424" y="637231"/>
            <a:ext cx="431499" cy="431499"/>
          </a:xfrm>
          <a:prstGeom prst="chevr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12" name="燕尾形 11"/>
          <p:cNvSpPr/>
          <p:nvPr/>
        </p:nvSpPr>
        <p:spPr>
          <a:xfrm>
            <a:off x="4947287" y="637231"/>
            <a:ext cx="431499" cy="431499"/>
          </a:xfrm>
          <a:prstGeom prst="chevr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075200" y="1820260"/>
            <a:ext cx="4075200" cy="2154844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4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29113" t="287" r="22680" b="13044"/>
          <a:stretch/>
        </p:blipFill>
        <p:spPr>
          <a:xfrm>
            <a:off x="8153125" y="1820265"/>
            <a:ext cx="4038875" cy="4337652"/>
          </a:xfrm>
          <a:custGeom>
            <a:avLst/>
            <a:gdLst>
              <a:gd name="connsiteX0" fmla="*/ 0 w 5590199"/>
              <a:gd name="connsiteY0" fmla="*/ 0 h 6838335"/>
              <a:gd name="connsiteX1" fmla="*/ 5590199 w 5590199"/>
              <a:gd name="connsiteY1" fmla="*/ 0 h 6838335"/>
              <a:gd name="connsiteX2" fmla="*/ 5590199 w 5590199"/>
              <a:gd name="connsiteY2" fmla="*/ 6838335 h 6838335"/>
              <a:gd name="connsiteX3" fmla="*/ 0 w 5590199"/>
              <a:gd name="connsiteY3" fmla="*/ 6838335 h 68383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90199" h="6838335">
                <a:moveTo>
                  <a:pt x="0" y="0"/>
                </a:moveTo>
                <a:lnTo>
                  <a:pt x="5590199" y="0"/>
                </a:lnTo>
                <a:lnTo>
                  <a:pt x="5590199" y="6838335"/>
                </a:lnTo>
                <a:lnTo>
                  <a:pt x="0" y="6838335"/>
                </a:lnTo>
                <a:close/>
              </a:path>
            </a:pathLst>
          </a:custGeom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820262"/>
            <a:ext cx="4075200" cy="4337655"/>
          </a:xfrm>
          <a:custGeom>
            <a:avLst/>
            <a:gdLst>
              <a:gd name="connsiteX0" fmla="*/ 0 w 4075200"/>
              <a:gd name="connsiteY0" fmla="*/ 0 h 5010150"/>
              <a:gd name="connsiteX1" fmla="*/ 4075200 w 4075200"/>
              <a:gd name="connsiteY1" fmla="*/ 0 h 5010150"/>
              <a:gd name="connsiteX2" fmla="*/ 4075200 w 4075200"/>
              <a:gd name="connsiteY2" fmla="*/ 5010150 h 5010150"/>
              <a:gd name="connsiteX3" fmla="*/ 0 w 4075200"/>
              <a:gd name="connsiteY3" fmla="*/ 5010150 h 5010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75200" h="5010150">
                <a:moveTo>
                  <a:pt x="0" y="0"/>
                </a:moveTo>
                <a:lnTo>
                  <a:pt x="4075200" y="0"/>
                </a:lnTo>
                <a:lnTo>
                  <a:pt x="4075200" y="5010150"/>
                </a:lnTo>
                <a:lnTo>
                  <a:pt x="0" y="5010150"/>
                </a:lnTo>
                <a:close/>
              </a:path>
            </a:pathLst>
          </a:custGeom>
        </p:spPr>
      </p:pic>
      <p:sp>
        <p:nvSpPr>
          <p:cNvPr id="16" name="任意多边形: 形状 33"/>
          <p:cNvSpPr/>
          <p:nvPr/>
        </p:nvSpPr>
        <p:spPr>
          <a:xfrm rot="16200000">
            <a:off x="4958306" y="2963099"/>
            <a:ext cx="2182814" cy="4206821"/>
          </a:xfrm>
          <a:custGeom>
            <a:avLst/>
            <a:gdLst>
              <a:gd name="connsiteX0" fmla="*/ 2403765 w 2403765"/>
              <a:gd name="connsiteY0" fmla="*/ 128534 h 4225897"/>
              <a:gd name="connsiteX1" fmla="*/ 2403765 w 2403765"/>
              <a:gd name="connsiteY1" fmla="*/ 4225897 h 4225897"/>
              <a:gd name="connsiteX2" fmla="*/ 0 w 2403765"/>
              <a:gd name="connsiteY2" fmla="*/ 4225897 h 4225897"/>
              <a:gd name="connsiteX3" fmla="*/ 0 w 2403765"/>
              <a:gd name="connsiteY3" fmla="*/ 128534 h 4225897"/>
              <a:gd name="connsiteX4" fmla="*/ 1685965 w 2403765"/>
              <a:gd name="connsiteY4" fmla="*/ 128534 h 4225897"/>
              <a:gd name="connsiteX5" fmla="*/ 1760515 w 2403765"/>
              <a:gd name="connsiteY5" fmla="*/ 0 h 4225897"/>
              <a:gd name="connsiteX6" fmla="*/ 1835065 w 2403765"/>
              <a:gd name="connsiteY6" fmla="*/ 128534 h 42258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403765" h="4225897">
                <a:moveTo>
                  <a:pt x="2403765" y="128534"/>
                </a:moveTo>
                <a:lnTo>
                  <a:pt x="2403765" y="4225897"/>
                </a:lnTo>
                <a:lnTo>
                  <a:pt x="0" y="4225897"/>
                </a:lnTo>
                <a:lnTo>
                  <a:pt x="0" y="128534"/>
                </a:lnTo>
                <a:lnTo>
                  <a:pt x="1685965" y="128534"/>
                </a:lnTo>
                <a:lnTo>
                  <a:pt x="1760515" y="0"/>
                </a:lnTo>
                <a:lnTo>
                  <a:pt x="1835065" y="128534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FZXiaoBiaoSong-B05S" charset="-122"/>
              <a:ea typeface="FZXiaoBiaoSong-B05S" charset="-122"/>
              <a:cs typeface="FZXiaoBiaoSong-B05S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000388" y="2821063"/>
            <a:ext cx="207957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>
                <a:solidFill>
                  <a:schemeClr val="bg1"/>
                </a:solidFill>
                <a:latin typeface="FZXiaoBiaoSong-B05S" charset="-122"/>
                <a:ea typeface="FZXiaoBiaoSong-B05S" charset="-122"/>
                <a:cs typeface="FZXiaoBiaoSong-B05S" charset="-122"/>
              </a:rPr>
              <a:t>数据分析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9084402" y="3919330"/>
            <a:ext cx="221706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chemeClr val="bg1"/>
                </a:solidFill>
                <a:latin typeface="FZXiaoBiaoSong-B05S" charset="-122"/>
                <a:ea typeface="FZXiaoBiaoSong-B05S" charset="-122"/>
                <a:cs typeface="FZXiaoBiaoSong-B05S" charset="-122"/>
              </a:rPr>
              <a:t>数据存档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885664" y="3919330"/>
            <a:ext cx="21531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chemeClr val="bg1"/>
                </a:solidFill>
                <a:latin typeface="FZXiaoBiaoSong-B05S" charset="-122"/>
                <a:ea typeface="FZXiaoBiaoSong-B05S" charset="-122"/>
                <a:cs typeface="FZXiaoBiaoSong-B05S" charset="-122"/>
              </a:rPr>
              <a:t>数据存档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5114284" y="4080425"/>
            <a:ext cx="2055584" cy="5913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rgbClr val="EA1725"/>
                </a:solidFill>
                <a:latin typeface="FZXiaoBiaoSong-B05S" charset="-122"/>
                <a:ea typeface="FZXiaoBiaoSong-B05S" charset="-122"/>
                <a:cs typeface="FZXiaoBiaoSong-B05S" charset="-122"/>
              </a:rPr>
              <a:t>工作介绍</a:t>
            </a:r>
          </a:p>
        </p:txBody>
      </p:sp>
      <p:sp>
        <p:nvSpPr>
          <p:cNvPr id="21" name="矩形 20"/>
          <p:cNvSpPr/>
          <p:nvPr/>
        </p:nvSpPr>
        <p:spPr>
          <a:xfrm>
            <a:off x="4361461" y="4822071"/>
            <a:ext cx="3640964" cy="11329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dirty="0">
                <a:solidFill>
                  <a:srgbClr val="595959"/>
                </a:solidFill>
                <a:latin typeface="FZXiaoBiaoSong-B05S" charset="-122"/>
                <a:ea typeface="FZXiaoBiaoSong-B05S" charset="-122"/>
                <a:cs typeface="FZXiaoBiaoSong-B05S" charset="-122"/>
              </a:rPr>
              <a:t>美仑设计是集</a:t>
            </a:r>
            <a:r>
              <a:rPr lang="en-US" altLang="zh-CN" dirty="0">
                <a:solidFill>
                  <a:srgbClr val="595959"/>
                </a:solidFill>
                <a:latin typeface="FZXiaoBiaoSong-B05S" charset="-122"/>
                <a:ea typeface="FZXiaoBiaoSong-B05S" charset="-122"/>
                <a:cs typeface="FZXiaoBiaoSong-B05S" charset="-122"/>
              </a:rPr>
              <a:t>PPT</a:t>
            </a:r>
            <a:r>
              <a:rPr lang="zh-CN" altLang="en-US" dirty="0">
                <a:solidFill>
                  <a:srgbClr val="595959"/>
                </a:solidFill>
                <a:latin typeface="FZXiaoBiaoSong-B05S" charset="-122"/>
                <a:ea typeface="FZXiaoBiaoSong-B05S" charset="-122"/>
                <a:cs typeface="FZXiaoBiaoSong-B05S" charset="-122"/>
              </a:rPr>
              <a:t>模板开发、</a:t>
            </a:r>
            <a:r>
              <a:rPr lang="en-US" altLang="zh-CN" dirty="0">
                <a:solidFill>
                  <a:srgbClr val="595959"/>
                </a:solidFill>
                <a:latin typeface="FZXiaoBiaoSong-B05S" charset="-122"/>
                <a:ea typeface="FZXiaoBiaoSong-B05S" charset="-122"/>
                <a:cs typeface="FZXiaoBiaoSong-B05S" charset="-122"/>
              </a:rPr>
              <a:t>PPT</a:t>
            </a:r>
            <a:r>
              <a:rPr lang="zh-CN" altLang="en-US" dirty="0">
                <a:solidFill>
                  <a:srgbClr val="595959"/>
                </a:solidFill>
                <a:latin typeface="FZXiaoBiaoSong-B05S" charset="-122"/>
                <a:ea typeface="FZXiaoBiaoSong-B05S" charset="-122"/>
                <a:cs typeface="FZXiaoBiaoSong-B05S" charset="-122"/>
              </a:rPr>
              <a:t>设计定制、</a:t>
            </a:r>
            <a:r>
              <a:rPr lang="en-US" altLang="zh-CN" dirty="0">
                <a:solidFill>
                  <a:srgbClr val="595959"/>
                </a:solidFill>
                <a:latin typeface="FZXiaoBiaoSong-B05S" charset="-122"/>
                <a:ea typeface="FZXiaoBiaoSong-B05S" charset="-122"/>
                <a:cs typeface="FZXiaoBiaoSong-B05S" charset="-122"/>
              </a:rPr>
              <a:t>PPT</a:t>
            </a:r>
            <a:r>
              <a:rPr lang="zh-CN" altLang="en-US" dirty="0">
                <a:solidFill>
                  <a:srgbClr val="595959"/>
                </a:solidFill>
                <a:latin typeface="FZXiaoBiaoSong-B05S" charset="-122"/>
                <a:ea typeface="FZXiaoBiaoSong-B05S" charset="-122"/>
                <a:cs typeface="FZXiaoBiaoSong-B05S" charset="-122"/>
              </a:rPr>
              <a:t>培训于一体的专业</a:t>
            </a:r>
            <a:r>
              <a:rPr lang="en-US" altLang="zh-CN" dirty="0">
                <a:solidFill>
                  <a:srgbClr val="595959"/>
                </a:solidFill>
                <a:latin typeface="FZXiaoBiaoSong-B05S" charset="-122"/>
                <a:ea typeface="FZXiaoBiaoSong-B05S" charset="-122"/>
                <a:cs typeface="FZXiaoBiaoSong-B05S" charset="-122"/>
              </a:rPr>
              <a:t>PPT</a:t>
            </a:r>
            <a:r>
              <a:rPr lang="zh-CN" altLang="en-US" dirty="0">
                <a:solidFill>
                  <a:srgbClr val="595959"/>
                </a:solidFill>
                <a:latin typeface="FZXiaoBiaoSong-B05S" charset="-122"/>
                <a:ea typeface="FZXiaoBiaoSong-B05S" charset="-122"/>
                <a:cs typeface="FZXiaoBiaoSong-B05S" charset="-122"/>
              </a:rPr>
              <a:t>服务提供商。</a:t>
            </a:r>
          </a:p>
        </p:txBody>
      </p:sp>
      <p:cxnSp>
        <p:nvCxnSpPr>
          <p:cNvPr id="22" name="直接连接符 13"/>
          <p:cNvCxnSpPr/>
          <p:nvPr/>
        </p:nvCxnSpPr>
        <p:spPr>
          <a:xfrm>
            <a:off x="5809624" y="4746943"/>
            <a:ext cx="415296" cy="0"/>
          </a:xfrm>
          <a:prstGeom prst="line">
            <a:avLst/>
          </a:prstGeom>
          <a:ln w="47625">
            <a:solidFill>
              <a:srgbClr val="EA172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7990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2" presetClass="entr" presetSubtype="0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2" presetClass="entr" presetSubtype="0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2" presetClass="entr" presetSubtype="0" fill="hold" nodeType="withEffect">
                                  <p:stCondLst>
                                    <p:cond delay="5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/>
      <p:bldP spid="18" grpId="0"/>
      <p:bldP spid="19" grpId="0"/>
      <p:bldP spid="20" grpId="0"/>
      <p:bldP spid="2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12192000" cy="6882651"/>
          </a:xfrm>
          <a:prstGeom prst="rect">
            <a:avLst/>
          </a:prstGeom>
          <a:gradFill>
            <a:gsLst>
              <a:gs pos="37000">
                <a:schemeClr val="tx1">
                  <a:alpha val="90000"/>
                </a:schemeClr>
              </a:gs>
              <a:gs pos="100000">
                <a:schemeClr val="tx1">
                  <a:alpha val="69000"/>
                </a:schemeClr>
              </a:gs>
            </a:gsLst>
            <a:lin ang="18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25240" y="474416"/>
            <a:ext cx="3416320" cy="7571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3600" b="1" dirty="0" smtClean="0">
                <a:solidFill>
                  <a:srgbClr val="FF0000"/>
                </a:solidFill>
                <a:latin typeface="Microsoft YaHei" charset="-122"/>
                <a:ea typeface="Microsoft YaHei" charset="-122"/>
                <a:cs typeface="Microsoft YaHei" charset="-122"/>
              </a:rPr>
              <a:t>工作</a:t>
            </a:r>
            <a:r>
              <a:rPr lang="zh-CN" altLang="en-US" sz="3600" b="1" smtClean="0">
                <a:solidFill>
                  <a:srgbClr val="FF0000"/>
                </a:solidFill>
                <a:latin typeface="Microsoft YaHei" charset="-122"/>
                <a:ea typeface="Microsoft YaHei" charset="-122"/>
                <a:cs typeface="Microsoft YaHei" charset="-122"/>
              </a:rPr>
              <a:t>内容和职责</a:t>
            </a:r>
            <a:endParaRPr lang="zh-CN" altLang="en-US" sz="3600" b="1">
              <a:solidFill>
                <a:srgbClr val="FF0000"/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cxnSp>
        <p:nvCxnSpPr>
          <p:cNvPr id="7" name="直接连接符 7"/>
          <p:cNvCxnSpPr/>
          <p:nvPr/>
        </p:nvCxnSpPr>
        <p:spPr>
          <a:xfrm>
            <a:off x="801333" y="1358745"/>
            <a:ext cx="10335109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燕尾形 5"/>
          <p:cNvSpPr/>
          <p:nvPr/>
        </p:nvSpPr>
        <p:spPr>
          <a:xfrm>
            <a:off x="4141560" y="637231"/>
            <a:ext cx="431499" cy="431499"/>
          </a:xfrm>
          <a:prstGeom prst="chevr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11" name="燕尾形 10"/>
          <p:cNvSpPr/>
          <p:nvPr/>
        </p:nvSpPr>
        <p:spPr>
          <a:xfrm>
            <a:off x="4544424" y="637231"/>
            <a:ext cx="431499" cy="431499"/>
          </a:xfrm>
          <a:prstGeom prst="chevr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12" name="燕尾形 11"/>
          <p:cNvSpPr/>
          <p:nvPr/>
        </p:nvSpPr>
        <p:spPr>
          <a:xfrm>
            <a:off x="4947287" y="637231"/>
            <a:ext cx="431499" cy="431499"/>
          </a:xfrm>
          <a:prstGeom prst="chevr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727153" y="3904183"/>
            <a:ext cx="5761922" cy="153272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FZXiaoBiaoSong-B05S" charset="-122"/>
                <a:ea typeface="FZXiaoBiaoSong-B05S" charset="-122"/>
                <a:cs typeface="FZXiaoBiaoSong-B05S" charset="-122"/>
              </a:rPr>
              <a:t>美仑设计是集</a:t>
            </a:r>
            <a:r>
              <a:rPr lang="en-US" altLang="zh-CN" sz="2400" dirty="0">
                <a:solidFill>
                  <a:schemeClr val="bg1"/>
                </a:solidFill>
                <a:latin typeface="FZXiaoBiaoSong-B05S" charset="-122"/>
                <a:ea typeface="FZXiaoBiaoSong-B05S" charset="-122"/>
                <a:cs typeface="FZXiaoBiaoSong-B05S" charset="-122"/>
              </a:rPr>
              <a:t>PPT</a:t>
            </a:r>
            <a:r>
              <a:rPr lang="zh-CN" altLang="en-US" sz="2400" dirty="0">
                <a:solidFill>
                  <a:schemeClr val="bg1"/>
                </a:solidFill>
                <a:latin typeface="FZXiaoBiaoSong-B05S" charset="-122"/>
                <a:ea typeface="FZXiaoBiaoSong-B05S" charset="-122"/>
                <a:cs typeface="FZXiaoBiaoSong-B05S" charset="-122"/>
              </a:rPr>
              <a:t>模板开发、</a:t>
            </a:r>
            <a:r>
              <a:rPr lang="en-US" altLang="zh-CN" sz="2400" dirty="0">
                <a:solidFill>
                  <a:schemeClr val="bg1"/>
                </a:solidFill>
                <a:latin typeface="FZXiaoBiaoSong-B05S" charset="-122"/>
                <a:ea typeface="FZXiaoBiaoSong-B05S" charset="-122"/>
                <a:cs typeface="FZXiaoBiaoSong-B05S" charset="-122"/>
              </a:rPr>
              <a:t>PPT</a:t>
            </a:r>
            <a:r>
              <a:rPr lang="zh-CN" altLang="en-US" sz="2400" dirty="0">
                <a:solidFill>
                  <a:schemeClr val="bg1"/>
                </a:solidFill>
                <a:latin typeface="FZXiaoBiaoSong-B05S" charset="-122"/>
                <a:ea typeface="FZXiaoBiaoSong-B05S" charset="-122"/>
                <a:cs typeface="FZXiaoBiaoSong-B05S" charset="-122"/>
              </a:rPr>
              <a:t>设计定制、</a:t>
            </a:r>
            <a:r>
              <a:rPr lang="en-US" altLang="zh-CN" sz="2400" dirty="0">
                <a:solidFill>
                  <a:schemeClr val="bg1"/>
                </a:solidFill>
                <a:latin typeface="FZXiaoBiaoSong-B05S" charset="-122"/>
                <a:ea typeface="FZXiaoBiaoSong-B05S" charset="-122"/>
                <a:cs typeface="FZXiaoBiaoSong-B05S" charset="-122"/>
              </a:rPr>
              <a:t>PPT</a:t>
            </a:r>
            <a:r>
              <a:rPr lang="zh-CN" altLang="en-US" sz="2400" dirty="0">
                <a:solidFill>
                  <a:schemeClr val="bg1"/>
                </a:solidFill>
                <a:latin typeface="FZXiaoBiaoSong-B05S" charset="-122"/>
                <a:ea typeface="FZXiaoBiaoSong-B05S" charset="-122"/>
                <a:cs typeface="FZXiaoBiaoSong-B05S" charset="-122"/>
              </a:rPr>
              <a:t>培训于一体的专业</a:t>
            </a:r>
            <a:r>
              <a:rPr lang="en-US" altLang="zh-CN" sz="2400" dirty="0">
                <a:solidFill>
                  <a:schemeClr val="bg1"/>
                </a:solidFill>
                <a:latin typeface="FZXiaoBiaoSong-B05S" charset="-122"/>
                <a:ea typeface="FZXiaoBiaoSong-B05S" charset="-122"/>
                <a:cs typeface="FZXiaoBiaoSong-B05S" charset="-122"/>
              </a:rPr>
              <a:t>PPT</a:t>
            </a:r>
            <a:r>
              <a:rPr lang="zh-CN" altLang="en-US" sz="2400" dirty="0">
                <a:solidFill>
                  <a:schemeClr val="bg1"/>
                </a:solidFill>
                <a:latin typeface="FZXiaoBiaoSong-B05S" charset="-122"/>
                <a:ea typeface="FZXiaoBiaoSong-B05S" charset="-122"/>
                <a:cs typeface="FZXiaoBiaoSong-B05S" charset="-122"/>
              </a:rPr>
              <a:t>服务提供商。深受大家的好评和肯定。</a:t>
            </a:r>
          </a:p>
        </p:txBody>
      </p:sp>
      <p:sp>
        <p:nvSpPr>
          <p:cNvPr id="25" name="文本框 217"/>
          <p:cNvSpPr txBox="1">
            <a:spLocks/>
          </p:cNvSpPr>
          <p:nvPr/>
        </p:nvSpPr>
        <p:spPr>
          <a:xfrm>
            <a:off x="727153" y="2889758"/>
            <a:ext cx="260026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4400" b="1">
                <a:solidFill>
                  <a:srgbClr val="FF0000"/>
                </a:solidFill>
                <a:latin typeface="FZXiaoBiaoSong-B05S" charset="-122"/>
                <a:ea typeface="FZXiaoBiaoSong-B05S" charset="-122"/>
                <a:cs typeface="FZXiaoBiaoSong-B05S" charset="-122"/>
              </a:rPr>
              <a:t>项目分析</a:t>
            </a:r>
            <a:r>
              <a:rPr lang="en-US" altLang="zh-CN" sz="4400" b="1" dirty="0">
                <a:solidFill>
                  <a:srgbClr val="FF0000"/>
                </a:solidFill>
                <a:latin typeface="FZXiaoBiaoSong-B05S" charset="-122"/>
                <a:ea typeface="FZXiaoBiaoSong-B05S" charset="-122"/>
                <a:cs typeface="FZXiaoBiaoSong-B05S" charset="-122"/>
              </a:rPr>
              <a:t> </a:t>
            </a:r>
            <a:endParaRPr lang="zh-CN" altLang="en-US" sz="4400" b="1" dirty="0">
              <a:solidFill>
                <a:srgbClr val="FF0000"/>
              </a:solidFill>
              <a:latin typeface="FZXiaoBiaoSong-B05S" charset="-122"/>
              <a:ea typeface="FZXiaoBiaoSong-B05S" charset="-122"/>
              <a:cs typeface="FZXiaoBiaoSong-B05S" charset="-122"/>
            </a:endParaRPr>
          </a:p>
        </p:txBody>
      </p:sp>
      <p:sp>
        <p:nvSpPr>
          <p:cNvPr id="26" name="文本框 217"/>
          <p:cNvSpPr txBox="1">
            <a:spLocks/>
          </p:cNvSpPr>
          <p:nvPr/>
        </p:nvSpPr>
        <p:spPr>
          <a:xfrm>
            <a:off x="725240" y="2104309"/>
            <a:ext cx="49289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3600">
                <a:solidFill>
                  <a:schemeClr val="bg1"/>
                </a:solidFill>
                <a:latin typeface="FZXiaoBiaoSong-B05S" charset="-122"/>
                <a:ea typeface="FZXiaoBiaoSong-B05S" charset="-122"/>
                <a:cs typeface="FZXiaoBiaoSong-B05S" charset="-122"/>
              </a:rPr>
              <a:t>PROJECT ANALYSIS </a:t>
            </a:r>
            <a:endParaRPr lang="zh-CN" altLang="en-US" sz="3600" dirty="0">
              <a:solidFill>
                <a:schemeClr val="bg1"/>
              </a:solidFill>
              <a:latin typeface="FZXiaoBiaoSong-B05S" charset="-122"/>
              <a:ea typeface="FZXiaoBiaoSong-B05S" charset="-122"/>
              <a:cs typeface="FZXiaoBiaoSong-B05S" charset="-122"/>
            </a:endParaRPr>
          </a:p>
        </p:txBody>
      </p:sp>
      <p:cxnSp>
        <p:nvCxnSpPr>
          <p:cNvPr id="27" name="直接连接符 22"/>
          <p:cNvCxnSpPr/>
          <p:nvPr/>
        </p:nvCxnSpPr>
        <p:spPr>
          <a:xfrm>
            <a:off x="816825" y="3814325"/>
            <a:ext cx="525844" cy="0"/>
          </a:xfrm>
          <a:prstGeom prst="line">
            <a:avLst/>
          </a:prstGeom>
          <a:ln w="60325">
            <a:solidFill>
              <a:srgbClr val="FF172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666947" y="2308797"/>
            <a:ext cx="4512311" cy="3128113"/>
          </a:xfrm>
          <a:prstGeom prst="rect">
            <a:avLst/>
          </a:prstGeom>
          <a:noFill/>
          <a:ln w="28575" cap="sq">
            <a:noFill/>
          </a:ln>
          <a:effectLst>
            <a:outerShdw blurRad="63500" sx="102000" sy="102000" algn="ctr" rotWithShape="0">
              <a:prstClr val="black">
                <a:alpha val="13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074464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de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37000">
                <a:schemeClr val="tx1">
                  <a:alpha val="90000"/>
                </a:schemeClr>
              </a:gs>
              <a:gs pos="100000">
                <a:schemeClr val="tx1">
                  <a:alpha val="69000"/>
                </a:schemeClr>
              </a:gs>
            </a:gsLst>
            <a:lin ang="18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25240" y="474416"/>
            <a:ext cx="3416320" cy="7571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3600" b="1" dirty="0" smtClean="0">
                <a:solidFill>
                  <a:srgbClr val="FF0000"/>
                </a:solidFill>
                <a:latin typeface="Microsoft YaHei" charset="-122"/>
                <a:ea typeface="Microsoft YaHei" charset="-122"/>
                <a:cs typeface="Microsoft YaHei" charset="-122"/>
              </a:rPr>
              <a:t>工作</a:t>
            </a:r>
            <a:r>
              <a:rPr lang="zh-CN" altLang="en-US" sz="3600" b="1" smtClean="0">
                <a:solidFill>
                  <a:srgbClr val="FF0000"/>
                </a:solidFill>
                <a:latin typeface="Microsoft YaHei" charset="-122"/>
                <a:ea typeface="Microsoft YaHei" charset="-122"/>
                <a:cs typeface="Microsoft YaHei" charset="-122"/>
              </a:rPr>
              <a:t>内容和职责</a:t>
            </a:r>
            <a:endParaRPr lang="zh-CN" altLang="en-US" sz="3600" b="1">
              <a:solidFill>
                <a:srgbClr val="FF0000"/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sp>
        <p:nvSpPr>
          <p:cNvPr id="11" name="燕尾形 10"/>
          <p:cNvSpPr/>
          <p:nvPr/>
        </p:nvSpPr>
        <p:spPr>
          <a:xfrm>
            <a:off x="4141560" y="637231"/>
            <a:ext cx="431499" cy="431499"/>
          </a:xfrm>
          <a:prstGeom prst="chevr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12" name="燕尾形 11"/>
          <p:cNvSpPr/>
          <p:nvPr/>
        </p:nvSpPr>
        <p:spPr>
          <a:xfrm>
            <a:off x="4544424" y="637231"/>
            <a:ext cx="431499" cy="431499"/>
          </a:xfrm>
          <a:prstGeom prst="chevr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13" name="燕尾形 12"/>
          <p:cNvSpPr/>
          <p:nvPr/>
        </p:nvSpPr>
        <p:spPr>
          <a:xfrm>
            <a:off x="4947287" y="637231"/>
            <a:ext cx="431499" cy="431499"/>
          </a:xfrm>
          <a:prstGeom prst="chevr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cxnSp>
        <p:nvCxnSpPr>
          <p:cNvPr id="14" name="直接连接符 7"/>
          <p:cNvCxnSpPr/>
          <p:nvPr/>
        </p:nvCxnSpPr>
        <p:spPr>
          <a:xfrm>
            <a:off x="801333" y="1358745"/>
            <a:ext cx="10335109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矩形 19"/>
          <p:cNvSpPr/>
          <p:nvPr/>
        </p:nvSpPr>
        <p:spPr>
          <a:xfrm>
            <a:off x="1111576" y="1935258"/>
            <a:ext cx="2796323" cy="3812562"/>
          </a:xfrm>
          <a:prstGeom prst="rect">
            <a:avLst/>
          </a:prstGeom>
          <a:noFill/>
          <a:ln w="38100">
            <a:solidFill>
              <a:srgbClr val="FF172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FZXiaoBiaoSong-B05S" charset="-122"/>
              <a:ea typeface="FZXiaoBiaoSong-B05S" charset="-122"/>
              <a:cs typeface="FZXiaoBiaoSong-B05S" charset="-122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01333" y="2250350"/>
            <a:ext cx="2837971" cy="3873133"/>
          </a:xfrm>
          <a:prstGeom prst="rect">
            <a:avLst/>
          </a:prstGeom>
        </p:spPr>
      </p:pic>
      <p:sp>
        <p:nvSpPr>
          <p:cNvPr id="22" name="矩形 21"/>
          <p:cNvSpPr/>
          <p:nvPr/>
        </p:nvSpPr>
        <p:spPr>
          <a:xfrm>
            <a:off x="3251954" y="4280168"/>
            <a:ext cx="8057086" cy="136434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FZXiaoBiaoSong-B05S" charset="-122"/>
              <a:ea typeface="FZXiaoBiaoSong-B05S" charset="-122"/>
              <a:cs typeface="FZXiaoBiaoSong-B05S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223592" y="3029009"/>
            <a:ext cx="7228115" cy="77284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bg1"/>
                </a:solidFill>
                <a:latin typeface="FZXiaoBiaoSong-B05S" charset="-122"/>
                <a:ea typeface="FZXiaoBiaoSong-B05S" charset="-122"/>
                <a:cs typeface="FZXiaoBiaoSong-B05S" charset="-122"/>
              </a:rPr>
              <a:t>美仑设计是集</a:t>
            </a:r>
            <a:r>
              <a:rPr lang="en-US" altLang="zh-CN" dirty="0">
                <a:solidFill>
                  <a:schemeClr val="bg1"/>
                </a:solidFill>
                <a:latin typeface="FZXiaoBiaoSong-B05S" charset="-122"/>
                <a:ea typeface="FZXiaoBiaoSong-B05S" charset="-122"/>
                <a:cs typeface="FZXiaoBiaoSong-B05S" charset="-122"/>
              </a:rPr>
              <a:t>PPT</a:t>
            </a:r>
            <a:r>
              <a:rPr lang="zh-CN" altLang="en-US" dirty="0">
                <a:solidFill>
                  <a:schemeClr val="bg1"/>
                </a:solidFill>
                <a:latin typeface="FZXiaoBiaoSong-B05S" charset="-122"/>
                <a:ea typeface="FZXiaoBiaoSong-B05S" charset="-122"/>
                <a:cs typeface="FZXiaoBiaoSong-B05S" charset="-122"/>
              </a:rPr>
              <a:t>模板开发、</a:t>
            </a:r>
            <a:r>
              <a:rPr lang="en-US" altLang="zh-CN" dirty="0">
                <a:solidFill>
                  <a:schemeClr val="bg1"/>
                </a:solidFill>
                <a:latin typeface="FZXiaoBiaoSong-B05S" charset="-122"/>
                <a:ea typeface="FZXiaoBiaoSong-B05S" charset="-122"/>
                <a:cs typeface="FZXiaoBiaoSong-B05S" charset="-122"/>
              </a:rPr>
              <a:t>PPT</a:t>
            </a:r>
            <a:r>
              <a:rPr lang="zh-CN" altLang="en-US" dirty="0">
                <a:solidFill>
                  <a:schemeClr val="bg1"/>
                </a:solidFill>
                <a:latin typeface="FZXiaoBiaoSong-B05S" charset="-122"/>
                <a:ea typeface="FZXiaoBiaoSong-B05S" charset="-122"/>
                <a:cs typeface="FZXiaoBiaoSong-B05S" charset="-122"/>
              </a:rPr>
              <a:t>设计定制、</a:t>
            </a:r>
            <a:r>
              <a:rPr lang="en-US" altLang="zh-CN" dirty="0">
                <a:solidFill>
                  <a:schemeClr val="bg1"/>
                </a:solidFill>
                <a:latin typeface="FZXiaoBiaoSong-B05S" charset="-122"/>
                <a:ea typeface="FZXiaoBiaoSong-B05S" charset="-122"/>
                <a:cs typeface="FZXiaoBiaoSong-B05S" charset="-122"/>
              </a:rPr>
              <a:t>PPT</a:t>
            </a:r>
            <a:r>
              <a:rPr lang="zh-CN" altLang="en-US" dirty="0">
                <a:solidFill>
                  <a:schemeClr val="bg1"/>
                </a:solidFill>
                <a:latin typeface="FZXiaoBiaoSong-B05S" charset="-122"/>
                <a:ea typeface="FZXiaoBiaoSong-B05S" charset="-122"/>
                <a:cs typeface="FZXiaoBiaoSong-B05S" charset="-122"/>
              </a:rPr>
              <a:t>培训于一体的专业</a:t>
            </a:r>
            <a:r>
              <a:rPr lang="en-US" altLang="zh-CN" dirty="0">
                <a:solidFill>
                  <a:schemeClr val="bg1"/>
                </a:solidFill>
                <a:latin typeface="FZXiaoBiaoSong-B05S" charset="-122"/>
                <a:ea typeface="FZXiaoBiaoSong-B05S" charset="-122"/>
                <a:cs typeface="FZXiaoBiaoSong-B05S" charset="-122"/>
              </a:rPr>
              <a:t>PPT</a:t>
            </a:r>
            <a:r>
              <a:rPr lang="zh-CN" altLang="en-US" dirty="0">
                <a:solidFill>
                  <a:schemeClr val="bg1"/>
                </a:solidFill>
                <a:latin typeface="FZXiaoBiaoSong-B05S" charset="-122"/>
                <a:ea typeface="FZXiaoBiaoSong-B05S" charset="-122"/>
                <a:cs typeface="FZXiaoBiaoSong-B05S" charset="-122"/>
              </a:rPr>
              <a:t>服务</a:t>
            </a:r>
            <a:r>
              <a:rPr lang="zh-CN" altLang="en-US" dirty="0" smtClean="0">
                <a:solidFill>
                  <a:schemeClr val="bg1"/>
                </a:solidFill>
                <a:latin typeface="FZXiaoBiaoSong-B05S" charset="-122"/>
                <a:ea typeface="FZXiaoBiaoSong-B05S" charset="-122"/>
                <a:cs typeface="FZXiaoBiaoSong-B05S" charset="-122"/>
              </a:rPr>
              <a:t>提供商，深受</a:t>
            </a:r>
            <a:r>
              <a:rPr lang="zh-CN" altLang="en-US" dirty="0">
                <a:solidFill>
                  <a:schemeClr val="bg1"/>
                </a:solidFill>
                <a:latin typeface="FZXiaoBiaoSong-B05S" charset="-122"/>
                <a:ea typeface="FZXiaoBiaoSong-B05S" charset="-122"/>
                <a:cs typeface="FZXiaoBiaoSong-B05S" charset="-122"/>
              </a:rPr>
              <a:t>大家的好评和肯定。</a:t>
            </a:r>
          </a:p>
        </p:txBody>
      </p:sp>
      <p:cxnSp>
        <p:nvCxnSpPr>
          <p:cNvPr id="24" name="直接连接符 38"/>
          <p:cNvCxnSpPr/>
          <p:nvPr/>
        </p:nvCxnSpPr>
        <p:spPr>
          <a:xfrm>
            <a:off x="4398854" y="2267968"/>
            <a:ext cx="635794" cy="0"/>
          </a:xfrm>
          <a:prstGeom prst="line">
            <a:avLst/>
          </a:prstGeom>
          <a:ln w="539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5" name="组合 4"/>
          <p:cNvGrpSpPr/>
          <p:nvPr/>
        </p:nvGrpSpPr>
        <p:grpSpPr>
          <a:xfrm>
            <a:off x="5926551" y="4610528"/>
            <a:ext cx="536892" cy="536892"/>
            <a:chOff x="5996075" y="4350817"/>
            <a:chExt cx="536892" cy="536892"/>
          </a:xfrm>
        </p:grpSpPr>
        <p:sp>
          <p:nvSpPr>
            <p:cNvPr id="26" name="椭圆 25"/>
            <p:cNvSpPr/>
            <p:nvPr/>
          </p:nvSpPr>
          <p:spPr>
            <a:xfrm>
              <a:off x="5996075" y="4350817"/>
              <a:ext cx="536892" cy="536892"/>
            </a:xfrm>
            <a:prstGeom prst="ellipse">
              <a:avLst/>
            </a:prstGeom>
            <a:solidFill>
              <a:srgbClr val="4040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FZXiaoBiaoSong-B05S" charset="-122"/>
                <a:ea typeface="FZXiaoBiaoSong-B05S" charset="-122"/>
                <a:cs typeface="FZXiaoBiaoSong-B05S" charset="-122"/>
              </a:endParaRPr>
            </a:p>
          </p:txBody>
        </p:sp>
        <p:grpSp>
          <p:nvGrpSpPr>
            <p:cNvPr id="27" name="Group 274"/>
            <p:cNvGrpSpPr/>
            <p:nvPr/>
          </p:nvGrpSpPr>
          <p:grpSpPr>
            <a:xfrm>
              <a:off x="6126408" y="4473212"/>
              <a:ext cx="276226" cy="292100"/>
              <a:chOff x="1497013" y="1843088"/>
              <a:chExt cx="276226" cy="292100"/>
            </a:xfrm>
            <a:solidFill>
              <a:srgbClr val="FFFFFF"/>
            </a:solidFill>
          </p:grpSpPr>
          <p:sp>
            <p:nvSpPr>
              <p:cNvPr id="28" name="Freeform 23"/>
              <p:cNvSpPr>
                <a:spLocks noEditPoints="1"/>
              </p:cNvSpPr>
              <p:nvPr/>
            </p:nvSpPr>
            <p:spPr bwMode="auto">
              <a:xfrm>
                <a:off x="1663701" y="1951038"/>
                <a:ext cx="109538" cy="184150"/>
              </a:xfrm>
              <a:custGeom>
                <a:avLst/>
                <a:gdLst/>
                <a:ahLst/>
                <a:cxnLst>
                  <a:cxn ang="0">
                    <a:pos x="22" y="0"/>
                  </a:cxn>
                  <a:cxn ang="0">
                    <a:pos x="0" y="22"/>
                  </a:cxn>
                  <a:cxn ang="0">
                    <a:pos x="7" y="38"/>
                  </a:cxn>
                  <a:cxn ang="0">
                    <a:pos x="7" y="73"/>
                  </a:cxn>
                  <a:cxn ang="0">
                    <a:pos x="22" y="58"/>
                  </a:cxn>
                  <a:cxn ang="0">
                    <a:pos x="36" y="73"/>
                  </a:cxn>
                  <a:cxn ang="0">
                    <a:pos x="36" y="38"/>
                  </a:cxn>
                  <a:cxn ang="0">
                    <a:pos x="43" y="22"/>
                  </a:cxn>
                  <a:cxn ang="0">
                    <a:pos x="22" y="0"/>
                  </a:cxn>
                  <a:cxn ang="0">
                    <a:pos x="22" y="37"/>
                  </a:cxn>
                  <a:cxn ang="0">
                    <a:pos x="7" y="22"/>
                  </a:cxn>
                  <a:cxn ang="0">
                    <a:pos x="22" y="7"/>
                  </a:cxn>
                  <a:cxn ang="0">
                    <a:pos x="36" y="22"/>
                  </a:cxn>
                  <a:cxn ang="0">
                    <a:pos x="22" y="37"/>
                  </a:cxn>
                </a:cxnLst>
                <a:rect l="0" t="0" r="r" b="b"/>
                <a:pathLst>
                  <a:path w="43" h="73">
                    <a:moveTo>
                      <a:pt x="22" y="0"/>
                    </a:moveTo>
                    <a:cubicBezTo>
                      <a:pt x="10" y="0"/>
                      <a:pt x="0" y="10"/>
                      <a:pt x="0" y="22"/>
                    </a:cubicBezTo>
                    <a:cubicBezTo>
                      <a:pt x="0" y="28"/>
                      <a:pt x="3" y="34"/>
                      <a:pt x="7" y="38"/>
                    </a:cubicBezTo>
                    <a:cubicBezTo>
                      <a:pt x="7" y="73"/>
                      <a:pt x="7" y="73"/>
                      <a:pt x="7" y="73"/>
                    </a:cubicBezTo>
                    <a:cubicBezTo>
                      <a:pt x="22" y="58"/>
                      <a:pt x="22" y="58"/>
                      <a:pt x="22" y="58"/>
                    </a:cubicBezTo>
                    <a:cubicBezTo>
                      <a:pt x="36" y="73"/>
                      <a:pt x="36" y="73"/>
                      <a:pt x="36" y="73"/>
                    </a:cubicBezTo>
                    <a:cubicBezTo>
                      <a:pt x="36" y="38"/>
                      <a:pt x="36" y="38"/>
                      <a:pt x="36" y="38"/>
                    </a:cubicBezTo>
                    <a:cubicBezTo>
                      <a:pt x="40" y="34"/>
                      <a:pt x="43" y="28"/>
                      <a:pt x="43" y="22"/>
                    </a:cubicBezTo>
                    <a:cubicBezTo>
                      <a:pt x="43" y="10"/>
                      <a:pt x="34" y="0"/>
                      <a:pt x="22" y="0"/>
                    </a:cubicBezTo>
                    <a:close/>
                    <a:moveTo>
                      <a:pt x="22" y="37"/>
                    </a:moveTo>
                    <a:cubicBezTo>
                      <a:pt x="14" y="37"/>
                      <a:pt x="7" y="30"/>
                      <a:pt x="7" y="22"/>
                    </a:cubicBezTo>
                    <a:cubicBezTo>
                      <a:pt x="7" y="14"/>
                      <a:pt x="14" y="7"/>
                      <a:pt x="22" y="7"/>
                    </a:cubicBezTo>
                    <a:cubicBezTo>
                      <a:pt x="30" y="7"/>
                      <a:pt x="36" y="14"/>
                      <a:pt x="36" y="22"/>
                    </a:cubicBezTo>
                    <a:cubicBezTo>
                      <a:pt x="36" y="30"/>
                      <a:pt x="30" y="37"/>
                      <a:pt x="22" y="3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>
                <a:defPPr>
                  <a:defRPr lang="en-US"/>
                </a:defPPr>
                <a:lvl1pPr algn="l" defTabSz="4572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  <a:cs typeface="+mn-cs"/>
                  </a:defRPr>
                </a:lvl1pPr>
                <a:lvl2pPr marL="457200" algn="l" defTabSz="4572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  <a:cs typeface="+mn-cs"/>
                  </a:defRPr>
                </a:lvl2pPr>
                <a:lvl3pPr marL="914400" algn="l" defTabSz="4572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  <a:cs typeface="+mn-cs"/>
                  </a:defRPr>
                </a:lvl3pPr>
                <a:lvl4pPr marL="1371600" algn="l" defTabSz="4572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  <a:cs typeface="+mn-cs"/>
                  </a:defRPr>
                </a:lvl4pPr>
                <a:lvl5pPr marL="1828800" algn="l" defTabSz="4572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  <a:cs typeface="+mn-cs"/>
                  </a:defRPr>
                </a:lvl9pPr>
              </a:lstStyle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FZXiaoBiaoSong-B05S" charset="-122"/>
                  <a:ea typeface="FZXiaoBiaoSong-B05S" charset="-122"/>
                  <a:cs typeface="FZXiaoBiaoSong-B05S" charset="-122"/>
                </a:endParaRPr>
              </a:p>
            </p:txBody>
          </p:sp>
          <p:sp>
            <p:nvSpPr>
              <p:cNvPr id="29" name="Freeform 24"/>
              <p:cNvSpPr>
                <a:spLocks/>
              </p:cNvSpPr>
              <p:nvPr/>
            </p:nvSpPr>
            <p:spPr bwMode="auto">
              <a:xfrm>
                <a:off x="1497013" y="1843088"/>
                <a:ext cx="239713" cy="292100"/>
              </a:xfrm>
              <a:custGeom>
                <a:avLst/>
                <a:gdLst/>
                <a:ahLst/>
                <a:cxnLst>
                  <a:cxn ang="0">
                    <a:pos x="78" y="160"/>
                  </a:cxn>
                  <a:cxn ang="0">
                    <a:pos x="24" y="160"/>
                  </a:cxn>
                  <a:cxn ang="0">
                    <a:pos x="24" y="22"/>
                  </a:cxn>
                  <a:cxn ang="0">
                    <a:pos x="89" y="22"/>
                  </a:cxn>
                  <a:cxn ang="0">
                    <a:pos x="123" y="57"/>
                  </a:cxn>
                  <a:cxn ang="0">
                    <a:pos x="151" y="57"/>
                  </a:cxn>
                  <a:cxn ang="0">
                    <a:pos x="151" y="52"/>
                  </a:cxn>
                  <a:cxn ang="0">
                    <a:pos x="99" y="0"/>
                  </a:cxn>
                  <a:cxn ang="0">
                    <a:pos x="0" y="0"/>
                  </a:cxn>
                  <a:cxn ang="0">
                    <a:pos x="0" y="184"/>
                  </a:cxn>
                  <a:cxn ang="0">
                    <a:pos x="101" y="184"/>
                  </a:cxn>
                  <a:cxn ang="0">
                    <a:pos x="78" y="162"/>
                  </a:cxn>
                  <a:cxn ang="0">
                    <a:pos x="78" y="160"/>
                  </a:cxn>
                </a:cxnLst>
                <a:rect l="0" t="0" r="r" b="b"/>
                <a:pathLst>
                  <a:path w="151" h="184">
                    <a:moveTo>
                      <a:pt x="78" y="160"/>
                    </a:moveTo>
                    <a:lnTo>
                      <a:pt x="24" y="160"/>
                    </a:lnTo>
                    <a:lnTo>
                      <a:pt x="24" y="22"/>
                    </a:lnTo>
                    <a:lnTo>
                      <a:pt x="89" y="22"/>
                    </a:lnTo>
                    <a:lnTo>
                      <a:pt x="123" y="57"/>
                    </a:lnTo>
                    <a:lnTo>
                      <a:pt x="151" y="57"/>
                    </a:lnTo>
                    <a:lnTo>
                      <a:pt x="151" y="52"/>
                    </a:lnTo>
                    <a:lnTo>
                      <a:pt x="99" y="0"/>
                    </a:lnTo>
                    <a:lnTo>
                      <a:pt x="0" y="0"/>
                    </a:lnTo>
                    <a:lnTo>
                      <a:pt x="0" y="184"/>
                    </a:lnTo>
                    <a:lnTo>
                      <a:pt x="101" y="184"/>
                    </a:lnTo>
                    <a:lnTo>
                      <a:pt x="78" y="162"/>
                    </a:lnTo>
                    <a:lnTo>
                      <a:pt x="78" y="16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>
                <a:defPPr>
                  <a:defRPr lang="en-US"/>
                </a:defPPr>
                <a:lvl1pPr algn="l" defTabSz="4572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  <a:cs typeface="+mn-cs"/>
                  </a:defRPr>
                </a:lvl1pPr>
                <a:lvl2pPr marL="457200" algn="l" defTabSz="4572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  <a:cs typeface="+mn-cs"/>
                  </a:defRPr>
                </a:lvl2pPr>
                <a:lvl3pPr marL="914400" algn="l" defTabSz="4572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  <a:cs typeface="+mn-cs"/>
                  </a:defRPr>
                </a:lvl3pPr>
                <a:lvl4pPr marL="1371600" algn="l" defTabSz="4572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  <a:cs typeface="+mn-cs"/>
                  </a:defRPr>
                </a:lvl4pPr>
                <a:lvl5pPr marL="1828800" algn="l" defTabSz="4572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  <a:cs typeface="+mn-cs"/>
                  </a:defRPr>
                </a:lvl9pPr>
              </a:lstStyle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FZXiaoBiaoSong-B05S" charset="-122"/>
                  <a:ea typeface="FZXiaoBiaoSong-B05S" charset="-122"/>
                  <a:cs typeface="FZXiaoBiaoSong-B05S" charset="-122"/>
                </a:endParaRPr>
              </a:p>
            </p:txBody>
          </p:sp>
          <p:sp>
            <p:nvSpPr>
              <p:cNvPr id="30" name="Rectangle 25"/>
              <p:cNvSpPr>
                <a:spLocks noChangeArrowheads="1"/>
              </p:cNvSpPr>
              <p:nvPr/>
            </p:nvSpPr>
            <p:spPr bwMode="auto">
              <a:xfrm>
                <a:off x="1552576" y="1933575"/>
                <a:ext cx="93663" cy="17463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>
                <a:defPPr>
                  <a:defRPr lang="en-US"/>
                </a:defPPr>
                <a:lvl1pPr algn="l" defTabSz="4572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  <a:cs typeface="+mn-cs"/>
                  </a:defRPr>
                </a:lvl1pPr>
                <a:lvl2pPr marL="457200" algn="l" defTabSz="4572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  <a:cs typeface="+mn-cs"/>
                  </a:defRPr>
                </a:lvl2pPr>
                <a:lvl3pPr marL="914400" algn="l" defTabSz="4572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  <a:cs typeface="+mn-cs"/>
                  </a:defRPr>
                </a:lvl3pPr>
                <a:lvl4pPr marL="1371600" algn="l" defTabSz="4572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  <a:cs typeface="+mn-cs"/>
                  </a:defRPr>
                </a:lvl4pPr>
                <a:lvl5pPr marL="1828800" algn="l" defTabSz="4572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  <a:cs typeface="+mn-cs"/>
                  </a:defRPr>
                </a:lvl9pPr>
              </a:lstStyle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FZXiaoBiaoSong-B05S" charset="-122"/>
                  <a:ea typeface="FZXiaoBiaoSong-B05S" charset="-122"/>
                  <a:cs typeface="FZXiaoBiaoSong-B05S" charset="-122"/>
                </a:endParaRPr>
              </a:p>
            </p:txBody>
          </p:sp>
          <p:sp>
            <p:nvSpPr>
              <p:cNvPr id="31" name="Rectangle 26"/>
              <p:cNvSpPr>
                <a:spLocks noChangeArrowheads="1"/>
              </p:cNvSpPr>
              <p:nvPr/>
            </p:nvSpPr>
            <p:spPr bwMode="auto">
              <a:xfrm>
                <a:off x="1552576" y="1968500"/>
                <a:ext cx="93663" cy="20638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>
                <a:defPPr>
                  <a:defRPr lang="en-US"/>
                </a:defPPr>
                <a:lvl1pPr algn="l" defTabSz="4572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  <a:cs typeface="+mn-cs"/>
                  </a:defRPr>
                </a:lvl1pPr>
                <a:lvl2pPr marL="457200" algn="l" defTabSz="4572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  <a:cs typeface="+mn-cs"/>
                  </a:defRPr>
                </a:lvl2pPr>
                <a:lvl3pPr marL="914400" algn="l" defTabSz="4572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  <a:cs typeface="+mn-cs"/>
                  </a:defRPr>
                </a:lvl3pPr>
                <a:lvl4pPr marL="1371600" algn="l" defTabSz="4572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  <a:cs typeface="+mn-cs"/>
                  </a:defRPr>
                </a:lvl4pPr>
                <a:lvl5pPr marL="1828800" algn="l" defTabSz="4572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  <a:cs typeface="+mn-cs"/>
                  </a:defRPr>
                </a:lvl9pPr>
              </a:lstStyle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FZXiaoBiaoSong-B05S" charset="-122"/>
                  <a:ea typeface="FZXiaoBiaoSong-B05S" charset="-122"/>
                  <a:cs typeface="FZXiaoBiaoSong-B05S" charset="-122"/>
                </a:endParaRPr>
              </a:p>
            </p:txBody>
          </p:sp>
          <p:sp>
            <p:nvSpPr>
              <p:cNvPr id="32" name="Rectangle 27"/>
              <p:cNvSpPr>
                <a:spLocks noChangeArrowheads="1"/>
              </p:cNvSpPr>
              <p:nvPr/>
            </p:nvSpPr>
            <p:spPr bwMode="auto">
              <a:xfrm>
                <a:off x="1552576" y="2006600"/>
                <a:ext cx="93663" cy="17463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>
                <a:defPPr>
                  <a:defRPr lang="en-US"/>
                </a:defPPr>
                <a:lvl1pPr algn="l" defTabSz="4572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  <a:cs typeface="+mn-cs"/>
                  </a:defRPr>
                </a:lvl1pPr>
                <a:lvl2pPr marL="457200" algn="l" defTabSz="4572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  <a:cs typeface="+mn-cs"/>
                  </a:defRPr>
                </a:lvl2pPr>
                <a:lvl3pPr marL="914400" algn="l" defTabSz="4572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  <a:cs typeface="+mn-cs"/>
                  </a:defRPr>
                </a:lvl3pPr>
                <a:lvl4pPr marL="1371600" algn="l" defTabSz="4572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  <a:cs typeface="+mn-cs"/>
                  </a:defRPr>
                </a:lvl4pPr>
                <a:lvl5pPr marL="1828800" algn="l" defTabSz="4572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  <a:cs typeface="+mn-cs"/>
                  </a:defRPr>
                </a:lvl9pPr>
              </a:lstStyle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FZXiaoBiaoSong-B05S" charset="-122"/>
                  <a:ea typeface="FZXiaoBiaoSong-B05S" charset="-122"/>
                  <a:cs typeface="FZXiaoBiaoSong-B05S" charset="-122"/>
                </a:endParaRPr>
              </a:p>
            </p:txBody>
          </p:sp>
        </p:grpSp>
      </p:grpSp>
      <p:grpSp>
        <p:nvGrpSpPr>
          <p:cNvPr id="33" name="组合 8"/>
          <p:cNvGrpSpPr/>
          <p:nvPr/>
        </p:nvGrpSpPr>
        <p:grpSpPr>
          <a:xfrm>
            <a:off x="7983883" y="4610528"/>
            <a:ext cx="536892" cy="536892"/>
            <a:chOff x="8053407" y="4350817"/>
            <a:chExt cx="536892" cy="536892"/>
          </a:xfrm>
        </p:grpSpPr>
        <p:sp>
          <p:nvSpPr>
            <p:cNvPr id="35" name="椭圆 34"/>
            <p:cNvSpPr/>
            <p:nvPr/>
          </p:nvSpPr>
          <p:spPr>
            <a:xfrm>
              <a:off x="8053407" y="4350817"/>
              <a:ext cx="536892" cy="536892"/>
            </a:xfrm>
            <a:prstGeom prst="ellipse">
              <a:avLst/>
            </a:prstGeom>
            <a:solidFill>
              <a:srgbClr val="4040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FZXiaoBiaoSong-B05S" charset="-122"/>
                <a:ea typeface="FZXiaoBiaoSong-B05S" charset="-122"/>
                <a:cs typeface="FZXiaoBiaoSong-B05S" charset="-122"/>
              </a:endParaRPr>
            </a:p>
          </p:txBody>
        </p:sp>
        <p:grpSp>
          <p:nvGrpSpPr>
            <p:cNvPr id="36" name="Group 313"/>
            <p:cNvGrpSpPr/>
            <p:nvPr/>
          </p:nvGrpSpPr>
          <p:grpSpPr>
            <a:xfrm>
              <a:off x="8175803" y="4508931"/>
              <a:ext cx="292100" cy="220663"/>
              <a:chOff x="6769101" y="3673475"/>
              <a:chExt cx="292100" cy="220663"/>
            </a:xfrm>
            <a:solidFill>
              <a:srgbClr val="FFFFFF"/>
            </a:solidFill>
          </p:grpSpPr>
          <p:sp>
            <p:nvSpPr>
              <p:cNvPr id="38" name="Freeform 92"/>
              <p:cNvSpPr>
                <a:spLocks noEditPoints="1"/>
              </p:cNvSpPr>
              <p:nvPr/>
            </p:nvSpPr>
            <p:spPr bwMode="auto">
              <a:xfrm>
                <a:off x="6769101" y="3673475"/>
                <a:ext cx="292100" cy="220663"/>
              </a:xfrm>
              <a:custGeom>
                <a:avLst/>
                <a:gdLst/>
                <a:ahLst/>
                <a:cxnLst>
                  <a:cxn ang="0">
                    <a:pos x="91" y="36"/>
                  </a:cxn>
                  <a:cxn ang="0">
                    <a:pos x="83" y="37"/>
                  </a:cxn>
                  <a:cxn ang="0">
                    <a:pos x="79" y="29"/>
                  </a:cxn>
                  <a:cxn ang="0">
                    <a:pos x="90" y="7"/>
                  </a:cxn>
                  <a:cxn ang="0">
                    <a:pos x="91" y="5"/>
                  </a:cxn>
                  <a:cxn ang="0">
                    <a:pos x="90" y="1"/>
                  </a:cxn>
                  <a:cxn ang="0">
                    <a:pos x="87" y="0"/>
                  </a:cxn>
                  <a:cxn ang="0">
                    <a:pos x="85" y="0"/>
                  </a:cxn>
                  <a:cxn ang="0">
                    <a:pos x="69" y="0"/>
                  </a:cxn>
                  <a:cxn ang="0">
                    <a:pos x="65" y="3"/>
                  </a:cxn>
                  <a:cxn ang="0">
                    <a:pos x="69" y="7"/>
                  </a:cxn>
                  <a:cxn ang="0">
                    <a:pos x="82" y="7"/>
                  </a:cxn>
                  <a:cxn ang="0">
                    <a:pos x="75" y="21"/>
                  </a:cxn>
                  <a:cxn ang="0">
                    <a:pos x="36" y="21"/>
                  </a:cxn>
                  <a:cxn ang="0">
                    <a:pos x="33" y="24"/>
                  </a:cxn>
                  <a:cxn ang="0">
                    <a:pos x="29" y="36"/>
                  </a:cxn>
                  <a:cxn ang="0">
                    <a:pos x="26" y="36"/>
                  </a:cxn>
                  <a:cxn ang="0">
                    <a:pos x="0" y="61"/>
                  </a:cxn>
                  <a:cxn ang="0">
                    <a:pos x="26" y="87"/>
                  </a:cxn>
                  <a:cxn ang="0">
                    <a:pos x="51" y="61"/>
                  </a:cxn>
                  <a:cxn ang="0">
                    <a:pos x="36" y="38"/>
                  </a:cxn>
                  <a:cxn ang="0">
                    <a:pos x="37" y="33"/>
                  </a:cxn>
                  <a:cxn ang="0">
                    <a:pos x="44" y="29"/>
                  </a:cxn>
                  <a:cxn ang="0">
                    <a:pos x="70" y="29"/>
                  </a:cxn>
                  <a:cxn ang="0">
                    <a:pos x="71" y="30"/>
                  </a:cxn>
                  <a:cxn ang="0">
                    <a:pos x="75" y="37"/>
                  </a:cxn>
                  <a:cxn ang="0">
                    <a:pos x="77" y="40"/>
                  </a:cxn>
                  <a:cxn ang="0">
                    <a:pos x="65" y="61"/>
                  </a:cxn>
                  <a:cxn ang="0">
                    <a:pos x="91" y="87"/>
                  </a:cxn>
                  <a:cxn ang="0">
                    <a:pos x="116" y="61"/>
                  </a:cxn>
                  <a:cxn ang="0">
                    <a:pos x="91" y="36"/>
                  </a:cxn>
                  <a:cxn ang="0">
                    <a:pos x="44" y="61"/>
                  </a:cxn>
                  <a:cxn ang="0">
                    <a:pos x="26" y="79"/>
                  </a:cxn>
                  <a:cxn ang="0">
                    <a:pos x="7" y="61"/>
                  </a:cxn>
                  <a:cxn ang="0">
                    <a:pos x="26" y="43"/>
                  </a:cxn>
                  <a:cxn ang="0">
                    <a:pos x="27" y="43"/>
                  </a:cxn>
                  <a:cxn ang="0">
                    <a:pos x="23" y="54"/>
                  </a:cxn>
                  <a:cxn ang="0">
                    <a:pos x="25" y="59"/>
                  </a:cxn>
                  <a:cxn ang="0">
                    <a:pos x="28" y="59"/>
                  </a:cxn>
                  <a:cxn ang="0">
                    <a:pos x="30" y="57"/>
                  </a:cxn>
                  <a:cxn ang="0">
                    <a:pos x="34" y="45"/>
                  </a:cxn>
                  <a:cxn ang="0">
                    <a:pos x="44" y="61"/>
                  </a:cxn>
                  <a:cxn ang="0">
                    <a:pos x="91" y="79"/>
                  </a:cxn>
                  <a:cxn ang="0">
                    <a:pos x="73" y="61"/>
                  </a:cxn>
                  <a:cxn ang="0">
                    <a:pos x="80" y="47"/>
                  </a:cxn>
                  <a:cxn ang="0">
                    <a:pos x="90" y="63"/>
                  </a:cxn>
                  <a:cxn ang="0">
                    <a:pos x="94" y="65"/>
                  </a:cxn>
                  <a:cxn ang="0">
                    <a:pos x="94" y="65"/>
                  </a:cxn>
                  <a:cxn ang="0">
                    <a:pos x="96" y="63"/>
                  </a:cxn>
                  <a:cxn ang="0">
                    <a:pos x="96" y="60"/>
                  </a:cxn>
                  <a:cxn ang="0">
                    <a:pos x="87" y="44"/>
                  </a:cxn>
                  <a:cxn ang="0">
                    <a:pos x="91" y="43"/>
                  </a:cxn>
                  <a:cxn ang="0">
                    <a:pos x="109" y="61"/>
                  </a:cxn>
                  <a:cxn ang="0">
                    <a:pos x="91" y="79"/>
                  </a:cxn>
                </a:cxnLst>
                <a:rect l="0" t="0" r="r" b="b"/>
                <a:pathLst>
                  <a:path w="116" h="87">
                    <a:moveTo>
                      <a:pt x="91" y="36"/>
                    </a:moveTo>
                    <a:cubicBezTo>
                      <a:pt x="88" y="36"/>
                      <a:pt x="86" y="36"/>
                      <a:pt x="83" y="37"/>
                    </a:cubicBezTo>
                    <a:cubicBezTo>
                      <a:pt x="79" y="29"/>
                      <a:pt x="79" y="29"/>
                      <a:pt x="79" y="29"/>
                    </a:cubicBezTo>
                    <a:cubicBezTo>
                      <a:pt x="90" y="7"/>
                      <a:pt x="90" y="7"/>
                      <a:pt x="90" y="7"/>
                    </a:cubicBezTo>
                    <a:cubicBezTo>
                      <a:pt x="91" y="5"/>
                      <a:pt x="91" y="5"/>
                      <a:pt x="91" y="5"/>
                    </a:cubicBezTo>
                    <a:cubicBezTo>
                      <a:pt x="91" y="4"/>
                      <a:pt x="91" y="2"/>
                      <a:pt x="90" y="1"/>
                    </a:cubicBezTo>
                    <a:cubicBezTo>
                      <a:pt x="90" y="0"/>
                      <a:pt x="88" y="0"/>
                      <a:pt x="87" y="0"/>
                    </a:cubicBezTo>
                    <a:cubicBezTo>
                      <a:pt x="85" y="0"/>
                      <a:pt x="85" y="0"/>
                      <a:pt x="85" y="0"/>
                    </a:cubicBezTo>
                    <a:cubicBezTo>
                      <a:pt x="69" y="0"/>
                      <a:pt x="69" y="0"/>
                      <a:pt x="69" y="0"/>
                    </a:cubicBezTo>
                    <a:cubicBezTo>
                      <a:pt x="67" y="0"/>
                      <a:pt x="65" y="1"/>
                      <a:pt x="65" y="3"/>
                    </a:cubicBezTo>
                    <a:cubicBezTo>
                      <a:pt x="65" y="5"/>
                      <a:pt x="67" y="7"/>
                      <a:pt x="69" y="7"/>
                    </a:cubicBezTo>
                    <a:cubicBezTo>
                      <a:pt x="82" y="7"/>
                      <a:pt x="82" y="7"/>
                      <a:pt x="82" y="7"/>
                    </a:cubicBezTo>
                    <a:cubicBezTo>
                      <a:pt x="75" y="21"/>
                      <a:pt x="75" y="21"/>
                      <a:pt x="75" y="21"/>
                    </a:cubicBezTo>
                    <a:cubicBezTo>
                      <a:pt x="36" y="21"/>
                      <a:pt x="36" y="21"/>
                      <a:pt x="36" y="21"/>
                    </a:cubicBezTo>
                    <a:cubicBezTo>
                      <a:pt x="35" y="21"/>
                      <a:pt x="33" y="22"/>
                      <a:pt x="33" y="24"/>
                    </a:cubicBezTo>
                    <a:cubicBezTo>
                      <a:pt x="29" y="36"/>
                      <a:pt x="29" y="36"/>
                      <a:pt x="29" y="36"/>
                    </a:cubicBezTo>
                    <a:cubicBezTo>
                      <a:pt x="28" y="36"/>
                      <a:pt x="27" y="36"/>
                      <a:pt x="26" y="36"/>
                    </a:cubicBezTo>
                    <a:cubicBezTo>
                      <a:pt x="11" y="36"/>
                      <a:pt x="0" y="47"/>
                      <a:pt x="0" y="61"/>
                    </a:cubicBezTo>
                    <a:cubicBezTo>
                      <a:pt x="0" y="75"/>
                      <a:pt x="11" y="87"/>
                      <a:pt x="26" y="87"/>
                    </a:cubicBezTo>
                    <a:cubicBezTo>
                      <a:pt x="40" y="87"/>
                      <a:pt x="51" y="75"/>
                      <a:pt x="51" y="61"/>
                    </a:cubicBezTo>
                    <a:cubicBezTo>
                      <a:pt x="51" y="51"/>
                      <a:pt x="45" y="42"/>
                      <a:pt x="36" y="38"/>
                    </a:cubicBezTo>
                    <a:cubicBezTo>
                      <a:pt x="37" y="33"/>
                      <a:pt x="37" y="33"/>
                      <a:pt x="37" y="33"/>
                    </a:cubicBezTo>
                    <a:cubicBezTo>
                      <a:pt x="38" y="31"/>
                      <a:pt x="41" y="29"/>
                      <a:pt x="44" y="29"/>
                    </a:cubicBezTo>
                    <a:cubicBezTo>
                      <a:pt x="70" y="29"/>
                      <a:pt x="70" y="29"/>
                      <a:pt x="70" y="29"/>
                    </a:cubicBezTo>
                    <a:cubicBezTo>
                      <a:pt x="71" y="30"/>
                      <a:pt x="71" y="30"/>
                      <a:pt x="71" y="30"/>
                    </a:cubicBezTo>
                    <a:cubicBezTo>
                      <a:pt x="75" y="37"/>
                      <a:pt x="75" y="37"/>
                      <a:pt x="75" y="37"/>
                    </a:cubicBezTo>
                    <a:cubicBezTo>
                      <a:pt x="77" y="40"/>
                      <a:pt x="77" y="40"/>
                      <a:pt x="77" y="40"/>
                    </a:cubicBezTo>
                    <a:cubicBezTo>
                      <a:pt x="70" y="45"/>
                      <a:pt x="65" y="52"/>
                      <a:pt x="65" y="61"/>
                    </a:cubicBezTo>
                    <a:cubicBezTo>
                      <a:pt x="65" y="75"/>
                      <a:pt x="77" y="87"/>
                      <a:pt x="91" y="87"/>
                    </a:cubicBezTo>
                    <a:cubicBezTo>
                      <a:pt x="105" y="87"/>
                      <a:pt x="116" y="75"/>
                      <a:pt x="116" y="61"/>
                    </a:cubicBezTo>
                    <a:cubicBezTo>
                      <a:pt x="116" y="47"/>
                      <a:pt x="105" y="36"/>
                      <a:pt x="91" y="36"/>
                    </a:cubicBezTo>
                    <a:close/>
                    <a:moveTo>
                      <a:pt x="44" y="61"/>
                    </a:moveTo>
                    <a:cubicBezTo>
                      <a:pt x="44" y="71"/>
                      <a:pt x="36" y="79"/>
                      <a:pt x="26" y="79"/>
                    </a:cubicBezTo>
                    <a:cubicBezTo>
                      <a:pt x="16" y="79"/>
                      <a:pt x="7" y="71"/>
                      <a:pt x="7" y="61"/>
                    </a:cubicBezTo>
                    <a:cubicBezTo>
                      <a:pt x="7" y="51"/>
                      <a:pt x="16" y="43"/>
                      <a:pt x="26" y="43"/>
                    </a:cubicBezTo>
                    <a:cubicBezTo>
                      <a:pt x="26" y="43"/>
                      <a:pt x="26" y="43"/>
                      <a:pt x="27" y="43"/>
                    </a:cubicBezTo>
                    <a:cubicBezTo>
                      <a:pt x="23" y="54"/>
                      <a:pt x="23" y="54"/>
                      <a:pt x="23" y="54"/>
                    </a:cubicBezTo>
                    <a:cubicBezTo>
                      <a:pt x="22" y="56"/>
                      <a:pt x="23" y="58"/>
                      <a:pt x="25" y="59"/>
                    </a:cubicBezTo>
                    <a:cubicBezTo>
                      <a:pt x="26" y="59"/>
                      <a:pt x="27" y="59"/>
                      <a:pt x="28" y="59"/>
                    </a:cubicBezTo>
                    <a:cubicBezTo>
                      <a:pt x="29" y="58"/>
                      <a:pt x="30" y="57"/>
                      <a:pt x="30" y="57"/>
                    </a:cubicBezTo>
                    <a:cubicBezTo>
                      <a:pt x="34" y="45"/>
                      <a:pt x="34" y="45"/>
                      <a:pt x="34" y="45"/>
                    </a:cubicBezTo>
                    <a:cubicBezTo>
                      <a:pt x="40" y="48"/>
                      <a:pt x="44" y="54"/>
                      <a:pt x="44" y="61"/>
                    </a:cubicBezTo>
                    <a:close/>
                    <a:moveTo>
                      <a:pt x="91" y="79"/>
                    </a:moveTo>
                    <a:cubicBezTo>
                      <a:pt x="81" y="79"/>
                      <a:pt x="73" y="71"/>
                      <a:pt x="73" y="61"/>
                    </a:cubicBezTo>
                    <a:cubicBezTo>
                      <a:pt x="73" y="55"/>
                      <a:pt x="76" y="50"/>
                      <a:pt x="80" y="47"/>
                    </a:cubicBezTo>
                    <a:cubicBezTo>
                      <a:pt x="90" y="63"/>
                      <a:pt x="90" y="63"/>
                      <a:pt x="90" y="63"/>
                    </a:cubicBezTo>
                    <a:cubicBezTo>
                      <a:pt x="90" y="65"/>
                      <a:pt x="93" y="66"/>
                      <a:pt x="94" y="65"/>
                    </a:cubicBezTo>
                    <a:cubicBezTo>
                      <a:pt x="94" y="65"/>
                      <a:pt x="94" y="65"/>
                      <a:pt x="94" y="65"/>
                    </a:cubicBezTo>
                    <a:cubicBezTo>
                      <a:pt x="95" y="65"/>
                      <a:pt x="96" y="64"/>
                      <a:pt x="96" y="63"/>
                    </a:cubicBezTo>
                    <a:cubicBezTo>
                      <a:pt x="97" y="62"/>
                      <a:pt x="96" y="61"/>
                      <a:pt x="96" y="60"/>
                    </a:cubicBezTo>
                    <a:cubicBezTo>
                      <a:pt x="87" y="44"/>
                      <a:pt x="87" y="44"/>
                      <a:pt x="87" y="44"/>
                    </a:cubicBezTo>
                    <a:cubicBezTo>
                      <a:pt x="88" y="43"/>
                      <a:pt x="90" y="43"/>
                      <a:pt x="91" y="43"/>
                    </a:cubicBezTo>
                    <a:cubicBezTo>
                      <a:pt x="101" y="43"/>
                      <a:pt x="109" y="51"/>
                      <a:pt x="109" y="61"/>
                    </a:cubicBezTo>
                    <a:cubicBezTo>
                      <a:pt x="109" y="71"/>
                      <a:pt x="101" y="79"/>
                      <a:pt x="91" y="7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>
                <a:defPPr>
                  <a:defRPr lang="en-US"/>
                </a:defPPr>
                <a:lvl1pPr algn="l" defTabSz="4572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  <a:cs typeface="+mn-cs"/>
                  </a:defRPr>
                </a:lvl1pPr>
                <a:lvl2pPr marL="457200" algn="l" defTabSz="4572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  <a:cs typeface="+mn-cs"/>
                  </a:defRPr>
                </a:lvl2pPr>
                <a:lvl3pPr marL="914400" algn="l" defTabSz="4572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  <a:cs typeface="+mn-cs"/>
                  </a:defRPr>
                </a:lvl3pPr>
                <a:lvl4pPr marL="1371600" algn="l" defTabSz="4572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  <a:cs typeface="+mn-cs"/>
                  </a:defRPr>
                </a:lvl4pPr>
                <a:lvl5pPr marL="1828800" algn="l" defTabSz="4572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  <a:cs typeface="+mn-cs"/>
                  </a:defRPr>
                </a:lvl9pPr>
              </a:lstStyle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FZXiaoBiaoSong-B05S" charset="-122"/>
                  <a:ea typeface="FZXiaoBiaoSong-B05S" charset="-122"/>
                  <a:cs typeface="FZXiaoBiaoSong-B05S" charset="-122"/>
                </a:endParaRPr>
              </a:p>
            </p:txBody>
          </p:sp>
          <p:sp>
            <p:nvSpPr>
              <p:cNvPr id="39" name="Freeform 93"/>
              <p:cNvSpPr>
                <a:spLocks/>
              </p:cNvSpPr>
              <p:nvPr/>
            </p:nvSpPr>
            <p:spPr bwMode="auto">
              <a:xfrm>
                <a:off x="6824663" y="3692525"/>
                <a:ext cx="68263" cy="17463"/>
              </a:xfrm>
              <a:custGeom>
                <a:avLst/>
                <a:gdLst/>
                <a:ahLst/>
                <a:cxnLst>
                  <a:cxn ang="0">
                    <a:pos x="4" y="7"/>
                  </a:cxn>
                  <a:cxn ang="0">
                    <a:pos x="14" y="7"/>
                  </a:cxn>
                  <a:cxn ang="0">
                    <a:pos x="26" y="2"/>
                  </a:cxn>
                  <a:cxn ang="0">
                    <a:pos x="27" y="1"/>
                  </a:cxn>
                  <a:cxn ang="0">
                    <a:pos x="25" y="0"/>
                  </a:cxn>
                  <a:cxn ang="0">
                    <a:pos x="4" y="0"/>
                  </a:cxn>
                  <a:cxn ang="0">
                    <a:pos x="0" y="3"/>
                  </a:cxn>
                  <a:cxn ang="0">
                    <a:pos x="4" y="7"/>
                  </a:cxn>
                </a:cxnLst>
                <a:rect l="0" t="0" r="r" b="b"/>
                <a:pathLst>
                  <a:path w="27" h="7">
                    <a:moveTo>
                      <a:pt x="4" y="7"/>
                    </a:moveTo>
                    <a:cubicBezTo>
                      <a:pt x="14" y="7"/>
                      <a:pt x="14" y="7"/>
                      <a:pt x="14" y="7"/>
                    </a:cubicBezTo>
                    <a:cubicBezTo>
                      <a:pt x="20" y="7"/>
                      <a:pt x="23" y="5"/>
                      <a:pt x="26" y="2"/>
                    </a:cubicBezTo>
                    <a:cubicBezTo>
                      <a:pt x="27" y="2"/>
                      <a:pt x="27" y="1"/>
                      <a:pt x="27" y="1"/>
                    </a:cubicBezTo>
                    <a:cubicBezTo>
                      <a:pt x="26" y="0"/>
                      <a:pt x="26" y="0"/>
                      <a:pt x="25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1"/>
                      <a:pt x="0" y="3"/>
                    </a:cubicBezTo>
                    <a:cubicBezTo>
                      <a:pt x="0" y="5"/>
                      <a:pt x="2" y="7"/>
                      <a:pt x="4" y="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>
                <a:defPPr>
                  <a:defRPr lang="en-US"/>
                </a:defPPr>
                <a:lvl1pPr algn="l" defTabSz="4572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  <a:cs typeface="+mn-cs"/>
                  </a:defRPr>
                </a:lvl1pPr>
                <a:lvl2pPr marL="457200" algn="l" defTabSz="4572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  <a:cs typeface="+mn-cs"/>
                  </a:defRPr>
                </a:lvl2pPr>
                <a:lvl3pPr marL="914400" algn="l" defTabSz="4572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  <a:cs typeface="+mn-cs"/>
                  </a:defRPr>
                </a:lvl3pPr>
                <a:lvl4pPr marL="1371600" algn="l" defTabSz="4572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  <a:cs typeface="+mn-cs"/>
                  </a:defRPr>
                </a:lvl4pPr>
                <a:lvl5pPr marL="1828800" algn="l" defTabSz="4572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  <a:cs typeface="+mn-cs"/>
                  </a:defRPr>
                </a:lvl9pPr>
              </a:lstStyle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FZXiaoBiaoSong-B05S" charset="-122"/>
                  <a:ea typeface="FZXiaoBiaoSong-B05S" charset="-122"/>
                  <a:cs typeface="FZXiaoBiaoSong-B05S" charset="-122"/>
                </a:endParaRPr>
              </a:p>
            </p:txBody>
          </p:sp>
        </p:grpSp>
      </p:grpSp>
      <p:grpSp>
        <p:nvGrpSpPr>
          <p:cNvPr id="41" name="组合 9"/>
          <p:cNvGrpSpPr/>
          <p:nvPr/>
        </p:nvGrpSpPr>
        <p:grpSpPr>
          <a:xfrm>
            <a:off x="9012549" y="4610528"/>
            <a:ext cx="536892" cy="536892"/>
            <a:chOff x="9082073" y="4350817"/>
            <a:chExt cx="536892" cy="536892"/>
          </a:xfrm>
        </p:grpSpPr>
        <p:sp>
          <p:nvSpPr>
            <p:cNvPr id="42" name="椭圆 41"/>
            <p:cNvSpPr/>
            <p:nvPr/>
          </p:nvSpPr>
          <p:spPr>
            <a:xfrm>
              <a:off x="9082073" y="4350817"/>
              <a:ext cx="536892" cy="536892"/>
            </a:xfrm>
            <a:prstGeom prst="ellipse">
              <a:avLst/>
            </a:prstGeom>
            <a:solidFill>
              <a:srgbClr val="4040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FZXiaoBiaoSong-B05S" charset="-122"/>
                <a:ea typeface="FZXiaoBiaoSong-B05S" charset="-122"/>
                <a:cs typeface="FZXiaoBiaoSong-B05S" charset="-122"/>
              </a:endParaRPr>
            </a:p>
          </p:txBody>
        </p:sp>
        <p:sp>
          <p:nvSpPr>
            <p:cNvPr id="51" name="Freeform 111"/>
            <p:cNvSpPr>
              <a:spLocks noEditPoints="1"/>
            </p:cNvSpPr>
            <p:nvPr/>
          </p:nvSpPr>
          <p:spPr bwMode="auto">
            <a:xfrm>
              <a:off x="9204469" y="4479563"/>
              <a:ext cx="292100" cy="236537"/>
            </a:xfrm>
            <a:custGeom>
              <a:avLst/>
              <a:gdLst>
                <a:gd name="T0" fmla="*/ 646767316 w 116"/>
                <a:gd name="T1" fmla="*/ 139305195 h 94"/>
                <a:gd name="T2" fmla="*/ 532631759 w 116"/>
                <a:gd name="T3" fmla="*/ 139305195 h 94"/>
                <a:gd name="T4" fmla="*/ 513607488 w 116"/>
                <a:gd name="T5" fmla="*/ 44323008 h 94"/>
                <a:gd name="T6" fmla="*/ 462882812 w 116"/>
                <a:gd name="T7" fmla="*/ 0 h 94"/>
                <a:gd name="T8" fmla="*/ 278998308 w 116"/>
                <a:gd name="T9" fmla="*/ 0 h 94"/>
                <a:gd name="T10" fmla="*/ 221930529 w 116"/>
                <a:gd name="T11" fmla="*/ 44323008 h 94"/>
                <a:gd name="T12" fmla="*/ 202906258 w 116"/>
                <a:gd name="T13" fmla="*/ 139305195 h 94"/>
                <a:gd name="T14" fmla="*/ 95113803 w 116"/>
                <a:gd name="T15" fmla="*/ 139305195 h 94"/>
                <a:gd name="T16" fmla="*/ 0 w 116"/>
                <a:gd name="T17" fmla="*/ 227953727 h 94"/>
                <a:gd name="T18" fmla="*/ 0 w 116"/>
                <a:gd name="T19" fmla="*/ 506561600 h 94"/>
                <a:gd name="T20" fmla="*/ 95113803 w 116"/>
                <a:gd name="T21" fmla="*/ 595210132 h 94"/>
                <a:gd name="T22" fmla="*/ 646767316 w 116"/>
                <a:gd name="T23" fmla="*/ 595210132 h 94"/>
                <a:gd name="T24" fmla="*/ 735538017 w 116"/>
                <a:gd name="T25" fmla="*/ 506561600 h 94"/>
                <a:gd name="T26" fmla="*/ 735538017 w 116"/>
                <a:gd name="T27" fmla="*/ 227953727 h 94"/>
                <a:gd name="T28" fmla="*/ 646767316 w 116"/>
                <a:gd name="T29" fmla="*/ 139305195 h 94"/>
                <a:gd name="T30" fmla="*/ 266314621 w 116"/>
                <a:gd name="T31" fmla="*/ 56987803 h 94"/>
                <a:gd name="T32" fmla="*/ 278998308 w 116"/>
                <a:gd name="T33" fmla="*/ 44323008 h 94"/>
                <a:gd name="T34" fmla="*/ 462882812 w 116"/>
                <a:gd name="T35" fmla="*/ 44323008 h 94"/>
                <a:gd name="T36" fmla="*/ 469223397 w 116"/>
                <a:gd name="T37" fmla="*/ 56987803 h 94"/>
                <a:gd name="T38" fmla="*/ 488245150 w 116"/>
                <a:gd name="T39" fmla="*/ 139305195 h 94"/>
                <a:gd name="T40" fmla="*/ 247292867 w 116"/>
                <a:gd name="T41" fmla="*/ 139305195 h 94"/>
                <a:gd name="T42" fmla="*/ 266314621 w 116"/>
                <a:gd name="T43" fmla="*/ 56987803 h 94"/>
                <a:gd name="T44" fmla="*/ 507266903 w 116"/>
                <a:gd name="T45" fmla="*/ 411581929 h 94"/>
                <a:gd name="T46" fmla="*/ 412155618 w 116"/>
                <a:gd name="T47" fmla="*/ 411581929 h 94"/>
                <a:gd name="T48" fmla="*/ 412155618 w 116"/>
                <a:gd name="T49" fmla="*/ 506561600 h 94"/>
                <a:gd name="T50" fmla="*/ 323382399 w 116"/>
                <a:gd name="T51" fmla="*/ 506561600 h 94"/>
                <a:gd name="T52" fmla="*/ 323382399 w 116"/>
                <a:gd name="T53" fmla="*/ 411581929 h 94"/>
                <a:gd name="T54" fmla="*/ 228271114 w 116"/>
                <a:gd name="T55" fmla="*/ 411581929 h 94"/>
                <a:gd name="T56" fmla="*/ 228271114 w 116"/>
                <a:gd name="T57" fmla="*/ 322933397 h 94"/>
                <a:gd name="T58" fmla="*/ 323382399 w 116"/>
                <a:gd name="T59" fmla="*/ 322933397 h 94"/>
                <a:gd name="T60" fmla="*/ 323382399 w 116"/>
                <a:gd name="T61" fmla="*/ 227953727 h 94"/>
                <a:gd name="T62" fmla="*/ 412155618 w 116"/>
                <a:gd name="T63" fmla="*/ 227953727 h 94"/>
                <a:gd name="T64" fmla="*/ 412155618 w 116"/>
                <a:gd name="T65" fmla="*/ 322933397 h 94"/>
                <a:gd name="T66" fmla="*/ 507266903 w 116"/>
                <a:gd name="T67" fmla="*/ 322933397 h 94"/>
                <a:gd name="T68" fmla="*/ 507266903 w 116"/>
                <a:gd name="T69" fmla="*/ 411581929 h 94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116" h="94">
                  <a:moveTo>
                    <a:pt x="102" y="22"/>
                  </a:moveTo>
                  <a:cubicBezTo>
                    <a:pt x="84" y="22"/>
                    <a:pt x="84" y="22"/>
                    <a:pt x="84" y="22"/>
                  </a:cubicBezTo>
                  <a:cubicBezTo>
                    <a:pt x="81" y="7"/>
                    <a:pt x="81" y="7"/>
                    <a:pt x="81" y="7"/>
                  </a:cubicBezTo>
                  <a:cubicBezTo>
                    <a:pt x="81" y="3"/>
                    <a:pt x="77" y="0"/>
                    <a:pt x="73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0" y="0"/>
                    <a:pt x="36" y="3"/>
                    <a:pt x="35" y="7"/>
                  </a:cubicBezTo>
                  <a:cubicBezTo>
                    <a:pt x="32" y="22"/>
                    <a:pt x="32" y="22"/>
                    <a:pt x="32" y="22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7" y="22"/>
                    <a:pt x="0" y="28"/>
                    <a:pt x="0" y="36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8"/>
                    <a:pt x="7" y="94"/>
                    <a:pt x="15" y="94"/>
                  </a:cubicBezTo>
                  <a:cubicBezTo>
                    <a:pt x="102" y="94"/>
                    <a:pt x="102" y="94"/>
                    <a:pt x="102" y="94"/>
                  </a:cubicBezTo>
                  <a:cubicBezTo>
                    <a:pt x="110" y="94"/>
                    <a:pt x="116" y="88"/>
                    <a:pt x="116" y="80"/>
                  </a:cubicBezTo>
                  <a:cubicBezTo>
                    <a:pt x="116" y="36"/>
                    <a:pt x="116" y="36"/>
                    <a:pt x="116" y="36"/>
                  </a:cubicBezTo>
                  <a:cubicBezTo>
                    <a:pt x="116" y="28"/>
                    <a:pt x="110" y="22"/>
                    <a:pt x="102" y="22"/>
                  </a:cubicBezTo>
                  <a:close/>
                  <a:moveTo>
                    <a:pt x="42" y="9"/>
                  </a:moveTo>
                  <a:cubicBezTo>
                    <a:pt x="44" y="7"/>
                    <a:pt x="44" y="7"/>
                    <a:pt x="44" y="7"/>
                  </a:cubicBezTo>
                  <a:cubicBezTo>
                    <a:pt x="73" y="7"/>
                    <a:pt x="73" y="7"/>
                    <a:pt x="73" y="7"/>
                  </a:cubicBezTo>
                  <a:cubicBezTo>
                    <a:pt x="74" y="9"/>
                    <a:pt x="74" y="9"/>
                    <a:pt x="74" y="9"/>
                  </a:cubicBezTo>
                  <a:cubicBezTo>
                    <a:pt x="77" y="22"/>
                    <a:pt x="77" y="22"/>
                    <a:pt x="77" y="22"/>
                  </a:cubicBezTo>
                  <a:cubicBezTo>
                    <a:pt x="39" y="22"/>
                    <a:pt x="39" y="22"/>
                    <a:pt x="39" y="22"/>
                  </a:cubicBezTo>
                  <a:lnTo>
                    <a:pt x="42" y="9"/>
                  </a:lnTo>
                  <a:close/>
                  <a:moveTo>
                    <a:pt x="80" y="65"/>
                  </a:moveTo>
                  <a:cubicBezTo>
                    <a:pt x="65" y="65"/>
                    <a:pt x="65" y="65"/>
                    <a:pt x="65" y="65"/>
                  </a:cubicBezTo>
                  <a:cubicBezTo>
                    <a:pt x="65" y="80"/>
                    <a:pt x="65" y="80"/>
                    <a:pt x="65" y="80"/>
                  </a:cubicBezTo>
                  <a:cubicBezTo>
                    <a:pt x="51" y="80"/>
                    <a:pt x="51" y="80"/>
                    <a:pt x="51" y="80"/>
                  </a:cubicBezTo>
                  <a:cubicBezTo>
                    <a:pt x="51" y="65"/>
                    <a:pt x="51" y="65"/>
                    <a:pt x="51" y="65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36" y="51"/>
                    <a:pt x="36" y="51"/>
                    <a:pt x="36" y="51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65" y="36"/>
                    <a:pt x="65" y="36"/>
                    <a:pt x="65" y="36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80" y="51"/>
                    <a:pt x="80" y="51"/>
                    <a:pt x="80" y="51"/>
                  </a:cubicBezTo>
                  <a:lnTo>
                    <a:pt x="80" y="6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en-US"/>
              </a:defPPr>
              <a:lvl1pPr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1pPr>
              <a:lvl2pPr marL="457200"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2pPr>
              <a:lvl3pPr marL="914400"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1600"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8800"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endParaRPr lang="zh-CN" altLang="en-US">
                <a:latin typeface="FZXiaoBiaoSong-B05S" charset="-122"/>
                <a:ea typeface="FZXiaoBiaoSong-B05S" charset="-122"/>
                <a:cs typeface="FZXiaoBiaoSong-B05S" charset="-122"/>
              </a:endParaRPr>
            </a:p>
          </p:txBody>
        </p:sp>
      </p:grpSp>
      <p:grpSp>
        <p:nvGrpSpPr>
          <p:cNvPr id="52" name="组合 7"/>
          <p:cNvGrpSpPr/>
          <p:nvPr/>
        </p:nvGrpSpPr>
        <p:grpSpPr>
          <a:xfrm>
            <a:off x="6955217" y="4610528"/>
            <a:ext cx="536892" cy="536892"/>
            <a:chOff x="7024741" y="4350817"/>
            <a:chExt cx="536892" cy="536892"/>
          </a:xfrm>
        </p:grpSpPr>
        <p:sp>
          <p:nvSpPr>
            <p:cNvPr id="53" name="椭圆 52"/>
            <p:cNvSpPr/>
            <p:nvPr/>
          </p:nvSpPr>
          <p:spPr>
            <a:xfrm>
              <a:off x="7024741" y="4350817"/>
              <a:ext cx="536892" cy="536892"/>
            </a:xfrm>
            <a:prstGeom prst="ellipse">
              <a:avLst/>
            </a:prstGeom>
            <a:solidFill>
              <a:srgbClr val="4040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FZXiaoBiaoSong-B05S" charset="-122"/>
                <a:ea typeface="FZXiaoBiaoSong-B05S" charset="-122"/>
                <a:cs typeface="FZXiaoBiaoSong-B05S" charset="-122"/>
              </a:endParaRPr>
            </a:p>
          </p:txBody>
        </p:sp>
        <p:sp>
          <p:nvSpPr>
            <p:cNvPr id="54" name="Freeform 153"/>
            <p:cNvSpPr>
              <a:spLocks/>
            </p:cNvSpPr>
            <p:nvPr/>
          </p:nvSpPr>
          <p:spPr bwMode="auto">
            <a:xfrm>
              <a:off x="7155868" y="4479563"/>
              <a:ext cx="274637" cy="293688"/>
            </a:xfrm>
            <a:custGeom>
              <a:avLst/>
              <a:gdLst>
                <a:gd name="T0" fmla="*/ 368207590 w 109"/>
                <a:gd name="T1" fmla="*/ 44870969 h 116"/>
                <a:gd name="T2" fmla="*/ 368207590 w 109"/>
                <a:gd name="T3" fmla="*/ 19228969 h 116"/>
                <a:gd name="T4" fmla="*/ 349161892 w 109"/>
                <a:gd name="T5" fmla="*/ 0 h 116"/>
                <a:gd name="T6" fmla="*/ 323769307 w 109"/>
                <a:gd name="T7" fmla="*/ 19228969 h 116"/>
                <a:gd name="T8" fmla="*/ 323769307 w 109"/>
                <a:gd name="T9" fmla="*/ 44870969 h 116"/>
                <a:gd name="T10" fmla="*/ 0 w 109"/>
                <a:gd name="T11" fmla="*/ 391007595 h 116"/>
                <a:gd name="T12" fmla="*/ 0 w 109"/>
                <a:gd name="T13" fmla="*/ 416649596 h 116"/>
                <a:gd name="T14" fmla="*/ 6349406 w 109"/>
                <a:gd name="T15" fmla="*/ 416649596 h 116"/>
                <a:gd name="T16" fmla="*/ 114271668 w 109"/>
                <a:gd name="T17" fmla="*/ 320499689 h 116"/>
                <a:gd name="T18" fmla="*/ 228543337 w 109"/>
                <a:gd name="T19" fmla="*/ 416649596 h 116"/>
                <a:gd name="T20" fmla="*/ 234890223 w 109"/>
                <a:gd name="T21" fmla="*/ 416649596 h 116"/>
                <a:gd name="T22" fmla="*/ 323769307 w 109"/>
                <a:gd name="T23" fmla="*/ 326907657 h 116"/>
                <a:gd name="T24" fmla="*/ 323769307 w 109"/>
                <a:gd name="T25" fmla="*/ 576896908 h 116"/>
                <a:gd name="T26" fmla="*/ 253935921 w 109"/>
                <a:gd name="T27" fmla="*/ 692278315 h 116"/>
                <a:gd name="T28" fmla="*/ 184105055 w 109"/>
                <a:gd name="T29" fmla="*/ 628178378 h 116"/>
                <a:gd name="T30" fmla="*/ 165059357 w 109"/>
                <a:gd name="T31" fmla="*/ 602538909 h 116"/>
                <a:gd name="T32" fmla="*/ 139664253 w 109"/>
                <a:gd name="T33" fmla="*/ 628178378 h 116"/>
                <a:gd name="T34" fmla="*/ 253935921 w 109"/>
                <a:gd name="T35" fmla="*/ 743557253 h 116"/>
                <a:gd name="T36" fmla="*/ 368207590 w 109"/>
                <a:gd name="T37" fmla="*/ 576896908 h 116"/>
                <a:gd name="T38" fmla="*/ 368207590 w 109"/>
                <a:gd name="T39" fmla="*/ 326907657 h 116"/>
                <a:gd name="T40" fmla="*/ 463433560 w 109"/>
                <a:gd name="T41" fmla="*/ 416649596 h 116"/>
                <a:gd name="T42" fmla="*/ 463433560 w 109"/>
                <a:gd name="T43" fmla="*/ 416649596 h 116"/>
                <a:gd name="T44" fmla="*/ 577705229 w 109"/>
                <a:gd name="T45" fmla="*/ 320499689 h 116"/>
                <a:gd name="T46" fmla="*/ 691976897 w 109"/>
                <a:gd name="T47" fmla="*/ 416649596 h 116"/>
                <a:gd name="T48" fmla="*/ 691976897 w 109"/>
                <a:gd name="T49" fmla="*/ 416649596 h 116"/>
                <a:gd name="T50" fmla="*/ 691976897 w 109"/>
                <a:gd name="T51" fmla="*/ 391007595 h 116"/>
                <a:gd name="T52" fmla="*/ 368207590 w 109"/>
                <a:gd name="T53" fmla="*/ 44870969 h 11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0" t="0" r="r" b="b"/>
              <a:pathLst>
                <a:path w="109" h="116">
                  <a:moveTo>
                    <a:pt x="58" y="7"/>
                  </a:moveTo>
                  <a:cubicBezTo>
                    <a:pt x="58" y="3"/>
                    <a:pt x="58" y="3"/>
                    <a:pt x="58" y="3"/>
                  </a:cubicBezTo>
                  <a:cubicBezTo>
                    <a:pt x="58" y="1"/>
                    <a:pt x="57" y="0"/>
                    <a:pt x="55" y="0"/>
                  </a:cubicBezTo>
                  <a:cubicBezTo>
                    <a:pt x="53" y="0"/>
                    <a:pt x="51" y="1"/>
                    <a:pt x="51" y="3"/>
                  </a:cubicBezTo>
                  <a:cubicBezTo>
                    <a:pt x="51" y="7"/>
                    <a:pt x="51" y="7"/>
                    <a:pt x="51" y="7"/>
                  </a:cubicBezTo>
                  <a:cubicBezTo>
                    <a:pt x="23" y="9"/>
                    <a:pt x="0" y="32"/>
                    <a:pt x="0" y="61"/>
                  </a:cubicBezTo>
                  <a:cubicBezTo>
                    <a:pt x="0" y="62"/>
                    <a:pt x="0" y="64"/>
                    <a:pt x="0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2" y="57"/>
                    <a:pt x="10" y="50"/>
                    <a:pt x="18" y="50"/>
                  </a:cubicBezTo>
                  <a:cubicBezTo>
                    <a:pt x="27" y="50"/>
                    <a:pt x="35" y="57"/>
                    <a:pt x="36" y="65"/>
                  </a:cubicBezTo>
                  <a:cubicBezTo>
                    <a:pt x="37" y="65"/>
                    <a:pt x="37" y="65"/>
                    <a:pt x="37" y="65"/>
                  </a:cubicBezTo>
                  <a:cubicBezTo>
                    <a:pt x="38" y="58"/>
                    <a:pt x="44" y="52"/>
                    <a:pt x="51" y="51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108"/>
                    <a:pt x="47" y="108"/>
                    <a:pt x="40" y="108"/>
                  </a:cubicBezTo>
                  <a:cubicBezTo>
                    <a:pt x="29" y="108"/>
                    <a:pt x="29" y="105"/>
                    <a:pt x="29" y="98"/>
                  </a:cubicBezTo>
                  <a:cubicBezTo>
                    <a:pt x="29" y="96"/>
                    <a:pt x="28" y="94"/>
                    <a:pt x="26" y="94"/>
                  </a:cubicBezTo>
                  <a:cubicBezTo>
                    <a:pt x="24" y="94"/>
                    <a:pt x="22" y="96"/>
                    <a:pt x="22" y="98"/>
                  </a:cubicBezTo>
                  <a:cubicBezTo>
                    <a:pt x="22" y="105"/>
                    <a:pt x="22" y="116"/>
                    <a:pt x="40" y="116"/>
                  </a:cubicBezTo>
                  <a:cubicBezTo>
                    <a:pt x="50" y="116"/>
                    <a:pt x="58" y="114"/>
                    <a:pt x="58" y="90"/>
                  </a:cubicBezTo>
                  <a:cubicBezTo>
                    <a:pt x="58" y="51"/>
                    <a:pt x="58" y="51"/>
                    <a:pt x="58" y="51"/>
                  </a:cubicBezTo>
                  <a:cubicBezTo>
                    <a:pt x="65" y="52"/>
                    <a:pt x="71" y="58"/>
                    <a:pt x="73" y="65"/>
                  </a:cubicBezTo>
                  <a:cubicBezTo>
                    <a:pt x="73" y="65"/>
                    <a:pt x="73" y="65"/>
                    <a:pt x="73" y="65"/>
                  </a:cubicBezTo>
                  <a:cubicBezTo>
                    <a:pt x="75" y="57"/>
                    <a:pt x="82" y="50"/>
                    <a:pt x="91" y="50"/>
                  </a:cubicBezTo>
                  <a:cubicBezTo>
                    <a:pt x="100" y="50"/>
                    <a:pt x="107" y="57"/>
                    <a:pt x="109" y="65"/>
                  </a:cubicBezTo>
                  <a:cubicBezTo>
                    <a:pt x="109" y="65"/>
                    <a:pt x="109" y="65"/>
                    <a:pt x="109" y="65"/>
                  </a:cubicBezTo>
                  <a:cubicBezTo>
                    <a:pt x="109" y="64"/>
                    <a:pt x="109" y="62"/>
                    <a:pt x="109" y="61"/>
                  </a:cubicBezTo>
                  <a:cubicBezTo>
                    <a:pt x="109" y="32"/>
                    <a:pt x="87" y="9"/>
                    <a:pt x="58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en-US"/>
              </a:defPPr>
              <a:lvl1pPr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1pPr>
              <a:lvl2pPr marL="457200"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2pPr>
              <a:lvl3pPr marL="914400"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1600"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8800"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endParaRPr lang="zh-CN" altLang="en-US">
                <a:latin typeface="FZXiaoBiaoSong-B05S" charset="-122"/>
                <a:ea typeface="FZXiaoBiaoSong-B05S" charset="-122"/>
                <a:cs typeface="FZXiaoBiaoSong-B05S" charset="-122"/>
              </a:endParaRPr>
            </a:p>
          </p:txBody>
        </p:sp>
      </p:grpSp>
      <p:grpSp>
        <p:nvGrpSpPr>
          <p:cNvPr id="55" name="组合 10"/>
          <p:cNvGrpSpPr/>
          <p:nvPr/>
        </p:nvGrpSpPr>
        <p:grpSpPr>
          <a:xfrm>
            <a:off x="10041218" y="4610528"/>
            <a:ext cx="536892" cy="536892"/>
            <a:chOff x="10110742" y="4350817"/>
            <a:chExt cx="536892" cy="536892"/>
          </a:xfrm>
        </p:grpSpPr>
        <p:sp>
          <p:nvSpPr>
            <p:cNvPr id="56" name="椭圆 55"/>
            <p:cNvSpPr/>
            <p:nvPr/>
          </p:nvSpPr>
          <p:spPr>
            <a:xfrm>
              <a:off x="10110742" y="4350817"/>
              <a:ext cx="536892" cy="536892"/>
            </a:xfrm>
            <a:prstGeom prst="ellipse">
              <a:avLst/>
            </a:prstGeom>
            <a:solidFill>
              <a:srgbClr val="4040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FZXiaoBiaoSong-B05S" charset="-122"/>
                <a:ea typeface="FZXiaoBiaoSong-B05S" charset="-122"/>
                <a:cs typeface="FZXiaoBiaoSong-B05S" charset="-122"/>
              </a:endParaRPr>
            </a:p>
          </p:txBody>
        </p:sp>
        <p:sp>
          <p:nvSpPr>
            <p:cNvPr id="57" name="Freeform 153"/>
            <p:cNvSpPr>
              <a:spLocks/>
            </p:cNvSpPr>
            <p:nvPr/>
          </p:nvSpPr>
          <p:spPr bwMode="auto">
            <a:xfrm>
              <a:off x="10244143" y="4465591"/>
              <a:ext cx="270090" cy="268606"/>
            </a:xfrm>
            <a:custGeom>
              <a:avLst/>
              <a:gdLst>
                <a:gd name="T0" fmla="*/ 594914473 w 113"/>
                <a:gd name="T1" fmla="*/ 585782654 h 112"/>
                <a:gd name="T2" fmla="*/ 523002830 w 113"/>
                <a:gd name="T3" fmla="*/ 645020255 h 112"/>
                <a:gd name="T4" fmla="*/ 281113798 w 113"/>
                <a:gd name="T5" fmla="*/ 645020255 h 112"/>
                <a:gd name="T6" fmla="*/ 248426920 w 113"/>
                <a:gd name="T7" fmla="*/ 598946280 h 112"/>
                <a:gd name="T8" fmla="*/ 281113798 w 113"/>
                <a:gd name="T9" fmla="*/ 500220365 h 112"/>
                <a:gd name="T10" fmla="*/ 660290786 w 113"/>
                <a:gd name="T11" fmla="*/ 500220365 h 112"/>
                <a:gd name="T12" fmla="*/ 738740315 w 113"/>
                <a:gd name="T13" fmla="*/ 171127142 h 112"/>
                <a:gd name="T14" fmla="*/ 137287955 w 113"/>
                <a:gd name="T15" fmla="*/ 85564854 h 112"/>
                <a:gd name="T16" fmla="*/ 84987417 w 113"/>
                <a:gd name="T17" fmla="*/ 52654505 h 112"/>
                <a:gd name="T18" fmla="*/ 91525304 w 113"/>
                <a:gd name="T19" fmla="*/ 46073975 h 112"/>
                <a:gd name="T20" fmla="*/ 45762652 w 113"/>
                <a:gd name="T21" fmla="*/ 0 h 112"/>
                <a:gd name="T22" fmla="*/ 0 w 113"/>
                <a:gd name="T23" fmla="*/ 46073975 h 112"/>
                <a:gd name="T24" fmla="*/ 45762652 w 113"/>
                <a:gd name="T25" fmla="*/ 92145384 h 112"/>
                <a:gd name="T26" fmla="*/ 52300539 w 113"/>
                <a:gd name="T27" fmla="*/ 92145384 h 112"/>
                <a:gd name="T28" fmla="*/ 111138964 w 113"/>
                <a:gd name="T29" fmla="*/ 125055733 h 112"/>
                <a:gd name="T30" fmla="*/ 202664268 w 113"/>
                <a:gd name="T31" fmla="*/ 500220365 h 112"/>
                <a:gd name="T32" fmla="*/ 228813259 w 113"/>
                <a:gd name="T33" fmla="*/ 500220365 h 112"/>
                <a:gd name="T34" fmla="*/ 202664268 w 113"/>
                <a:gd name="T35" fmla="*/ 579202123 h 112"/>
                <a:gd name="T36" fmla="*/ 202664268 w 113"/>
                <a:gd name="T37" fmla="*/ 579202123 h 112"/>
                <a:gd name="T38" fmla="*/ 124212181 w 113"/>
                <a:gd name="T39" fmla="*/ 658183881 h 112"/>
                <a:gd name="T40" fmla="*/ 202664268 w 113"/>
                <a:gd name="T41" fmla="*/ 737165639 h 112"/>
                <a:gd name="T42" fmla="*/ 274575911 w 113"/>
                <a:gd name="T43" fmla="*/ 691091664 h 112"/>
                <a:gd name="T44" fmla="*/ 523002830 w 113"/>
                <a:gd name="T45" fmla="*/ 691091664 h 112"/>
                <a:gd name="T46" fmla="*/ 594914473 w 113"/>
                <a:gd name="T47" fmla="*/ 737165639 h 112"/>
                <a:gd name="T48" fmla="*/ 673364003 w 113"/>
                <a:gd name="T49" fmla="*/ 664764412 h 112"/>
                <a:gd name="T50" fmla="*/ 594914473 w 113"/>
                <a:gd name="T51" fmla="*/ 585782654 h 112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113" h="112">
                  <a:moveTo>
                    <a:pt x="91" y="89"/>
                  </a:moveTo>
                  <a:cubicBezTo>
                    <a:pt x="86" y="89"/>
                    <a:pt x="81" y="93"/>
                    <a:pt x="80" y="98"/>
                  </a:cubicBezTo>
                  <a:cubicBezTo>
                    <a:pt x="43" y="98"/>
                    <a:pt x="43" y="98"/>
                    <a:pt x="43" y="98"/>
                  </a:cubicBezTo>
                  <a:cubicBezTo>
                    <a:pt x="42" y="95"/>
                    <a:pt x="41" y="92"/>
                    <a:pt x="38" y="91"/>
                  </a:cubicBezTo>
                  <a:cubicBezTo>
                    <a:pt x="43" y="76"/>
                    <a:pt x="43" y="76"/>
                    <a:pt x="43" y="76"/>
                  </a:cubicBezTo>
                  <a:cubicBezTo>
                    <a:pt x="101" y="76"/>
                    <a:pt x="101" y="76"/>
                    <a:pt x="101" y="76"/>
                  </a:cubicBezTo>
                  <a:cubicBezTo>
                    <a:pt x="113" y="26"/>
                    <a:pt x="113" y="26"/>
                    <a:pt x="113" y="26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3"/>
                    <a:pt x="10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31" y="76"/>
                    <a:pt x="31" y="76"/>
                    <a:pt x="31" y="76"/>
                  </a:cubicBezTo>
                  <a:cubicBezTo>
                    <a:pt x="35" y="76"/>
                    <a:pt x="35" y="76"/>
                    <a:pt x="35" y="76"/>
                  </a:cubicBezTo>
                  <a:cubicBezTo>
                    <a:pt x="31" y="88"/>
                    <a:pt x="31" y="88"/>
                    <a:pt x="31" y="88"/>
                  </a:cubicBezTo>
                  <a:cubicBezTo>
                    <a:pt x="31" y="88"/>
                    <a:pt x="31" y="88"/>
                    <a:pt x="31" y="88"/>
                  </a:cubicBezTo>
                  <a:cubicBezTo>
                    <a:pt x="24" y="88"/>
                    <a:pt x="19" y="94"/>
                    <a:pt x="19" y="100"/>
                  </a:cubicBezTo>
                  <a:cubicBezTo>
                    <a:pt x="19" y="107"/>
                    <a:pt x="24" y="112"/>
                    <a:pt x="31" y="112"/>
                  </a:cubicBezTo>
                  <a:cubicBezTo>
                    <a:pt x="36" y="112"/>
                    <a:pt x="40" y="109"/>
                    <a:pt x="42" y="105"/>
                  </a:cubicBezTo>
                  <a:cubicBezTo>
                    <a:pt x="80" y="105"/>
                    <a:pt x="80" y="105"/>
                    <a:pt x="80" y="105"/>
                  </a:cubicBezTo>
                  <a:cubicBezTo>
                    <a:pt x="82" y="109"/>
                    <a:pt x="86" y="112"/>
                    <a:pt x="91" y="112"/>
                  </a:cubicBezTo>
                  <a:cubicBezTo>
                    <a:pt x="98" y="112"/>
                    <a:pt x="103" y="107"/>
                    <a:pt x="103" y="101"/>
                  </a:cubicBezTo>
                  <a:cubicBezTo>
                    <a:pt x="103" y="94"/>
                    <a:pt x="98" y="89"/>
                    <a:pt x="91" y="8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en-US"/>
              </a:defPPr>
              <a:lvl1pPr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1pPr>
              <a:lvl2pPr marL="457200"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2pPr>
              <a:lvl3pPr marL="914400"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1600"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8800"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endParaRPr lang="zh-CN" altLang="en-US">
                <a:latin typeface="FZXiaoBiaoSong-B05S" charset="-122"/>
                <a:ea typeface="FZXiaoBiaoSong-B05S" charset="-122"/>
                <a:cs typeface="FZXiaoBiaoSong-B05S" charset="-122"/>
              </a:endParaRPr>
            </a:p>
          </p:txBody>
        </p:sp>
      </p:grpSp>
      <p:grpSp>
        <p:nvGrpSpPr>
          <p:cNvPr id="58" name="组合 2"/>
          <p:cNvGrpSpPr/>
          <p:nvPr/>
        </p:nvGrpSpPr>
        <p:grpSpPr>
          <a:xfrm>
            <a:off x="4897885" y="4610528"/>
            <a:ext cx="536892" cy="536892"/>
            <a:chOff x="4967409" y="4350817"/>
            <a:chExt cx="536892" cy="536892"/>
          </a:xfrm>
        </p:grpSpPr>
        <p:sp>
          <p:nvSpPr>
            <p:cNvPr id="59" name="椭圆 58"/>
            <p:cNvSpPr/>
            <p:nvPr/>
          </p:nvSpPr>
          <p:spPr>
            <a:xfrm>
              <a:off x="4967409" y="4350817"/>
              <a:ext cx="536892" cy="536892"/>
            </a:xfrm>
            <a:prstGeom prst="ellipse">
              <a:avLst/>
            </a:prstGeom>
            <a:solidFill>
              <a:srgbClr val="4040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FZXiaoBiaoSong-B05S" charset="-122"/>
                <a:ea typeface="FZXiaoBiaoSong-B05S" charset="-122"/>
                <a:cs typeface="FZXiaoBiaoSong-B05S" charset="-122"/>
              </a:endParaRPr>
            </a:p>
          </p:txBody>
        </p:sp>
        <p:sp>
          <p:nvSpPr>
            <p:cNvPr id="60" name="Freeform 166"/>
            <p:cNvSpPr>
              <a:spLocks noEditPoints="1"/>
            </p:cNvSpPr>
            <p:nvPr/>
          </p:nvSpPr>
          <p:spPr bwMode="auto">
            <a:xfrm>
              <a:off x="5133461" y="4473212"/>
              <a:ext cx="204787" cy="300037"/>
            </a:xfrm>
            <a:custGeom>
              <a:avLst/>
              <a:gdLst>
                <a:gd name="T0" fmla="*/ 262112001 w 80"/>
                <a:gd name="T1" fmla="*/ 0 h 117"/>
                <a:gd name="T2" fmla="*/ 0 w 80"/>
                <a:gd name="T3" fmla="*/ 263050388 h 117"/>
                <a:gd name="T4" fmla="*/ 262112001 w 80"/>
                <a:gd name="T5" fmla="*/ 769420525 h 117"/>
                <a:gd name="T6" fmla="*/ 524221442 w 80"/>
                <a:gd name="T7" fmla="*/ 263050388 h 117"/>
                <a:gd name="T8" fmla="*/ 262112001 w 80"/>
                <a:gd name="T9" fmla="*/ 0 h 117"/>
                <a:gd name="T10" fmla="*/ 45869728 w 80"/>
                <a:gd name="T11" fmla="*/ 210438771 h 117"/>
                <a:gd name="T12" fmla="*/ 209689089 w 80"/>
                <a:gd name="T13" fmla="*/ 210438771 h 117"/>
                <a:gd name="T14" fmla="*/ 262112001 w 80"/>
                <a:gd name="T15" fmla="*/ 52609052 h 117"/>
                <a:gd name="T16" fmla="*/ 314532353 w 80"/>
                <a:gd name="T17" fmla="*/ 210438771 h 117"/>
                <a:gd name="T18" fmla="*/ 478351714 w 80"/>
                <a:gd name="T19" fmla="*/ 210438771 h 117"/>
                <a:gd name="T20" fmla="*/ 340745089 w 80"/>
                <a:gd name="T21" fmla="*/ 302506535 h 117"/>
                <a:gd name="T22" fmla="*/ 412824994 w 80"/>
                <a:gd name="T23" fmla="*/ 453761085 h 117"/>
                <a:gd name="T24" fmla="*/ 262112001 w 80"/>
                <a:gd name="T25" fmla="*/ 355118151 h 117"/>
                <a:gd name="T26" fmla="*/ 111396448 w 80"/>
                <a:gd name="T27" fmla="*/ 453761085 h 117"/>
                <a:gd name="T28" fmla="*/ 183476353 w 80"/>
                <a:gd name="T29" fmla="*/ 302506535 h 117"/>
                <a:gd name="T30" fmla="*/ 45869728 w 80"/>
                <a:gd name="T31" fmla="*/ 210438771 h 117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80" h="117">
                  <a:moveTo>
                    <a:pt x="40" y="0"/>
                  </a:moveTo>
                  <a:cubicBezTo>
                    <a:pt x="18" y="0"/>
                    <a:pt x="0" y="18"/>
                    <a:pt x="0" y="40"/>
                  </a:cubicBezTo>
                  <a:cubicBezTo>
                    <a:pt x="0" y="66"/>
                    <a:pt x="27" y="85"/>
                    <a:pt x="40" y="117"/>
                  </a:cubicBezTo>
                  <a:cubicBezTo>
                    <a:pt x="53" y="85"/>
                    <a:pt x="80" y="66"/>
                    <a:pt x="80" y="40"/>
                  </a:cubicBezTo>
                  <a:cubicBezTo>
                    <a:pt x="80" y="18"/>
                    <a:pt x="62" y="0"/>
                    <a:pt x="40" y="0"/>
                  </a:cubicBezTo>
                  <a:close/>
                  <a:moveTo>
                    <a:pt x="7" y="32"/>
                  </a:moveTo>
                  <a:cubicBezTo>
                    <a:pt x="32" y="32"/>
                    <a:pt x="32" y="32"/>
                    <a:pt x="32" y="32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73" y="32"/>
                    <a:pt x="73" y="32"/>
                    <a:pt x="73" y="32"/>
                  </a:cubicBezTo>
                  <a:cubicBezTo>
                    <a:pt x="52" y="46"/>
                    <a:pt x="52" y="46"/>
                    <a:pt x="52" y="46"/>
                  </a:cubicBezTo>
                  <a:cubicBezTo>
                    <a:pt x="63" y="69"/>
                    <a:pt x="63" y="69"/>
                    <a:pt x="63" y="69"/>
                  </a:cubicBezTo>
                  <a:cubicBezTo>
                    <a:pt x="40" y="54"/>
                    <a:pt x="40" y="54"/>
                    <a:pt x="40" y="54"/>
                  </a:cubicBezTo>
                  <a:cubicBezTo>
                    <a:pt x="17" y="69"/>
                    <a:pt x="17" y="69"/>
                    <a:pt x="17" y="69"/>
                  </a:cubicBezTo>
                  <a:cubicBezTo>
                    <a:pt x="28" y="46"/>
                    <a:pt x="28" y="46"/>
                    <a:pt x="28" y="46"/>
                  </a:cubicBezTo>
                  <a:lnTo>
                    <a:pt x="7" y="3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en-US"/>
              </a:defPPr>
              <a:lvl1pPr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1pPr>
              <a:lvl2pPr marL="457200"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2pPr>
              <a:lvl3pPr marL="914400"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1600"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8800"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endParaRPr lang="zh-CN" altLang="en-US">
                <a:latin typeface="FZXiaoBiaoSong-B05S" charset="-122"/>
                <a:ea typeface="FZXiaoBiaoSong-B05S" charset="-122"/>
                <a:cs typeface="FZXiaoBiaoSong-B05S" charset="-122"/>
              </a:endParaRPr>
            </a:p>
          </p:txBody>
        </p:sp>
      </p:grpSp>
      <p:grpSp>
        <p:nvGrpSpPr>
          <p:cNvPr id="61" name="组合 1"/>
          <p:cNvGrpSpPr/>
          <p:nvPr/>
        </p:nvGrpSpPr>
        <p:grpSpPr>
          <a:xfrm>
            <a:off x="3869219" y="4610528"/>
            <a:ext cx="536892" cy="536892"/>
            <a:chOff x="3938743" y="4350817"/>
            <a:chExt cx="536892" cy="536892"/>
          </a:xfrm>
        </p:grpSpPr>
        <p:sp>
          <p:nvSpPr>
            <p:cNvPr id="62" name="椭圆 61"/>
            <p:cNvSpPr/>
            <p:nvPr/>
          </p:nvSpPr>
          <p:spPr>
            <a:xfrm>
              <a:off x="3938743" y="4350817"/>
              <a:ext cx="536892" cy="536892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FZXiaoBiaoSong-B05S" charset="-122"/>
                <a:ea typeface="FZXiaoBiaoSong-B05S" charset="-122"/>
                <a:cs typeface="FZXiaoBiaoSong-B05S" charset="-122"/>
              </a:endParaRPr>
            </a:p>
          </p:txBody>
        </p:sp>
        <p:sp>
          <p:nvSpPr>
            <p:cNvPr id="63" name="Freeform 169"/>
            <p:cNvSpPr>
              <a:spLocks/>
            </p:cNvSpPr>
            <p:nvPr/>
          </p:nvSpPr>
          <p:spPr bwMode="auto">
            <a:xfrm>
              <a:off x="4059351" y="4447814"/>
              <a:ext cx="295275" cy="300037"/>
            </a:xfrm>
            <a:custGeom>
              <a:avLst/>
              <a:gdLst>
                <a:gd name="T0" fmla="*/ 468749063 w 186"/>
                <a:gd name="T1" fmla="*/ 385582470 h 189"/>
                <a:gd name="T2" fmla="*/ 322580000 w 186"/>
                <a:gd name="T3" fmla="*/ 239413651 h 189"/>
                <a:gd name="T4" fmla="*/ 413305625 w 186"/>
                <a:gd name="T5" fmla="*/ 239413651 h 189"/>
                <a:gd name="T6" fmla="*/ 294859075 w 186"/>
                <a:gd name="T7" fmla="*/ 120967298 h 189"/>
                <a:gd name="T8" fmla="*/ 352821875 w 186"/>
                <a:gd name="T9" fmla="*/ 120967298 h 189"/>
                <a:gd name="T10" fmla="*/ 234375325 w 186"/>
                <a:gd name="T11" fmla="*/ 0 h 189"/>
                <a:gd name="T12" fmla="*/ 115927188 w 186"/>
                <a:gd name="T13" fmla="*/ 120967298 h 189"/>
                <a:gd name="T14" fmla="*/ 173891575 w 186"/>
                <a:gd name="T15" fmla="*/ 120967298 h 189"/>
                <a:gd name="T16" fmla="*/ 55443438 w 186"/>
                <a:gd name="T17" fmla="*/ 239413651 h 189"/>
                <a:gd name="T18" fmla="*/ 146169063 w 186"/>
                <a:gd name="T19" fmla="*/ 239413651 h 189"/>
                <a:gd name="T20" fmla="*/ 0 w 186"/>
                <a:gd name="T21" fmla="*/ 385582470 h 189"/>
                <a:gd name="T22" fmla="*/ 173891575 w 186"/>
                <a:gd name="T23" fmla="*/ 385582470 h 189"/>
                <a:gd name="T24" fmla="*/ 173891575 w 186"/>
                <a:gd name="T25" fmla="*/ 476307944 h 189"/>
                <a:gd name="T26" fmla="*/ 294859075 w 186"/>
                <a:gd name="T27" fmla="*/ 476307944 h 189"/>
                <a:gd name="T28" fmla="*/ 294859075 w 186"/>
                <a:gd name="T29" fmla="*/ 385582470 h 189"/>
                <a:gd name="T30" fmla="*/ 468749063 w 186"/>
                <a:gd name="T31" fmla="*/ 385582470 h 18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186" h="189">
                  <a:moveTo>
                    <a:pt x="186" y="153"/>
                  </a:moveTo>
                  <a:lnTo>
                    <a:pt x="128" y="95"/>
                  </a:lnTo>
                  <a:lnTo>
                    <a:pt x="164" y="95"/>
                  </a:lnTo>
                  <a:lnTo>
                    <a:pt x="117" y="48"/>
                  </a:lnTo>
                  <a:lnTo>
                    <a:pt x="140" y="48"/>
                  </a:lnTo>
                  <a:lnTo>
                    <a:pt x="93" y="0"/>
                  </a:lnTo>
                  <a:lnTo>
                    <a:pt x="46" y="48"/>
                  </a:lnTo>
                  <a:lnTo>
                    <a:pt x="69" y="48"/>
                  </a:lnTo>
                  <a:lnTo>
                    <a:pt x="22" y="95"/>
                  </a:lnTo>
                  <a:lnTo>
                    <a:pt x="58" y="95"/>
                  </a:lnTo>
                  <a:lnTo>
                    <a:pt x="0" y="153"/>
                  </a:lnTo>
                  <a:lnTo>
                    <a:pt x="69" y="153"/>
                  </a:lnTo>
                  <a:lnTo>
                    <a:pt x="69" y="189"/>
                  </a:lnTo>
                  <a:lnTo>
                    <a:pt x="117" y="189"/>
                  </a:lnTo>
                  <a:lnTo>
                    <a:pt x="117" y="153"/>
                  </a:lnTo>
                  <a:lnTo>
                    <a:pt x="186" y="15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en-US"/>
              </a:defPPr>
              <a:lvl1pPr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1pPr>
              <a:lvl2pPr marL="457200"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2pPr>
              <a:lvl3pPr marL="914400"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1600"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8800"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endParaRPr lang="zh-CN" altLang="en-US">
                <a:latin typeface="FZXiaoBiaoSong-B05S" charset="-122"/>
                <a:ea typeface="FZXiaoBiaoSong-B05S" charset="-122"/>
                <a:cs typeface="FZXiaoBiaoSong-B05S" charset="-122"/>
              </a:endParaRPr>
            </a:p>
          </p:txBody>
        </p:sp>
      </p:grpSp>
      <p:sp>
        <p:nvSpPr>
          <p:cNvPr id="64" name="矩形 63"/>
          <p:cNvSpPr/>
          <p:nvPr/>
        </p:nvSpPr>
        <p:spPr>
          <a:xfrm>
            <a:off x="3755264" y="5147420"/>
            <a:ext cx="764400" cy="28809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100">
                <a:solidFill>
                  <a:srgbClr val="595959"/>
                </a:solidFill>
                <a:latin typeface="FZXiaoBiaoSong-B05S" charset="-122"/>
                <a:ea typeface="FZXiaoBiaoSong-B05S" charset="-122"/>
                <a:cs typeface="FZXiaoBiaoSong-B05S" charset="-122"/>
              </a:rPr>
              <a:t>植被覆盖</a:t>
            </a:r>
            <a:endParaRPr lang="en-US" altLang="zh-CN" sz="1100" dirty="0">
              <a:solidFill>
                <a:srgbClr val="595959"/>
              </a:solidFill>
              <a:latin typeface="FZXiaoBiaoSong-B05S" charset="-122"/>
              <a:ea typeface="FZXiaoBiaoSong-B05S" charset="-122"/>
              <a:cs typeface="FZXiaoBiaoSong-B05S" charset="-122"/>
            </a:endParaRPr>
          </a:p>
        </p:txBody>
      </p:sp>
      <p:sp>
        <p:nvSpPr>
          <p:cNvPr id="65" name="矩形 64"/>
          <p:cNvSpPr/>
          <p:nvPr/>
        </p:nvSpPr>
        <p:spPr>
          <a:xfrm>
            <a:off x="4784130" y="5147420"/>
            <a:ext cx="764400" cy="28809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100">
                <a:solidFill>
                  <a:srgbClr val="595959"/>
                </a:solidFill>
                <a:latin typeface="FZXiaoBiaoSong-B05S" charset="-122"/>
                <a:ea typeface="FZXiaoBiaoSong-B05S" charset="-122"/>
                <a:cs typeface="FZXiaoBiaoSong-B05S" charset="-122"/>
              </a:rPr>
              <a:t>安全导航</a:t>
            </a:r>
            <a:endParaRPr lang="en-US" altLang="zh-CN" sz="1100" dirty="0">
              <a:solidFill>
                <a:srgbClr val="595959"/>
              </a:solidFill>
              <a:latin typeface="FZXiaoBiaoSong-B05S" charset="-122"/>
              <a:ea typeface="FZXiaoBiaoSong-B05S" charset="-122"/>
              <a:cs typeface="FZXiaoBiaoSong-B05S" charset="-122"/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5757393" y="5147420"/>
            <a:ext cx="764400" cy="28809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100">
                <a:solidFill>
                  <a:srgbClr val="595959"/>
                </a:solidFill>
                <a:latin typeface="FZXiaoBiaoSong-B05S" charset="-122"/>
                <a:ea typeface="FZXiaoBiaoSong-B05S" charset="-122"/>
                <a:cs typeface="FZXiaoBiaoSong-B05S" charset="-122"/>
              </a:rPr>
              <a:t>资料备份</a:t>
            </a:r>
            <a:endParaRPr lang="en-US" altLang="zh-CN" sz="1100" dirty="0">
              <a:solidFill>
                <a:srgbClr val="595959"/>
              </a:solidFill>
              <a:latin typeface="FZXiaoBiaoSong-B05S" charset="-122"/>
              <a:ea typeface="FZXiaoBiaoSong-B05S" charset="-122"/>
              <a:cs typeface="FZXiaoBiaoSong-B05S" charset="-122"/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6812289" y="5147420"/>
            <a:ext cx="764400" cy="28809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100">
                <a:solidFill>
                  <a:srgbClr val="595959"/>
                </a:solidFill>
                <a:latin typeface="FZXiaoBiaoSong-B05S" charset="-122"/>
                <a:ea typeface="FZXiaoBiaoSong-B05S" charset="-122"/>
                <a:cs typeface="FZXiaoBiaoSong-B05S" charset="-122"/>
              </a:rPr>
              <a:t>安全防盗</a:t>
            </a:r>
            <a:endParaRPr lang="en-US" altLang="zh-CN" sz="1100" dirty="0">
              <a:solidFill>
                <a:srgbClr val="595959"/>
              </a:solidFill>
              <a:latin typeface="FZXiaoBiaoSong-B05S" charset="-122"/>
              <a:ea typeface="FZXiaoBiaoSong-B05S" charset="-122"/>
              <a:cs typeface="FZXiaoBiaoSong-B05S" charset="-122"/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7867185" y="5147420"/>
            <a:ext cx="764400" cy="28809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100">
                <a:solidFill>
                  <a:srgbClr val="595959"/>
                </a:solidFill>
                <a:latin typeface="FZXiaoBiaoSong-B05S" charset="-122"/>
                <a:ea typeface="FZXiaoBiaoSong-B05S" charset="-122"/>
                <a:cs typeface="FZXiaoBiaoSong-B05S" charset="-122"/>
              </a:rPr>
              <a:t>自由骑行</a:t>
            </a:r>
            <a:endParaRPr lang="en-US" altLang="zh-CN" sz="1100" dirty="0">
              <a:solidFill>
                <a:srgbClr val="595959"/>
              </a:solidFill>
              <a:latin typeface="FZXiaoBiaoSong-B05S" charset="-122"/>
              <a:ea typeface="FZXiaoBiaoSong-B05S" charset="-122"/>
              <a:cs typeface="FZXiaoBiaoSong-B05S" charset="-122"/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8878400" y="5147420"/>
            <a:ext cx="764400" cy="28809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100">
                <a:solidFill>
                  <a:srgbClr val="595959"/>
                </a:solidFill>
                <a:latin typeface="FZXiaoBiaoSong-B05S" charset="-122"/>
                <a:ea typeface="FZXiaoBiaoSong-B05S" charset="-122"/>
                <a:cs typeface="FZXiaoBiaoSong-B05S" charset="-122"/>
              </a:rPr>
              <a:t>医疗护理</a:t>
            </a:r>
            <a:endParaRPr lang="en-US" altLang="zh-CN" sz="1100" dirty="0">
              <a:solidFill>
                <a:srgbClr val="595959"/>
              </a:solidFill>
              <a:latin typeface="FZXiaoBiaoSong-B05S" charset="-122"/>
              <a:ea typeface="FZXiaoBiaoSong-B05S" charset="-122"/>
              <a:cs typeface="FZXiaoBiaoSong-B05S" charset="-122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9927464" y="5147420"/>
            <a:ext cx="764400" cy="28809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100">
                <a:solidFill>
                  <a:srgbClr val="595959"/>
                </a:solidFill>
                <a:latin typeface="FZXiaoBiaoSong-B05S" charset="-122"/>
                <a:ea typeface="FZXiaoBiaoSong-B05S" charset="-122"/>
                <a:cs typeface="FZXiaoBiaoSong-B05S" charset="-122"/>
              </a:rPr>
              <a:t>购物狂欢</a:t>
            </a:r>
            <a:endParaRPr lang="en-US" altLang="zh-CN" sz="1100" dirty="0">
              <a:solidFill>
                <a:srgbClr val="595959"/>
              </a:solidFill>
              <a:latin typeface="FZXiaoBiaoSong-B05S" charset="-122"/>
              <a:ea typeface="FZXiaoBiaoSong-B05S" charset="-122"/>
              <a:cs typeface="FZXiaoBiaoSong-B05S" charset="-122"/>
            </a:endParaRPr>
          </a:p>
        </p:txBody>
      </p:sp>
      <p:sp>
        <p:nvSpPr>
          <p:cNvPr id="71" name="文本框 217"/>
          <p:cNvSpPr txBox="1">
            <a:spLocks/>
          </p:cNvSpPr>
          <p:nvPr/>
        </p:nvSpPr>
        <p:spPr>
          <a:xfrm>
            <a:off x="4285102" y="2375919"/>
            <a:ext cx="267011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200" dirty="0" smtClean="0">
                <a:solidFill>
                  <a:schemeClr val="bg1"/>
                </a:solidFill>
                <a:latin typeface="FZXiaoBiaoSong-B05S" charset="-122"/>
                <a:ea typeface="FZXiaoBiaoSong-B05S" charset="-122"/>
                <a:cs typeface="FZXiaoBiaoSong-B05S" charset="-122"/>
              </a:rPr>
              <a:t>项目规划分析</a:t>
            </a:r>
            <a:r>
              <a:rPr lang="en-US" altLang="zh-CN" sz="3200" dirty="0" smtClean="0">
                <a:solidFill>
                  <a:schemeClr val="bg1"/>
                </a:solidFill>
                <a:latin typeface="FZXiaoBiaoSong-B05S" charset="-122"/>
                <a:ea typeface="FZXiaoBiaoSong-B05S" charset="-122"/>
                <a:cs typeface="FZXiaoBiaoSong-B05S" charset="-122"/>
              </a:rPr>
              <a:t> </a:t>
            </a:r>
            <a:endParaRPr lang="zh-CN" altLang="en-US" sz="3200" dirty="0">
              <a:solidFill>
                <a:schemeClr val="bg1"/>
              </a:solidFill>
              <a:latin typeface="FZXiaoBiaoSong-B05S" charset="-122"/>
              <a:ea typeface="FZXiaoBiaoSong-B05S" charset="-122"/>
              <a:cs typeface="FZXiaoBiaoSong-B05S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442891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2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2" decel="100000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7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7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7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7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3" decel="10000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75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75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3" decel="10000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7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7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5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6" presetClass="emph" presetSubtype="0" autoRev="1" fill="hold" nodeType="withEffect" p14:presetBounceEnd="50667">
                                      <p:stCondLst>
                                        <p:cond delay="650"/>
                                      </p:stCondLst>
                                      <p:childTnLst>
                                        <p:animScale p14:bounceEnd="50667">
                                          <p:cBhvr>
                                            <p:cTn id="36" dur="250" fill="hold"/>
                                            <p:tgtEl>
                                              <p:spTgt spid="6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7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6" presetClass="emph" presetSubtype="0" autoRev="1" fill="hold" nodeType="withEffect" p14:presetBounceEnd="50667">
                                      <p:stCondLst>
                                        <p:cond delay="750"/>
                                      </p:stCondLst>
                                      <p:childTnLst>
                                        <p:animScale p14:bounceEnd="50667">
                                          <p:cBhvr>
                                            <p:cTn id="43" dur="250" fill="hold"/>
                                            <p:tgtEl>
                                              <p:spTgt spid="5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4" presetID="53" presetClass="entr" presetSubtype="16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6" presetClass="emph" presetSubtype="0" autoRev="1" fill="hold" nodeType="withEffect" p14:presetBounceEnd="50667">
                                      <p:stCondLst>
                                        <p:cond delay="850"/>
                                      </p:stCondLst>
                                      <p:childTnLst>
                                        <p:animScale p14:bounceEnd="50667">
                                          <p:cBhvr>
                                            <p:cTn id="50" dur="250" fill="hold"/>
                                            <p:tgtEl>
                                              <p:spTgt spid="2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1" presetID="53" presetClass="entr" presetSubtype="16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6" presetClass="emph" presetSubtype="0" autoRev="1" fill="hold" nodeType="withEffect" p14:presetBounceEnd="50667">
                                      <p:stCondLst>
                                        <p:cond delay="950"/>
                                      </p:stCondLst>
                                      <p:childTnLst>
                                        <p:animScale p14:bounceEnd="50667">
                                          <p:cBhvr>
                                            <p:cTn id="57" dur="250" fill="hold"/>
                                            <p:tgtEl>
                                              <p:spTgt spid="5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8" presetID="53" presetClass="entr" presetSubtype="16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6" presetClass="emph" presetSubtype="0" autoRev="1" fill="hold" nodeType="withEffect" p14:presetBounceEnd="50667">
                                      <p:stCondLst>
                                        <p:cond delay="1050"/>
                                      </p:stCondLst>
                                      <p:childTnLst>
                                        <p:animScale p14:bounceEnd="50667">
                                          <p:cBhvr>
                                            <p:cTn id="64" dur="250" fill="hold"/>
                                            <p:tgtEl>
                                              <p:spTgt spid="3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5" presetID="53" presetClass="entr" presetSubtype="16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6" presetClass="emph" presetSubtype="0" autoRev="1" fill="hold" nodeType="withEffect" p14:presetBounceEnd="50667">
                                      <p:stCondLst>
                                        <p:cond delay="1150"/>
                                      </p:stCondLst>
                                      <p:childTnLst>
                                        <p:animScale p14:bounceEnd="50667">
                                          <p:cBhvr>
                                            <p:cTn id="71" dur="250" fill="hold"/>
                                            <p:tgtEl>
                                              <p:spTgt spid="4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2" presetID="53" presetClass="entr" presetSubtype="16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6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6" presetClass="emph" presetSubtype="0" autoRev="1" fill="hold" nodeType="withEffect" p14:presetBounceEnd="50667">
                                      <p:stCondLst>
                                        <p:cond delay="1250"/>
                                      </p:stCondLst>
                                      <p:childTnLst>
                                        <p:animScale p14:bounceEnd="50667">
                                          <p:cBhvr>
                                            <p:cTn id="78" dur="250" fill="hold"/>
                                            <p:tgtEl>
                                              <p:spTgt spid="5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9" presetID="10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1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10" presetClass="entr" presetSubtype="0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4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10" presetClass="entr" presetSubtype="0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7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0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1" presetID="10" presetClass="entr" presetSubtype="0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3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10" presetClass="entr" presetSubtype="0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6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7" presetID="10" presetClass="entr" presetSubtype="0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9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0" grpId="0" animBg="1"/>
          <p:bldP spid="22" grpId="0" animBg="1"/>
          <p:bldP spid="23" grpId="0"/>
          <p:bldP spid="64" grpId="0"/>
          <p:bldP spid="65" grpId="0"/>
          <p:bldP spid="66" grpId="0"/>
          <p:bldP spid="67" grpId="0"/>
          <p:bldP spid="68" grpId="0"/>
          <p:bldP spid="69" grpId="0"/>
          <p:bldP spid="70" grpId="0"/>
          <p:bldP spid="7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2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2" decel="100000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7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7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7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7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3" decel="10000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75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75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3" decel="10000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7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7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5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6" presetClass="emph" presetSubtype="0" autoRev="1" fill="hold" nodeType="withEffect">
                                      <p:stCondLst>
                                        <p:cond delay="650"/>
                                      </p:stCondLst>
                                      <p:childTnLst>
                                        <p:animScale>
                                          <p:cBhvr>
                                            <p:cTn id="36" dur="250" fill="hold"/>
                                            <p:tgtEl>
                                              <p:spTgt spid="6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7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6" presetClass="emph" presetSubtype="0" autoRev="1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Scale>
                                          <p:cBhvr>
                                            <p:cTn id="43" dur="250" fill="hold"/>
                                            <p:tgtEl>
                                              <p:spTgt spid="5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4" presetID="53" presetClass="entr" presetSubtype="16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6" presetClass="emph" presetSubtype="0" autoRev="1" fill="hold" nodeType="withEffect">
                                      <p:stCondLst>
                                        <p:cond delay="850"/>
                                      </p:stCondLst>
                                      <p:childTnLst>
                                        <p:animScale>
                                          <p:cBhvr>
                                            <p:cTn id="50" dur="250" fill="hold"/>
                                            <p:tgtEl>
                                              <p:spTgt spid="2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1" presetID="53" presetClass="entr" presetSubtype="16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6" presetClass="emph" presetSubtype="0" autoRev="1" fill="hold" nodeType="withEffect">
                                      <p:stCondLst>
                                        <p:cond delay="950"/>
                                      </p:stCondLst>
                                      <p:childTnLst>
                                        <p:animScale>
                                          <p:cBhvr>
                                            <p:cTn id="57" dur="250" fill="hold"/>
                                            <p:tgtEl>
                                              <p:spTgt spid="5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8" presetID="53" presetClass="entr" presetSubtype="16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6" presetClass="emph" presetSubtype="0" autoRev="1" fill="hold" nodeType="withEffect">
                                      <p:stCondLst>
                                        <p:cond delay="1050"/>
                                      </p:stCondLst>
                                      <p:childTnLst>
                                        <p:animScale>
                                          <p:cBhvr>
                                            <p:cTn id="64" dur="250" fill="hold"/>
                                            <p:tgtEl>
                                              <p:spTgt spid="3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5" presetID="53" presetClass="entr" presetSubtype="16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6" presetClass="emph" presetSubtype="0" autoRev="1" fill="hold" nodeType="withEffect">
                                      <p:stCondLst>
                                        <p:cond delay="1150"/>
                                      </p:stCondLst>
                                      <p:childTnLst>
                                        <p:animScale>
                                          <p:cBhvr>
                                            <p:cTn id="71" dur="250" fill="hold"/>
                                            <p:tgtEl>
                                              <p:spTgt spid="4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2" presetID="53" presetClass="entr" presetSubtype="16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6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6" presetClass="emph" presetSubtype="0" autoRev="1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Scale>
                                          <p:cBhvr>
                                            <p:cTn id="78" dur="250" fill="hold"/>
                                            <p:tgtEl>
                                              <p:spTgt spid="5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9" presetID="10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1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10" presetClass="entr" presetSubtype="0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4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10" presetClass="entr" presetSubtype="0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7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0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1" presetID="10" presetClass="entr" presetSubtype="0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3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10" presetClass="entr" presetSubtype="0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6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7" presetID="10" presetClass="entr" presetSubtype="0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9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0" grpId="0" animBg="1"/>
          <p:bldP spid="22" grpId="0" animBg="1"/>
          <p:bldP spid="23" grpId="0"/>
          <p:bldP spid="64" grpId="0"/>
          <p:bldP spid="65" grpId="0"/>
          <p:bldP spid="66" grpId="0"/>
          <p:bldP spid="67" grpId="0"/>
          <p:bldP spid="68" grpId="0"/>
          <p:bldP spid="69" grpId="0"/>
          <p:bldP spid="70" grpId="0"/>
          <p:bldP spid="71" grpId="0"/>
        </p:bld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37000">
                <a:schemeClr val="tx1">
                  <a:alpha val="90000"/>
                </a:schemeClr>
              </a:gs>
              <a:gs pos="100000">
                <a:schemeClr val="tx1">
                  <a:alpha val="69000"/>
                </a:schemeClr>
              </a:gs>
            </a:gsLst>
            <a:lin ang="18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731943" y="4798339"/>
            <a:ext cx="10728113" cy="9227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400" dirty="0" smtClean="0">
                <a:solidFill>
                  <a:schemeClr val="bg1"/>
                </a:solidFill>
                <a:latin typeface="FZXiaoBiaoSong-B05S" charset="-122"/>
                <a:ea typeface="FZXiaoBiaoSong-B05S" charset="-122"/>
                <a:cs typeface="FZXiaoBiaoSong-B05S" charset="-122"/>
              </a:rPr>
              <a:t>为提高员工队伍对企业的归宿感，公司工会以关心职工、温暖职工，为职工办实事、办好事作为突破口，不断加强“职工之家”建设。</a:t>
            </a:r>
          </a:p>
        </p:txBody>
      </p:sp>
      <p:sp>
        <p:nvSpPr>
          <p:cNvPr id="10" name="矩形 9"/>
          <p:cNvSpPr/>
          <p:nvPr/>
        </p:nvSpPr>
        <p:spPr>
          <a:xfrm>
            <a:off x="725240" y="474416"/>
            <a:ext cx="3416320" cy="7571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3600" b="1" dirty="0" smtClean="0">
                <a:solidFill>
                  <a:srgbClr val="FF0000"/>
                </a:solidFill>
                <a:latin typeface="Microsoft YaHei" charset="-122"/>
                <a:ea typeface="Microsoft YaHei" charset="-122"/>
                <a:cs typeface="Microsoft YaHei" charset="-122"/>
              </a:rPr>
              <a:t>工作</a:t>
            </a:r>
            <a:r>
              <a:rPr lang="zh-CN" altLang="en-US" sz="3600" b="1" smtClean="0">
                <a:solidFill>
                  <a:srgbClr val="FF0000"/>
                </a:solidFill>
                <a:latin typeface="Microsoft YaHei" charset="-122"/>
                <a:ea typeface="Microsoft YaHei" charset="-122"/>
                <a:cs typeface="Microsoft YaHei" charset="-122"/>
              </a:rPr>
              <a:t>内容和职责</a:t>
            </a:r>
            <a:endParaRPr lang="zh-CN" altLang="en-US" sz="3600" b="1">
              <a:solidFill>
                <a:srgbClr val="FF0000"/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sp>
        <p:nvSpPr>
          <p:cNvPr id="11" name="燕尾形 10"/>
          <p:cNvSpPr/>
          <p:nvPr/>
        </p:nvSpPr>
        <p:spPr>
          <a:xfrm>
            <a:off x="4141560" y="637231"/>
            <a:ext cx="431499" cy="431499"/>
          </a:xfrm>
          <a:prstGeom prst="chevr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12" name="燕尾形 11"/>
          <p:cNvSpPr/>
          <p:nvPr/>
        </p:nvSpPr>
        <p:spPr>
          <a:xfrm>
            <a:off x="4544424" y="637231"/>
            <a:ext cx="431499" cy="431499"/>
          </a:xfrm>
          <a:prstGeom prst="chevr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13" name="燕尾形 12"/>
          <p:cNvSpPr/>
          <p:nvPr/>
        </p:nvSpPr>
        <p:spPr>
          <a:xfrm>
            <a:off x="4947287" y="637231"/>
            <a:ext cx="431499" cy="431499"/>
          </a:xfrm>
          <a:prstGeom prst="chevr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cxnSp>
        <p:nvCxnSpPr>
          <p:cNvPr id="14" name="直接连接符 7"/>
          <p:cNvCxnSpPr/>
          <p:nvPr/>
        </p:nvCxnSpPr>
        <p:spPr>
          <a:xfrm>
            <a:off x="801333" y="1358745"/>
            <a:ext cx="10335109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图片 1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6787" y="2239890"/>
            <a:ext cx="3187437" cy="2124958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17415" y="2239891"/>
            <a:ext cx="3184055" cy="2124958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222997" y="2239890"/>
            <a:ext cx="3187437" cy="2129279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766787" y="3874877"/>
            <a:ext cx="3187437" cy="489971"/>
          </a:xfrm>
          <a:prstGeom prst="rect">
            <a:avLst/>
          </a:prstGeom>
          <a:solidFill>
            <a:srgbClr val="FF0000">
              <a:alpha val="7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1085954" y="3918419"/>
            <a:ext cx="26196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>
                <a:solidFill>
                  <a:schemeClr val="bg1"/>
                </a:solidFill>
                <a:latin typeface="FZXiaoBiaoSong-B05S" charset="-122"/>
                <a:ea typeface="FZXiaoBiaoSong-B05S" charset="-122"/>
                <a:cs typeface="FZXiaoBiaoSong-B05S" charset="-122"/>
              </a:rPr>
              <a:t>PROJECT ANALYSIS </a:t>
            </a:r>
            <a:endParaRPr lang="zh-CN" altLang="en-US" dirty="0">
              <a:solidFill>
                <a:schemeClr val="bg1"/>
              </a:solidFill>
              <a:latin typeface="FZXiaoBiaoSong-B05S" charset="-122"/>
              <a:ea typeface="FZXiaoBiaoSong-B05S" charset="-122"/>
              <a:cs typeface="FZXiaoBiaoSong-B05S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514034" y="3874877"/>
            <a:ext cx="3187437" cy="489971"/>
          </a:xfrm>
          <a:prstGeom prst="rect">
            <a:avLst/>
          </a:prstGeom>
          <a:solidFill>
            <a:srgbClr val="FF0000">
              <a:alpha val="7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4833201" y="3918419"/>
            <a:ext cx="26196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>
                <a:solidFill>
                  <a:schemeClr val="bg1"/>
                </a:solidFill>
                <a:latin typeface="FZXiaoBiaoSong-B05S" charset="-122"/>
                <a:ea typeface="FZXiaoBiaoSong-B05S" charset="-122"/>
                <a:cs typeface="FZXiaoBiaoSong-B05S" charset="-122"/>
              </a:rPr>
              <a:t>PROJECT ANALYSIS </a:t>
            </a:r>
            <a:endParaRPr lang="zh-CN" altLang="en-US" dirty="0">
              <a:solidFill>
                <a:schemeClr val="bg1"/>
              </a:solidFill>
              <a:latin typeface="FZXiaoBiaoSong-B05S" charset="-122"/>
              <a:ea typeface="FZXiaoBiaoSong-B05S" charset="-122"/>
              <a:cs typeface="FZXiaoBiaoSong-B05S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8218817" y="3879198"/>
            <a:ext cx="3187437" cy="489971"/>
          </a:xfrm>
          <a:prstGeom prst="rect">
            <a:avLst/>
          </a:prstGeom>
          <a:solidFill>
            <a:srgbClr val="FF0000">
              <a:alpha val="7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8537984" y="3922740"/>
            <a:ext cx="26196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>
                <a:solidFill>
                  <a:schemeClr val="bg1"/>
                </a:solidFill>
                <a:latin typeface="FZXiaoBiaoSong-B05S" charset="-122"/>
                <a:ea typeface="FZXiaoBiaoSong-B05S" charset="-122"/>
                <a:cs typeface="FZXiaoBiaoSong-B05S" charset="-122"/>
              </a:rPr>
              <a:t>PROJECT ANALYSIS </a:t>
            </a:r>
            <a:endParaRPr lang="zh-CN" altLang="en-US" dirty="0">
              <a:solidFill>
                <a:schemeClr val="bg1"/>
              </a:solidFill>
              <a:latin typeface="FZXiaoBiaoSong-B05S" charset="-122"/>
              <a:ea typeface="FZXiaoBiaoSong-B05S" charset="-122"/>
              <a:cs typeface="FZXiaoBiaoSong-B05S" charset="-122"/>
            </a:endParaRPr>
          </a:p>
        </p:txBody>
      </p:sp>
      <p:grpSp>
        <p:nvGrpSpPr>
          <p:cNvPr id="24" name="PA_组合 21">
            <a:extLst>
              <a:ext uri="{FF2B5EF4-FFF2-40B4-BE49-F238E27FC236}"/>
            </a:extLst>
          </p:cNvPr>
          <p:cNvGrpSpPr/>
          <p:nvPr/>
        </p:nvGrpSpPr>
        <p:grpSpPr>
          <a:xfrm>
            <a:off x="5767157" y="5813108"/>
            <a:ext cx="657686" cy="452880"/>
            <a:chOff x="8393350" y="1654267"/>
            <a:chExt cx="965280" cy="664688"/>
          </a:xfrm>
          <a:solidFill>
            <a:srgbClr val="FF0000"/>
          </a:solidFill>
        </p:grpSpPr>
        <p:sp>
          <p:nvSpPr>
            <p:cNvPr id="25" name="任意多边形: 形状 61">
              <a:extLst>
                <a:ext uri="{FF2B5EF4-FFF2-40B4-BE49-F238E27FC236}"/>
              </a:extLst>
            </p:cNvPr>
            <p:cNvSpPr/>
            <p:nvPr/>
          </p:nvSpPr>
          <p:spPr>
            <a:xfrm rot="12515565">
              <a:off x="8393350" y="1654267"/>
              <a:ext cx="448045" cy="664688"/>
            </a:xfrm>
            <a:custGeom>
              <a:avLst/>
              <a:gdLst>
                <a:gd name="connsiteX0" fmla="*/ 761400 w 1029690"/>
                <a:gd name="connsiteY0" fmla="*/ 1464748 h 1527574"/>
                <a:gd name="connsiteX1" fmla="*/ 63621 w 1029690"/>
                <a:gd name="connsiteY1" fmla="*/ 1259284 h 1527574"/>
                <a:gd name="connsiteX2" fmla="*/ 3295 w 1029690"/>
                <a:gd name="connsiteY2" fmla="*/ 1064149 h 1527574"/>
                <a:gd name="connsiteX3" fmla="*/ 3283 w 1029690"/>
                <a:gd name="connsiteY3" fmla="*/ 1057086 h 1527574"/>
                <a:gd name="connsiteX4" fmla="*/ 1920 w 1029690"/>
                <a:gd name="connsiteY4" fmla="*/ 1038445 h 1527574"/>
                <a:gd name="connsiteX5" fmla="*/ 340551 w 1029690"/>
                <a:gd name="connsiteY5" fmla="*/ 0 h 1527574"/>
                <a:gd name="connsiteX6" fmla="*/ 447846 w 1029690"/>
                <a:gd name="connsiteY6" fmla="*/ 460994 h 1527574"/>
                <a:gd name="connsiteX7" fmla="*/ 459651 w 1029690"/>
                <a:gd name="connsiteY7" fmla="*/ 502096 h 1527574"/>
                <a:gd name="connsiteX8" fmla="*/ 464220 w 1029690"/>
                <a:gd name="connsiteY8" fmla="*/ 501179 h 1527574"/>
                <a:gd name="connsiteX9" fmla="*/ 966864 w 1029690"/>
                <a:gd name="connsiteY9" fmla="*/ 766968 h 1527574"/>
                <a:gd name="connsiteX10" fmla="*/ 761400 w 1029690"/>
                <a:gd name="connsiteY10" fmla="*/ 1464748 h 1527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29690" h="1527574">
                  <a:moveTo>
                    <a:pt x="761400" y="1464748"/>
                  </a:moveTo>
                  <a:cubicBezTo>
                    <a:pt x="511976" y="1600698"/>
                    <a:pt x="199570" y="1508708"/>
                    <a:pt x="63621" y="1259284"/>
                  </a:cubicBezTo>
                  <a:cubicBezTo>
                    <a:pt x="29633" y="1196928"/>
                    <a:pt x="9892" y="1130636"/>
                    <a:pt x="3295" y="1064149"/>
                  </a:cubicBezTo>
                  <a:lnTo>
                    <a:pt x="3283" y="1057086"/>
                  </a:lnTo>
                  <a:lnTo>
                    <a:pt x="1920" y="1038445"/>
                  </a:lnTo>
                  <a:cubicBezTo>
                    <a:pt x="-5246" y="963056"/>
                    <a:pt x="-10353" y="815257"/>
                    <a:pt x="340551" y="0"/>
                  </a:cubicBezTo>
                  <a:cubicBezTo>
                    <a:pt x="376480" y="185802"/>
                    <a:pt x="412207" y="332050"/>
                    <a:pt x="447846" y="460994"/>
                  </a:cubicBezTo>
                  <a:lnTo>
                    <a:pt x="459651" y="502096"/>
                  </a:lnTo>
                  <a:lnTo>
                    <a:pt x="464220" y="501179"/>
                  </a:lnTo>
                  <a:cubicBezTo>
                    <a:pt x="663683" y="481389"/>
                    <a:pt x="864902" y="579900"/>
                    <a:pt x="966864" y="766968"/>
                  </a:cubicBezTo>
                  <a:cubicBezTo>
                    <a:pt x="1102814" y="1016392"/>
                    <a:pt x="1010824" y="1328799"/>
                    <a:pt x="761400" y="1464748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任意多边形: 形状 62">
              <a:extLst>
                <a:ext uri="{FF2B5EF4-FFF2-40B4-BE49-F238E27FC236}"/>
              </a:extLst>
            </p:cNvPr>
            <p:cNvSpPr/>
            <p:nvPr/>
          </p:nvSpPr>
          <p:spPr>
            <a:xfrm rot="12515565">
              <a:off x="8910585" y="1654267"/>
              <a:ext cx="448045" cy="664688"/>
            </a:xfrm>
            <a:custGeom>
              <a:avLst/>
              <a:gdLst>
                <a:gd name="connsiteX0" fmla="*/ 761400 w 1029690"/>
                <a:gd name="connsiteY0" fmla="*/ 1464748 h 1527574"/>
                <a:gd name="connsiteX1" fmla="*/ 63621 w 1029690"/>
                <a:gd name="connsiteY1" fmla="*/ 1259284 h 1527574"/>
                <a:gd name="connsiteX2" fmla="*/ 3295 w 1029690"/>
                <a:gd name="connsiteY2" fmla="*/ 1064149 h 1527574"/>
                <a:gd name="connsiteX3" fmla="*/ 3283 w 1029690"/>
                <a:gd name="connsiteY3" fmla="*/ 1057086 h 1527574"/>
                <a:gd name="connsiteX4" fmla="*/ 1920 w 1029690"/>
                <a:gd name="connsiteY4" fmla="*/ 1038445 h 1527574"/>
                <a:gd name="connsiteX5" fmla="*/ 340551 w 1029690"/>
                <a:gd name="connsiteY5" fmla="*/ 0 h 1527574"/>
                <a:gd name="connsiteX6" fmla="*/ 447846 w 1029690"/>
                <a:gd name="connsiteY6" fmla="*/ 460994 h 1527574"/>
                <a:gd name="connsiteX7" fmla="*/ 459651 w 1029690"/>
                <a:gd name="connsiteY7" fmla="*/ 502096 h 1527574"/>
                <a:gd name="connsiteX8" fmla="*/ 464220 w 1029690"/>
                <a:gd name="connsiteY8" fmla="*/ 501179 h 1527574"/>
                <a:gd name="connsiteX9" fmla="*/ 966864 w 1029690"/>
                <a:gd name="connsiteY9" fmla="*/ 766968 h 1527574"/>
                <a:gd name="connsiteX10" fmla="*/ 761400 w 1029690"/>
                <a:gd name="connsiteY10" fmla="*/ 1464748 h 1527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29690" h="1527574">
                  <a:moveTo>
                    <a:pt x="761400" y="1464748"/>
                  </a:moveTo>
                  <a:cubicBezTo>
                    <a:pt x="511976" y="1600698"/>
                    <a:pt x="199570" y="1508708"/>
                    <a:pt x="63621" y="1259284"/>
                  </a:cubicBezTo>
                  <a:cubicBezTo>
                    <a:pt x="29633" y="1196928"/>
                    <a:pt x="9892" y="1130636"/>
                    <a:pt x="3295" y="1064149"/>
                  </a:cubicBezTo>
                  <a:lnTo>
                    <a:pt x="3283" y="1057086"/>
                  </a:lnTo>
                  <a:lnTo>
                    <a:pt x="1920" y="1038445"/>
                  </a:lnTo>
                  <a:cubicBezTo>
                    <a:pt x="-5246" y="963056"/>
                    <a:pt x="-10353" y="815257"/>
                    <a:pt x="340551" y="0"/>
                  </a:cubicBezTo>
                  <a:cubicBezTo>
                    <a:pt x="376480" y="185802"/>
                    <a:pt x="412207" y="332050"/>
                    <a:pt x="447846" y="460994"/>
                  </a:cubicBezTo>
                  <a:lnTo>
                    <a:pt x="459651" y="502096"/>
                  </a:lnTo>
                  <a:lnTo>
                    <a:pt x="464220" y="501179"/>
                  </a:lnTo>
                  <a:cubicBezTo>
                    <a:pt x="663683" y="481389"/>
                    <a:pt x="864902" y="579900"/>
                    <a:pt x="966864" y="766968"/>
                  </a:cubicBezTo>
                  <a:cubicBezTo>
                    <a:pt x="1102814" y="1016392"/>
                    <a:pt x="1010824" y="1328799"/>
                    <a:pt x="761400" y="1464748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707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37000">
                <a:schemeClr val="tx1">
                  <a:alpha val="90000"/>
                </a:schemeClr>
              </a:gs>
              <a:gs pos="100000">
                <a:schemeClr val="tx1">
                  <a:alpha val="69000"/>
                </a:schemeClr>
              </a:gs>
            </a:gsLst>
            <a:lin ang="18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25240" y="474416"/>
            <a:ext cx="3416320" cy="7571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3600" b="1" dirty="0" smtClean="0">
                <a:solidFill>
                  <a:srgbClr val="FF0000"/>
                </a:solidFill>
                <a:latin typeface="Microsoft YaHei" charset="-122"/>
                <a:ea typeface="Microsoft YaHei" charset="-122"/>
                <a:cs typeface="Microsoft YaHei" charset="-122"/>
              </a:rPr>
              <a:t>工作</a:t>
            </a:r>
            <a:r>
              <a:rPr lang="zh-CN" altLang="en-US" sz="3600" b="1" smtClean="0">
                <a:solidFill>
                  <a:srgbClr val="FF0000"/>
                </a:solidFill>
                <a:latin typeface="Microsoft YaHei" charset="-122"/>
                <a:ea typeface="Microsoft YaHei" charset="-122"/>
                <a:cs typeface="Microsoft YaHei" charset="-122"/>
              </a:rPr>
              <a:t>内容和职责</a:t>
            </a:r>
            <a:endParaRPr lang="zh-CN" altLang="en-US" sz="3600" b="1">
              <a:solidFill>
                <a:srgbClr val="FF0000"/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sp>
        <p:nvSpPr>
          <p:cNvPr id="11" name="燕尾形 10"/>
          <p:cNvSpPr/>
          <p:nvPr/>
        </p:nvSpPr>
        <p:spPr>
          <a:xfrm>
            <a:off x="4141560" y="637231"/>
            <a:ext cx="431499" cy="431499"/>
          </a:xfrm>
          <a:prstGeom prst="chevr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12" name="燕尾形 11"/>
          <p:cNvSpPr/>
          <p:nvPr/>
        </p:nvSpPr>
        <p:spPr>
          <a:xfrm>
            <a:off x="4544424" y="637231"/>
            <a:ext cx="431499" cy="431499"/>
          </a:xfrm>
          <a:prstGeom prst="chevr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13" name="燕尾形 12"/>
          <p:cNvSpPr/>
          <p:nvPr/>
        </p:nvSpPr>
        <p:spPr>
          <a:xfrm>
            <a:off x="4947287" y="637231"/>
            <a:ext cx="431499" cy="431499"/>
          </a:xfrm>
          <a:prstGeom prst="chevr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cxnSp>
        <p:nvCxnSpPr>
          <p:cNvPr id="14" name="直接连接符 7"/>
          <p:cNvCxnSpPr/>
          <p:nvPr/>
        </p:nvCxnSpPr>
        <p:spPr>
          <a:xfrm>
            <a:off x="801333" y="1358745"/>
            <a:ext cx="10335109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4" name="图表 23"/>
          <p:cNvGraphicFramePr/>
          <p:nvPr>
            <p:extLst>
              <p:ext uri="{D42A27DB-BD31-4B8C-83A1-F6EECF244321}">
                <p14:modId xmlns:p14="http://schemas.microsoft.com/office/powerpoint/2010/main" val="1503476307"/>
              </p:ext>
            </p:extLst>
          </p:nvPr>
        </p:nvGraphicFramePr>
        <p:xfrm>
          <a:off x="-20621" y="1766821"/>
          <a:ext cx="6281936" cy="418795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25" name="组合 108"/>
          <p:cNvGrpSpPr/>
          <p:nvPr/>
        </p:nvGrpSpPr>
        <p:grpSpPr>
          <a:xfrm>
            <a:off x="6530091" y="4700544"/>
            <a:ext cx="853308" cy="853308"/>
            <a:chOff x="8018479" y="4331745"/>
            <a:chExt cx="559384" cy="559384"/>
          </a:xfrm>
        </p:grpSpPr>
        <p:sp>
          <p:nvSpPr>
            <p:cNvPr id="26" name="椭圆 25"/>
            <p:cNvSpPr/>
            <p:nvPr/>
          </p:nvSpPr>
          <p:spPr>
            <a:xfrm>
              <a:off x="8018479" y="4331745"/>
              <a:ext cx="559384" cy="55938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FZXiaoBiaoSong-B05S" charset="-122"/>
                <a:ea typeface="FZXiaoBiaoSong-B05S" charset="-122"/>
                <a:cs typeface="FZXiaoBiaoSong-B05S" charset="-122"/>
              </a:endParaRPr>
            </a:p>
          </p:txBody>
        </p:sp>
        <p:sp>
          <p:nvSpPr>
            <p:cNvPr id="27" name="Freeform 64"/>
            <p:cNvSpPr>
              <a:spLocks noChangeArrowheads="1"/>
            </p:cNvSpPr>
            <p:nvPr/>
          </p:nvSpPr>
          <p:spPr bwMode="auto">
            <a:xfrm>
              <a:off x="8153696" y="4477517"/>
              <a:ext cx="274800" cy="269580"/>
            </a:xfrm>
            <a:custGeom>
              <a:avLst/>
              <a:gdLst>
                <a:gd name="T0" fmla="*/ 67467 w 461"/>
                <a:gd name="T1" fmla="*/ 14666 h 453"/>
                <a:gd name="T2" fmla="*/ 67467 w 461"/>
                <a:gd name="T3" fmla="*/ 14666 h 453"/>
                <a:gd name="T4" fmla="*/ 0 w 461"/>
                <a:gd name="T5" fmla="*/ 120587 h 453"/>
                <a:gd name="T6" fmla="*/ 4897 w 461"/>
                <a:gd name="T7" fmla="*/ 149375 h 453"/>
                <a:gd name="T8" fmla="*/ 110994 w 461"/>
                <a:gd name="T9" fmla="*/ 53232 h 453"/>
                <a:gd name="T10" fmla="*/ 67467 w 461"/>
                <a:gd name="T11" fmla="*/ 14666 h 453"/>
                <a:gd name="T12" fmla="*/ 178461 w 461"/>
                <a:gd name="T13" fmla="*/ 9777 h 453"/>
                <a:gd name="T14" fmla="*/ 178461 w 461"/>
                <a:gd name="T15" fmla="*/ 9777 h 453"/>
                <a:gd name="T16" fmla="*/ 125685 w 461"/>
                <a:gd name="T17" fmla="*/ 0 h 453"/>
                <a:gd name="T18" fmla="*/ 87054 w 461"/>
                <a:gd name="T19" fmla="*/ 4889 h 453"/>
                <a:gd name="T20" fmla="*/ 178461 w 461"/>
                <a:gd name="T21" fmla="*/ 86366 h 453"/>
                <a:gd name="T22" fmla="*/ 178461 w 461"/>
                <a:gd name="T23" fmla="*/ 9777 h 453"/>
                <a:gd name="T24" fmla="*/ 197504 w 461"/>
                <a:gd name="T25" fmla="*/ 19555 h 453"/>
                <a:gd name="T26" fmla="*/ 197504 w 461"/>
                <a:gd name="T27" fmla="*/ 19555 h 453"/>
                <a:gd name="T28" fmla="*/ 197504 w 461"/>
                <a:gd name="T29" fmla="*/ 164041 h 453"/>
                <a:gd name="T30" fmla="*/ 241031 w 461"/>
                <a:gd name="T31" fmla="*/ 164041 h 453"/>
                <a:gd name="T32" fmla="*/ 250281 w 461"/>
                <a:gd name="T33" fmla="*/ 120587 h 453"/>
                <a:gd name="T34" fmla="*/ 197504 w 461"/>
                <a:gd name="T35" fmla="*/ 19555 h 453"/>
                <a:gd name="T36" fmla="*/ 9794 w 461"/>
                <a:gd name="T37" fmla="*/ 168387 h 453"/>
                <a:gd name="T38" fmla="*/ 9794 w 461"/>
                <a:gd name="T39" fmla="*/ 168387 h 453"/>
                <a:gd name="T40" fmla="*/ 57673 w 461"/>
                <a:gd name="T41" fmla="*/ 226507 h 453"/>
                <a:gd name="T42" fmla="*/ 57673 w 461"/>
                <a:gd name="T43" fmla="*/ 125475 h 453"/>
                <a:gd name="T44" fmla="*/ 28837 w 461"/>
                <a:gd name="T45" fmla="*/ 154264 h 453"/>
                <a:gd name="T46" fmla="*/ 9794 w 461"/>
                <a:gd name="T47" fmla="*/ 168387 h 453"/>
                <a:gd name="T48" fmla="*/ 72364 w 461"/>
                <a:gd name="T49" fmla="*/ 235742 h 453"/>
                <a:gd name="T50" fmla="*/ 72364 w 461"/>
                <a:gd name="T51" fmla="*/ 235742 h 453"/>
                <a:gd name="T52" fmla="*/ 115891 w 461"/>
                <a:gd name="T53" fmla="*/ 245519 h 453"/>
                <a:gd name="T54" fmla="*/ 134934 w 461"/>
                <a:gd name="T55" fmla="*/ 245519 h 453"/>
                <a:gd name="T56" fmla="*/ 236135 w 461"/>
                <a:gd name="T57" fmla="*/ 183053 h 453"/>
                <a:gd name="T58" fmla="*/ 72364 w 461"/>
                <a:gd name="T59" fmla="*/ 183053 h 453"/>
                <a:gd name="T60" fmla="*/ 72364 w 461"/>
                <a:gd name="T61" fmla="*/ 235742 h 453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461" h="453">
                  <a:moveTo>
                    <a:pt x="124" y="27"/>
                  </a:moveTo>
                  <a:lnTo>
                    <a:pt x="124" y="27"/>
                  </a:lnTo>
                  <a:cubicBezTo>
                    <a:pt x="53" y="62"/>
                    <a:pt x="0" y="142"/>
                    <a:pt x="0" y="222"/>
                  </a:cubicBezTo>
                  <a:cubicBezTo>
                    <a:pt x="0" y="240"/>
                    <a:pt x="0" y="257"/>
                    <a:pt x="9" y="275"/>
                  </a:cubicBezTo>
                  <a:cubicBezTo>
                    <a:pt x="204" y="98"/>
                    <a:pt x="204" y="98"/>
                    <a:pt x="204" y="98"/>
                  </a:cubicBezTo>
                  <a:cubicBezTo>
                    <a:pt x="186" y="71"/>
                    <a:pt x="124" y="27"/>
                    <a:pt x="124" y="27"/>
                  </a:cubicBezTo>
                  <a:close/>
                  <a:moveTo>
                    <a:pt x="328" y="18"/>
                  </a:moveTo>
                  <a:lnTo>
                    <a:pt x="328" y="18"/>
                  </a:lnTo>
                  <a:cubicBezTo>
                    <a:pt x="293" y="0"/>
                    <a:pt x="266" y="0"/>
                    <a:pt x="231" y="0"/>
                  </a:cubicBezTo>
                  <a:cubicBezTo>
                    <a:pt x="204" y="0"/>
                    <a:pt x="186" y="0"/>
                    <a:pt x="160" y="9"/>
                  </a:cubicBezTo>
                  <a:cubicBezTo>
                    <a:pt x="328" y="159"/>
                    <a:pt x="328" y="159"/>
                    <a:pt x="328" y="159"/>
                  </a:cubicBezTo>
                  <a:lnTo>
                    <a:pt x="328" y="18"/>
                  </a:lnTo>
                  <a:close/>
                  <a:moveTo>
                    <a:pt x="363" y="36"/>
                  </a:moveTo>
                  <a:lnTo>
                    <a:pt x="363" y="36"/>
                  </a:lnTo>
                  <a:cubicBezTo>
                    <a:pt x="363" y="302"/>
                    <a:pt x="363" y="302"/>
                    <a:pt x="363" y="302"/>
                  </a:cubicBezTo>
                  <a:cubicBezTo>
                    <a:pt x="443" y="302"/>
                    <a:pt x="443" y="302"/>
                    <a:pt x="443" y="302"/>
                  </a:cubicBezTo>
                  <a:cubicBezTo>
                    <a:pt x="452" y="275"/>
                    <a:pt x="460" y="248"/>
                    <a:pt x="460" y="222"/>
                  </a:cubicBezTo>
                  <a:cubicBezTo>
                    <a:pt x="460" y="151"/>
                    <a:pt x="416" y="80"/>
                    <a:pt x="363" y="36"/>
                  </a:cubicBezTo>
                  <a:close/>
                  <a:moveTo>
                    <a:pt x="18" y="310"/>
                  </a:moveTo>
                  <a:lnTo>
                    <a:pt x="18" y="310"/>
                  </a:lnTo>
                  <a:cubicBezTo>
                    <a:pt x="35" y="355"/>
                    <a:pt x="62" y="390"/>
                    <a:pt x="106" y="417"/>
                  </a:cubicBezTo>
                  <a:cubicBezTo>
                    <a:pt x="106" y="231"/>
                    <a:pt x="106" y="231"/>
                    <a:pt x="106" y="231"/>
                  </a:cubicBezTo>
                  <a:cubicBezTo>
                    <a:pt x="53" y="284"/>
                    <a:pt x="53" y="284"/>
                    <a:pt x="53" y="284"/>
                  </a:cubicBezTo>
                  <a:cubicBezTo>
                    <a:pt x="35" y="293"/>
                    <a:pt x="18" y="310"/>
                    <a:pt x="18" y="310"/>
                  </a:cubicBezTo>
                  <a:close/>
                  <a:moveTo>
                    <a:pt x="133" y="434"/>
                  </a:moveTo>
                  <a:lnTo>
                    <a:pt x="133" y="434"/>
                  </a:lnTo>
                  <a:cubicBezTo>
                    <a:pt x="160" y="443"/>
                    <a:pt x="186" y="452"/>
                    <a:pt x="213" y="452"/>
                  </a:cubicBezTo>
                  <a:cubicBezTo>
                    <a:pt x="248" y="452"/>
                    <a:pt x="248" y="452"/>
                    <a:pt x="248" y="452"/>
                  </a:cubicBezTo>
                  <a:cubicBezTo>
                    <a:pt x="328" y="443"/>
                    <a:pt x="390" y="399"/>
                    <a:pt x="434" y="337"/>
                  </a:cubicBezTo>
                  <a:cubicBezTo>
                    <a:pt x="133" y="337"/>
                    <a:pt x="133" y="337"/>
                    <a:pt x="133" y="337"/>
                  </a:cubicBezTo>
                  <a:lnTo>
                    <a:pt x="133" y="434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ffectLst/>
            <a:extLst/>
          </p:spPr>
          <p:txBody>
            <a:bodyPr wrap="none" lIns="34290" tIns="17145" rIns="34290" bIns="1714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eaLnBrk="1" hangingPunct="1">
                <a:defRPr/>
              </a:pPr>
              <a:endParaRPr lang="zh-CN" altLang="en-US">
                <a:solidFill>
                  <a:schemeClr val="bg1"/>
                </a:solidFill>
                <a:latin typeface="FZXiaoBiaoSong-B05S" charset="-122"/>
                <a:ea typeface="FZXiaoBiaoSong-B05S" charset="-122"/>
                <a:cs typeface="FZXiaoBiaoSong-B05S" charset="-122"/>
              </a:endParaRPr>
            </a:p>
          </p:txBody>
        </p:sp>
      </p:grpSp>
      <p:grpSp>
        <p:nvGrpSpPr>
          <p:cNvPr id="28" name="组合 107"/>
          <p:cNvGrpSpPr/>
          <p:nvPr/>
        </p:nvGrpSpPr>
        <p:grpSpPr>
          <a:xfrm>
            <a:off x="6532379" y="3437687"/>
            <a:ext cx="853308" cy="853308"/>
            <a:chOff x="8020767" y="3068888"/>
            <a:chExt cx="559384" cy="559384"/>
          </a:xfrm>
          <a:solidFill>
            <a:srgbClr val="FFFFFF"/>
          </a:solidFill>
        </p:grpSpPr>
        <p:sp>
          <p:nvSpPr>
            <p:cNvPr id="29" name="椭圆 28"/>
            <p:cNvSpPr/>
            <p:nvPr/>
          </p:nvSpPr>
          <p:spPr>
            <a:xfrm>
              <a:off x="8020767" y="3068888"/>
              <a:ext cx="559384" cy="55938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FZXiaoBiaoSong-B05S" charset="-122"/>
                <a:ea typeface="FZXiaoBiaoSong-B05S" charset="-122"/>
                <a:cs typeface="FZXiaoBiaoSong-B05S" charset="-122"/>
              </a:endParaRPr>
            </a:p>
          </p:txBody>
        </p:sp>
        <p:sp>
          <p:nvSpPr>
            <p:cNvPr id="30" name="Freeform 120"/>
            <p:cNvSpPr>
              <a:spLocks noChangeArrowheads="1"/>
            </p:cNvSpPr>
            <p:nvPr/>
          </p:nvSpPr>
          <p:spPr bwMode="auto">
            <a:xfrm>
              <a:off x="8141035" y="3219007"/>
              <a:ext cx="295670" cy="259146"/>
            </a:xfrm>
            <a:custGeom>
              <a:avLst/>
              <a:gdLst>
                <a:gd name="T0" fmla="*/ 197112 w 497"/>
                <a:gd name="T1" fmla="*/ 120716 h 435"/>
                <a:gd name="T2" fmla="*/ 197112 w 497"/>
                <a:gd name="T3" fmla="*/ 120716 h 435"/>
                <a:gd name="T4" fmla="*/ 192225 w 497"/>
                <a:gd name="T5" fmla="*/ 110384 h 435"/>
                <a:gd name="T6" fmla="*/ 192225 w 497"/>
                <a:gd name="T7" fmla="*/ 86459 h 435"/>
                <a:gd name="T8" fmla="*/ 134123 w 497"/>
                <a:gd name="T9" fmla="*/ 86459 h 435"/>
                <a:gd name="T10" fmla="*/ 129779 w 497"/>
                <a:gd name="T11" fmla="*/ 81565 h 435"/>
                <a:gd name="T12" fmla="*/ 124892 w 497"/>
                <a:gd name="T13" fmla="*/ 48395 h 435"/>
                <a:gd name="T14" fmla="*/ 38554 w 497"/>
                <a:gd name="T15" fmla="*/ 86459 h 435"/>
                <a:gd name="T16" fmla="*/ 0 w 497"/>
                <a:gd name="T17" fmla="*/ 159323 h 435"/>
                <a:gd name="T18" fmla="*/ 110231 w 497"/>
                <a:gd name="T19" fmla="*/ 235994 h 435"/>
                <a:gd name="T20" fmla="*/ 230778 w 497"/>
                <a:gd name="T21" fmla="*/ 154429 h 435"/>
                <a:gd name="T22" fmla="*/ 197112 w 497"/>
                <a:gd name="T23" fmla="*/ 120716 h 435"/>
                <a:gd name="T24" fmla="*/ 110231 w 497"/>
                <a:gd name="T25" fmla="*/ 212069 h 435"/>
                <a:gd name="T26" fmla="*/ 110231 w 497"/>
                <a:gd name="T27" fmla="*/ 212069 h 435"/>
                <a:gd name="T28" fmla="*/ 28779 w 497"/>
                <a:gd name="T29" fmla="*/ 168567 h 435"/>
                <a:gd name="T30" fmla="*/ 100999 w 497"/>
                <a:gd name="T31" fmla="*/ 110384 h 435"/>
                <a:gd name="T32" fmla="*/ 182451 w 497"/>
                <a:gd name="T33" fmla="*/ 154429 h 435"/>
                <a:gd name="T34" fmla="*/ 110231 w 497"/>
                <a:gd name="T35" fmla="*/ 212069 h 435"/>
                <a:gd name="T36" fmla="*/ 269332 w 497"/>
                <a:gd name="T37" fmla="*/ 81565 h 435"/>
                <a:gd name="T38" fmla="*/ 269332 w 497"/>
                <a:gd name="T39" fmla="*/ 81565 h 435"/>
                <a:gd name="T40" fmla="*/ 187338 w 497"/>
                <a:gd name="T41" fmla="*/ 0 h 435"/>
                <a:gd name="T42" fmla="*/ 177564 w 497"/>
                <a:gd name="T43" fmla="*/ 9788 h 435"/>
                <a:gd name="T44" fmla="*/ 187338 w 497"/>
                <a:gd name="T45" fmla="*/ 19576 h 435"/>
                <a:gd name="T46" fmla="*/ 249784 w 497"/>
                <a:gd name="T47" fmla="*/ 81565 h 435"/>
                <a:gd name="T48" fmla="*/ 259558 w 497"/>
                <a:gd name="T49" fmla="*/ 91353 h 435"/>
                <a:gd name="T50" fmla="*/ 269332 w 497"/>
                <a:gd name="T51" fmla="*/ 81565 h 435"/>
                <a:gd name="T52" fmla="*/ 230778 w 497"/>
                <a:gd name="T53" fmla="*/ 81565 h 435"/>
                <a:gd name="T54" fmla="*/ 230778 w 497"/>
                <a:gd name="T55" fmla="*/ 81565 h 435"/>
                <a:gd name="T56" fmla="*/ 187338 w 497"/>
                <a:gd name="T57" fmla="*/ 38607 h 435"/>
                <a:gd name="T58" fmla="*/ 177564 w 497"/>
                <a:gd name="T59" fmla="*/ 48395 h 435"/>
                <a:gd name="T60" fmla="*/ 187338 w 497"/>
                <a:gd name="T61" fmla="*/ 57639 h 435"/>
                <a:gd name="T62" fmla="*/ 211773 w 497"/>
                <a:gd name="T63" fmla="*/ 86459 h 435"/>
                <a:gd name="T64" fmla="*/ 225891 w 497"/>
                <a:gd name="T65" fmla="*/ 91353 h 435"/>
                <a:gd name="T66" fmla="*/ 230778 w 497"/>
                <a:gd name="T67" fmla="*/ 81565 h 435"/>
                <a:gd name="T68" fmla="*/ 86338 w 497"/>
                <a:gd name="T69" fmla="*/ 139748 h 435"/>
                <a:gd name="T70" fmla="*/ 86338 w 497"/>
                <a:gd name="T71" fmla="*/ 139748 h 435"/>
                <a:gd name="T72" fmla="*/ 62446 w 497"/>
                <a:gd name="T73" fmla="*/ 168567 h 435"/>
                <a:gd name="T74" fmla="*/ 100999 w 497"/>
                <a:gd name="T75" fmla="*/ 192493 h 435"/>
                <a:gd name="T76" fmla="*/ 124892 w 497"/>
                <a:gd name="T77" fmla="*/ 159323 h 435"/>
                <a:gd name="T78" fmla="*/ 86338 w 497"/>
                <a:gd name="T79" fmla="*/ 139748 h 435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497" h="435">
                  <a:moveTo>
                    <a:pt x="363" y="222"/>
                  </a:moveTo>
                  <a:lnTo>
                    <a:pt x="363" y="222"/>
                  </a:lnTo>
                  <a:cubicBezTo>
                    <a:pt x="354" y="213"/>
                    <a:pt x="354" y="213"/>
                    <a:pt x="354" y="203"/>
                  </a:cubicBezTo>
                  <a:cubicBezTo>
                    <a:pt x="363" y="186"/>
                    <a:pt x="363" y="168"/>
                    <a:pt x="354" y="159"/>
                  </a:cubicBezTo>
                  <a:cubicBezTo>
                    <a:pt x="336" y="133"/>
                    <a:pt x="300" y="133"/>
                    <a:pt x="247" y="159"/>
                  </a:cubicBezTo>
                  <a:cubicBezTo>
                    <a:pt x="247" y="159"/>
                    <a:pt x="230" y="159"/>
                    <a:pt x="239" y="150"/>
                  </a:cubicBezTo>
                  <a:cubicBezTo>
                    <a:pt x="247" y="124"/>
                    <a:pt x="239" y="106"/>
                    <a:pt x="230" y="89"/>
                  </a:cubicBezTo>
                  <a:cubicBezTo>
                    <a:pt x="203" y="62"/>
                    <a:pt x="132" y="97"/>
                    <a:pt x="71" y="159"/>
                  </a:cubicBezTo>
                  <a:cubicBezTo>
                    <a:pt x="26" y="203"/>
                    <a:pt x="0" y="248"/>
                    <a:pt x="0" y="293"/>
                  </a:cubicBezTo>
                  <a:cubicBezTo>
                    <a:pt x="0" y="372"/>
                    <a:pt x="106" y="434"/>
                    <a:pt x="203" y="434"/>
                  </a:cubicBezTo>
                  <a:cubicBezTo>
                    <a:pt x="336" y="434"/>
                    <a:pt x="425" y="346"/>
                    <a:pt x="425" y="284"/>
                  </a:cubicBezTo>
                  <a:cubicBezTo>
                    <a:pt x="425" y="248"/>
                    <a:pt x="390" y="231"/>
                    <a:pt x="363" y="222"/>
                  </a:cubicBezTo>
                  <a:close/>
                  <a:moveTo>
                    <a:pt x="203" y="390"/>
                  </a:moveTo>
                  <a:lnTo>
                    <a:pt x="203" y="390"/>
                  </a:lnTo>
                  <a:cubicBezTo>
                    <a:pt x="124" y="399"/>
                    <a:pt x="53" y="363"/>
                    <a:pt x="53" y="310"/>
                  </a:cubicBezTo>
                  <a:cubicBezTo>
                    <a:pt x="44" y="257"/>
                    <a:pt x="106" y="213"/>
                    <a:pt x="186" y="203"/>
                  </a:cubicBezTo>
                  <a:cubicBezTo>
                    <a:pt x="265" y="195"/>
                    <a:pt x="336" y="231"/>
                    <a:pt x="336" y="284"/>
                  </a:cubicBezTo>
                  <a:cubicBezTo>
                    <a:pt x="345" y="337"/>
                    <a:pt x="283" y="381"/>
                    <a:pt x="203" y="390"/>
                  </a:cubicBezTo>
                  <a:close/>
                  <a:moveTo>
                    <a:pt x="496" y="150"/>
                  </a:moveTo>
                  <a:lnTo>
                    <a:pt x="496" y="150"/>
                  </a:lnTo>
                  <a:cubicBezTo>
                    <a:pt x="496" y="71"/>
                    <a:pt x="425" y="0"/>
                    <a:pt x="345" y="0"/>
                  </a:cubicBezTo>
                  <a:cubicBezTo>
                    <a:pt x="336" y="0"/>
                    <a:pt x="327" y="9"/>
                    <a:pt x="327" y="18"/>
                  </a:cubicBezTo>
                  <a:cubicBezTo>
                    <a:pt x="327" y="27"/>
                    <a:pt x="336" y="36"/>
                    <a:pt x="345" y="36"/>
                  </a:cubicBezTo>
                  <a:cubicBezTo>
                    <a:pt x="407" y="36"/>
                    <a:pt x="460" y="89"/>
                    <a:pt x="460" y="150"/>
                  </a:cubicBezTo>
                  <a:cubicBezTo>
                    <a:pt x="460" y="159"/>
                    <a:pt x="469" y="168"/>
                    <a:pt x="478" y="168"/>
                  </a:cubicBezTo>
                  <a:cubicBezTo>
                    <a:pt x="487" y="168"/>
                    <a:pt x="496" y="159"/>
                    <a:pt x="496" y="150"/>
                  </a:cubicBezTo>
                  <a:close/>
                  <a:moveTo>
                    <a:pt x="425" y="150"/>
                  </a:moveTo>
                  <a:lnTo>
                    <a:pt x="425" y="150"/>
                  </a:lnTo>
                  <a:cubicBezTo>
                    <a:pt x="416" y="106"/>
                    <a:pt x="390" y="80"/>
                    <a:pt x="345" y="71"/>
                  </a:cubicBezTo>
                  <a:cubicBezTo>
                    <a:pt x="336" y="71"/>
                    <a:pt x="327" y="80"/>
                    <a:pt x="327" y="89"/>
                  </a:cubicBezTo>
                  <a:cubicBezTo>
                    <a:pt x="327" y="97"/>
                    <a:pt x="327" y="106"/>
                    <a:pt x="345" y="106"/>
                  </a:cubicBezTo>
                  <a:cubicBezTo>
                    <a:pt x="363" y="115"/>
                    <a:pt x="390" y="133"/>
                    <a:pt x="390" y="159"/>
                  </a:cubicBezTo>
                  <a:cubicBezTo>
                    <a:pt x="390" y="168"/>
                    <a:pt x="398" y="168"/>
                    <a:pt x="416" y="168"/>
                  </a:cubicBezTo>
                  <a:cubicBezTo>
                    <a:pt x="425" y="168"/>
                    <a:pt x="425" y="159"/>
                    <a:pt x="425" y="150"/>
                  </a:cubicBezTo>
                  <a:close/>
                  <a:moveTo>
                    <a:pt x="159" y="257"/>
                  </a:moveTo>
                  <a:lnTo>
                    <a:pt x="159" y="257"/>
                  </a:lnTo>
                  <a:cubicBezTo>
                    <a:pt x="132" y="257"/>
                    <a:pt x="106" y="284"/>
                    <a:pt x="115" y="310"/>
                  </a:cubicBezTo>
                  <a:cubicBezTo>
                    <a:pt x="124" y="337"/>
                    <a:pt x="150" y="354"/>
                    <a:pt x="186" y="354"/>
                  </a:cubicBezTo>
                  <a:cubicBezTo>
                    <a:pt x="212" y="346"/>
                    <a:pt x="239" y="319"/>
                    <a:pt x="230" y="293"/>
                  </a:cubicBezTo>
                  <a:cubicBezTo>
                    <a:pt x="221" y="266"/>
                    <a:pt x="194" y="248"/>
                    <a:pt x="159" y="257"/>
                  </a:cubicBezTo>
                  <a:close/>
                </a:path>
              </a:pathLst>
            </a:custGeom>
            <a:solidFill>
              <a:srgbClr val="FF1727"/>
            </a:solidFill>
            <a:ln>
              <a:noFill/>
            </a:ln>
            <a:effectLst/>
            <a:extLst/>
          </p:spPr>
          <p:txBody>
            <a:bodyPr wrap="none" lIns="34290" tIns="17145" rIns="34290" bIns="1714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eaLnBrk="1" hangingPunct="1">
                <a:defRPr/>
              </a:pPr>
              <a:endParaRPr lang="zh-CN" altLang="en-US">
                <a:solidFill>
                  <a:schemeClr val="bg1"/>
                </a:solidFill>
                <a:latin typeface="FZXiaoBiaoSong-B05S" charset="-122"/>
                <a:ea typeface="FZXiaoBiaoSong-B05S" charset="-122"/>
                <a:cs typeface="FZXiaoBiaoSong-B05S" charset="-122"/>
              </a:endParaRPr>
            </a:p>
          </p:txBody>
        </p:sp>
      </p:grpSp>
      <p:grpSp>
        <p:nvGrpSpPr>
          <p:cNvPr id="31" name="组合 106"/>
          <p:cNvGrpSpPr/>
          <p:nvPr/>
        </p:nvGrpSpPr>
        <p:grpSpPr>
          <a:xfrm>
            <a:off x="6530091" y="2174830"/>
            <a:ext cx="853308" cy="853308"/>
            <a:chOff x="8018479" y="1806031"/>
            <a:chExt cx="559384" cy="559384"/>
          </a:xfrm>
        </p:grpSpPr>
        <p:sp>
          <p:nvSpPr>
            <p:cNvPr id="32" name="椭圆 31"/>
            <p:cNvSpPr/>
            <p:nvPr/>
          </p:nvSpPr>
          <p:spPr>
            <a:xfrm>
              <a:off x="8018479" y="1806031"/>
              <a:ext cx="559384" cy="55938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FZXiaoBiaoSong-B05S" charset="-122"/>
                <a:ea typeface="FZXiaoBiaoSong-B05S" charset="-122"/>
                <a:cs typeface="FZXiaoBiaoSong-B05S" charset="-122"/>
              </a:endParaRPr>
            </a:p>
          </p:txBody>
        </p:sp>
        <p:sp>
          <p:nvSpPr>
            <p:cNvPr id="33" name="Freeform 86"/>
            <p:cNvSpPr>
              <a:spLocks noEditPoints="1"/>
            </p:cNvSpPr>
            <p:nvPr/>
          </p:nvSpPr>
          <p:spPr bwMode="auto">
            <a:xfrm>
              <a:off x="8174555" y="1974469"/>
              <a:ext cx="247232" cy="222508"/>
            </a:xfrm>
            <a:custGeom>
              <a:avLst/>
              <a:gdLst>
                <a:gd name="T0" fmla="*/ 327 w 327"/>
                <a:gd name="T1" fmla="*/ 130 h 294"/>
                <a:gd name="T2" fmla="*/ 163 w 327"/>
                <a:gd name="T3" fmla="*/ 0 h 294"/>
                <a:gd name="T4" fmla="*/ 0 w 327"/>
                <a:gd name="T5" fmla="*/ 130 h 294"/>
                <a:gd name="T6" fmla="*/ 163 w 327"/>
                <a:gd name="T7" fmla="*/ 260 h 294"/>
                <a:gd name="T8" fmla="*/ 219 w 327"/>
                <a:gd name="T9" fmla="*/ 253 h 294"/>
                <a:gd name="T10" fmla="*/ 267 w 327"/>
                <a:gd name="T11" fmla="*/ 292 h 294"/>
                <a:gd name="T12" fmla="*/ 271 w 327"/>
                <a:gd name="T13" fmla="*/ 294 h 294"/>
                <a:gd name="T14" fmla="*/ 273 w 327"/>
                <a:gd name="T15" fmla="*/ 292 h 294"/>
                <a:gd name="T16" fmla="*/ 270 w 327"/>
                <a:gd name="T17" fmla="*/ 229 h 294"/>
                <a:gd name="T18" fmla="*/ 327 w 327"/>
                <a:gd name="T19" fmla="*/ 130 h 294"/>
                <a:gd name="T20" fmla="*/ 228 w 327"/>
                <a:gd name="T21" fmla="*/ 186 h 294"/>
                <a:gd name="T22" fmla="*/ 101 w 327"/>
                <a:gd name="T23" fmla="*/ 186 h 294"/>
                <a:gd name="T24" fmla="*/ 89 w 327"/>
                <a:gd name="T25" fmla="*/ 174 h 294"/>
                <a:gd name="T26" fmla="*/ 101 w 327"/>
                <a:gd name="T27" fmla="*/ 163 h 294"/>
                <a:gd name="T28" fmla="*/ 228 w 327"/>
                <a:gd name="T29" fmla="*/ 163 h 294"/>
                <a:gd name="T30" fmla="*/ 240 w 327"/>
                <a:gd name="T31" fmla="*/ 174 h 294"/>
                <a:gd name="T32" fmla="*/ 228 w 327"/>
                <a:gd name="T33" fmla="*/ 186 h 294"/>
                <a:gd name="T34" fmla="*/ 228 w 327"/>
                <a:gd name="T35" fmla="*/ 137 h 294"/>
                <a:gd name="T36" fmla="*/ 101 w 327"/>
                <a:gd name="T37" fmla="*/ 137 h 294"/>
                <a:gd name="T38" fmla="*/ 89 w 327"/>
                <a:gd name="T39" fmla="*/ 125 h 294"/>
                <a:gd name="T40" fmla="*/ 101 w 327"/>
                <a:gd name="T41" fmla="*/ 114 h 294"/>
                <a:gd name="T42" fmla="*/ 228 w 327"/>
                <a:gd name="T43" fmla="*/ 114 h 294"/>
                <a:gd name="T44" fmla="*/ 240 w 327"/>
                <a:gd name="T45" fmla="*/ 125 h 294"/>
                <a:gd name="T46" fmla="*/ 228 w 327"/>
                <a:gd name="T47" fmla="*/ 137 h 294"/>
                <a:gd name="T48" fmla="*/ 228 w 327"/>
                <a:gd name="T49" fmla="*/ 88 h 294"/>
                <a:gd name="T50" fmla="*/ 101 w 327"/>
                <a:gd name="T51" fmla="*/ 88 h 294"/>
                <a:gd name="T52" fmla="*/ 89 w 327"/>
                <a:gd name="T53" fmla="*/ 76 h 294"/>
                <a:gd name="T54" fmla="*/ 101 w 327"/>
                <a:gd name="T55" fmla="*/ 65 h 294"/>
                <a:gd name="T56" fmla="*/ 228 w 327"/>
                <a:gd name="T57" fmla="*/ 65 h 294"/>
                <a:gd name="T58" fmla="*/ 240 w 327"/>
                <a:gd name="T59" fmla="*/ 76 h 294"/>
                <a:gd name="T60" fmla="*/ 228 w 327"/>
                <a:gd name="T61" fmla="*/ 88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27" h="294">
                  <a:moveTo>
                    <a:pt x="327" y="130"/>
                  </a:moveTo>
                  <a:cubicBezTo>
                    <a:pt x="327" y="58"/>
                    <a:pt x="254" y="0"/>
                    <a:pt x="163" y="0"/>
                  </a:cubicBezTo>
                  <a:cubicBezTo>
                    <a:pt x="73" y="0"/>
                    <a:pt x="0" y="58"/>
                    <a:pt x="0" y="130"/>
                  </a:cubicBezTo>
                  <a:cubicBezTo>
                    <a:pt x="0" y="202"/>
                    <a:pt x="73" y="260"/>
                    <a:pt x="163" y="260"/>
                  </a:cubicBezTo>
                  <a:cubicBezTo>
                    <a:pt x="183" y="260"/>
                    <a:pt x="202" y="258"/>
                    <a:pt x="219" y="253"/>
                  </a:cubicBezTo>
                  <a:cubicBezTo>
                    <a:pt x="267" y="292"/>
                    <a:pt x="267" y="292"/>
                    <a:pt x="267" y="292"/>
                  </a:cubicBezTo>
                  <a:cubicBezTo>
                    <a:pt x="268" y="293"/>
                    <a:pt x="270" y="294"/>
                    <a:pt x="271" y="294"/>
                  </a:cubicBezTo>
                  <a:cubicBezTo>
                    <a:pt x="272" y="294"/>
                    <a:pt x="273" y="293"/>
                    <a:pt x="273" y="292"/>
                  </a:cubicBezTo>
                  <a:cubicBezTo>
                    <a:pt x="270" y="229"/>
                    <a:pt x="270" y="229"/>
                    <a:pt x="270" y="229"/>
                  </a:cubicBezTo>
                  <a:cubicBezTo>
                    <a:pt x="305" y="205"/>
                    <a:pt x="327" y="170"/>
                    <a:pt x="327" y="130"/>
                  </a:cubicBezTo>
                  <a:close/>
                  <a:moveTo>
                    <a:pt x="228" y="186"/>
                  </a:moveTo>
                  <a:cubicBezTo>
                    <a:pt x="101" y="186"/>
                    <a:pt x="101" y="186"/>
                    <a:pt x="101" y="186"/>
                  </a:cubicBezTo>
                  <a:cubicBezTo>
                    <a:pt x="94" y="186"/>
                    <a:pt x="89" y="181"/>
                    <a:pt x="89" y="174"/>
                  </a:cubicBezTo>
                  <a:cubicBezTo>
                    <a:pt x="89" y="168"/>
                    <a:pt x="94" y="163"/>
                    <a:pt x="101" y="163"/>
                  </a:cubicBezTo>
                  <a:cubicBezTo>
                    <a:pt x="228" y="163"/>
                    <a:pt x="228" y="163"/>
                    <a:pt x="228" y="163"/>
                  </a:cubicBezTo>
                  <a:cubicBezTo>
                    <a:pt x="234" y="163"/>
                    <a:pt x="240" y="168"/>
                    <a:pt x="240" y="174"/>
                  </a:cubicBezTo>
                  <a:cubicBezTo>
                    <a:pt x="240" y="181"/>
                    <a:pt x="234" y="186"/>
                    <a:pt x="228" y="186"/>
                  </a:cubicBezTo>
                  <a:close/>
                  <a:moveTo>
                    <a:pt x="228" y="137"/>
                  </a:moveTo>
                  <a:cubicBezTo>
                    <a:pt x="101" y="137"/>
                    <a:pt x="101" y="137"/>
                    <a:pt x="101" y="137"/>
                  </a:cubicBezTo>
                  <a:cubicBezTo>
                    <a:pt x="94" y="137"/>
                    <a:pt x="89" y="132"/>
                    <a:pt x="89" y="125"/>
                  </a:cubicBezTo>
                  <a:cubicBezTo>
                    <a:pt x="89" y="119"/>
                    <a:pt x="94" y="114"/>
                    <a:pt x="101" y="114"/>
                  </a:cubicBezTo>
                  <a:cubicBezTo>
                    <a:pt x="228" y="114"/>
                    <a:pt x="228" y="114"/>
                    <a:pt x="228" y="114"/>
                  </a:cubicBezTo>
                  <a:cubicBezTo>
                    <a:pt x="234" y="114"/>
                    <a:pt x="240" y="119"/>
                    <a:pt x="240" y="125"/>
                  </a:cubicBezTo>
                  <a:cubicBezTo>
                    <a:pt x="240" y="132"/>
                    <a:pt x="234" y="137"/>
                    <a:pt x="228" y="137"/>
                  </a:cubicBezTo>
                  <a:close/>
                  <a:moveTo>
                    <a:pt x="228" y="88"/>
                  </a:moveTo>
                  <a:cubicBezTo>
                    <a:pt x="101" y="88"/>
                    <a:pt x="101" y="88"/>
                    <a:pt x="101" y="88"/>
                  </a:cubicBezTo>
                  <a:cubicBezTo>
                    <a:pt x="94" y="88"/>
                    <a:pt x="89" y="83"/>
                    <a:pt x="89" y="76"/>
                  </a:cubicBezTo>
                  <a:cubicBezTo>
                    <a:pt x="89" y="70"/>
                    <a:pt x="94" y="65"/>
                    <a:pt x="101" y="65"/>
                  </a:cubicBezTo>
                  <a:cubicBezTo>
                    <a:pt x="228" y="65"/>
                    <a:pt x="228" y="65"/>
                    <a:pt x="228" y="65"/>
                  </a:cubicBezTo>
                  <a:cubicBezTo>
                    <a:pt x="234" y="65"/>
                    <a:pt x="240" y="70"/>
                    <a:pt x="240" y="76"/>
                  </a:cubicBezTo>
                  <a:cubicBezTo>
                    <a:pt x="240" y="83"/>
                    <a:pt x="234" y="88"/>
                    <a:pt x="228" y="88"/>
                  </a:cubicBez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chemeClr val="bg1"/>
                </a:solidFill>
                <a:latin typeface="FZXiaoBiaoSong-B05S" charset="-122"/>
                <a:ea typeface="FZXiaoBiaoSong-B05S" charset="-122"/>
                <a:cs typeface="FZXiaoBiaoSong-B05S" charset="-122"/>
              </a:endParaRPr>
            </a:p>
          </p:txBody>
        </p:sp>
      </p:grpSp>
      <p:sp>
        <p:nvSpPr>
          <p:cNvPr id="35" name="文本框 34"/>
          <p:cNvSpPr txBox="1"/>
          <p:nvPr/>
        </p:nvSpPr>
        <p:spPr>
          <a:xfrm>
            <a:off x="7652175" y="2129472"/>
            <a:ext cx="17042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>
                <a:solidFill>
                  <a:srgbClr val="FF0000"/>
                </a:solidFill>
                <a:latin typeface="Microsoft YaHei" charset="-122"/>
                <a:ea typeface="Microsoft YaHei" charset="-122"/>
                <a:cs typeface="Microsoft YaHei" charset="-122"/>
              </a:rPr>
              <a:t>装修整理</a:t>
            </a:r>
          </a:p>
        </p:txBody>
      </p:sp>
      <p:sp>
        <p:nvSpPr>
          <p:cNvPr id="36" name="文本框 89"/>
          <p:cNvSpPr txBox="1"/>
          <p:nvPr/>
        </p:nvSpPr>
        <p:spPr>
          <a:xfrm>
            <a:off x="7652175" y="2437579"/>
            <a:ext cx="3542734" cy="6459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FZXiaoBiaoSong-B05S" charset="-122"/>
                <a:ea typeface="FZXiaoBiaoSong-B05S" charset="-122"/>
                <a:cs typeface="FZXiaoBiaoSong-B05S" charset="-122"/>
              </a:rPr>
              <a:t>美仑设计是集</a:t>
            </a:r>
            <a:r>
              <a:rPr lang="en-US" altLang="zh-CN" sz="1600" dirty="0">
                <a:solidFill>
                  <a:schemeClr val="bg1"/>
                </a:solidFill>
                <a:latin typeface="FZXiaoBiaoSong-B05S" charset="-122"/>
                <a:ea typeface="FZXiaoBiaoSong-B05S" charset="-122"/>
                <a:cs typeface="FZXiaoBiaoSong-B05S" charset="-122"/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  <a:latin typeface="FZXiaoBiaoSong-B05S" charset="-122"/>
                <a:ea typeface="FZXiaoBiaoSong-B05S" charset="-122"/>
                <a:cs typeface="FZXiaoBiaoSong-B05S" charset="-122"/>
              </a:rPr>
              <a:t>模板开发、</a:t>
            </a:r>
            <a:r>
              <a:rPr lang="en-US" altLang="zh-CN" sz="1600" dirty="0">
                <a:solidFill>
                  <a:schemeClr val="bg1"/>
                </a:solidFill>
                <a:latin typeface="FZXiaoBiaoSong-B05S" charset="-122"/>
                <a:ea typeface="FZXiaoBiaoSong-B05S" charset="-122"/>
                <a:cs typeface="FZXiaoBiaoSong-B05S" charset="-122"/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  <a:latin typeface="FZXiaoBiaoSong-B05S" charset="-122"/>
                <a:ea typeface="FZXiaoBiaoSong-B05S" charset="-122"/>
                <a:cs typeface="FZXiaoBiaoSong-B05S" charset="-122"/>
              </a:rPr>
              <a:t>设计定制好评和</a:t>
            </a:r>
            <a:r>
              <a:rPr lang="zh-CN" altLang="en-US" sz="1600" dirty="0" smtClean="0">
                <a:solidFill>
                  <a:schemeClr val="bg1"/>
                </a:solidFill>
                <a:latin typeface="FZXiaoBiaoSong-B05S" charset="-122"/>
                <a:ea typeface="FZXiaoBiaoSong-B05S" charset="-122"/>
                <a:cs typeface="FZXiaoBiaoSong-B05S" charset="-122"/>
              </a:rPr>
              <a:t>肯定</a:t>
            </a:r>
            <a:r>
              <a:rPr lang="en-US" altLang="zh-CN" sz="1600" dirty="0" smtClean="0">
                <a:solidFill>
                  <a:schemeClr val="bg1"/>
                </a:solidFill>
                <a:latin typeface="FZXiaoBiaoSong-B05S" charset="-122"/>
                <a:ea typeface="FZXiaoBiaoSong-B05S" charset="-122"/>
                <a:cs typeface="FZXiaoBiaoSong-B05S" charset="-122"/>
              </a:rPr>
              <a:t>;</a:t>
            </a:r>
            <a:endParaRPr lang="zh-CN" altLang="en-US" sz="1600" dirty="0">
              <a:solidFill>
                <a:schemeClr val="bg1"/>
              </a:solidFill>
              <a:latin typeface="FZXiaoBiaoSong-B05S" charset="-122"/>
              <a:ea typeface="FZXiaoBiaoSong-B05S" charset="-122"/>
              <a:cs typeface="FZXiaoBiaoSong-B05S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7652175" y="3439958"/>
            <a:ext cx="17042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>
                <a:solidFill>
                  <a:srgbClr val="FF0000"/>
                </a:solidFill>
                <a:latin typeface="Microsoft YaHei" charset="-122"/>
                <a:ea typeface="Microsoft YaHei" charset="-122"/>
                <a:cs typeface="Microsoft YaHei" charset="-122"/>
              </a:rPr>
              <a:t>醒目规划</a:t>
            </a:r>
          </a:p>
        </p:txBody>
      </p:sp>
      <p:sp>
        <p:nvSpPr>
          <p:cNvPr id="39" name="矩形 38"/>
          <p:cNvSpPr/>
          <p:nvPr/>
        </p:nvSpPr>
        <p:spPr>
          <a:xfrm>
            <a:off x="7652175" y="3751743"/>
            <a:ext cx="3661008" cy="64594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FZXiaoBiaoSong-B05S" charset="-122"/>
                <a:ea typeface="FZXiaoBiaoSong-B05S" charset="-122"/>
                <a:cs typeface="FZXiaoBiaoSong-B05S" charset="-122"/>
              </a:rPr>
              <a:t>再看是啥事三六九等，数控车模。代码下来看得上到</a:t>
            </a:r>
            <a:r>
              <a:rPr lang="zh-CN" altLang="en-US" sz="1600" dirty="0" smtClean="0">
                <a:solidFill>
                  <a:schemeClr val="bg1"/>
                </a:solidFill>
                <a:latin typeface="FZXiaoBiaoSong-B05S" charset="-122"/>
                <a:ea typeface="FZXiaoBiaoSong-B05S" charset="-122"/>
                <a:cs typeface="FZXiaoBiaoSong-B05S" charset="-122"/>
              </a:rPr>
              <a:t>现阶段</a:t>
            </a:r>
            <a:r>
              <a:rPr lang="en-US" altLang="zh-CN" sz="1600" dirty="0" smtClean="0">
                <a:solidFill>
                  <a:schemeClr val="bg1"/>
                </a:solidFill>
                <a:latin typeface="FZXiaoBiaoSong-B05S" charset="-122"/>
                <a:ea typeface="FZXiaoBiaoSong-B05S" charset="-122"/>
                <a:cs typeface="FZXiaoBiaoSong-B05S" charset="-122"/>
              </a:rPr>
              <a:t>;</a:t>
            </a:r>
            <a:endParaRPr lang="en-US" altLang="zh-CN" sz="1600" dirty="0">
              <a:solidFill>
                <a:schemeClr val="bg1"/>
              </a:solidFill>
              <a:latin typeface="FZXiaoBiaoSong-B05S" charset="-122"/>
              <a:ea typeface="FZXiaoBiaoSong-B05S" charset="-122"/>
              <a:cs typeface="FZXiaoBiaoSong-B05S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7652175" y="4632373"/>
            <a:ext cx="17042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>
                <a:solidFill>
                  <a:srgbClr val="FF0000"/>
                </a:solidFill>
                <a:latin typeface="Microsoft YaHei" charset="-122"/>
                <a:ea typeface="Microsoft YaHei" charset="-122"/>
                <a:cs typeface="Microsoft YaHei" charset="-122"/>
              </a:rPr>
              <a:t>项目交付</a:t>
            </a:r>
          </a:p>
        </p:txBody>
      </p:sp>
      <p:sp>
        <p:nvSpPr>
          <p:cNvPr id="42" name="文本框 89"/>
          <p:cNvSpPr txBox="1"/>
          <p:nvPr/>
        </p:nvSpPr>
        <p:spPr>
          <a:xfrm>
            <a:off x="7652175" y="4937058"/>
            <a:ext cx="3542734" cy="6459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FZXiaoBiaoSong-B05S" charset="-122"/>
                <a:ea typeface="FZXiaoBiaoSong-B05S" charset="-122"/>
                <a:cs typeface="FZXiaoBiaoSong-B05S" charset="-122"/>
              </a:rPr>
              <a:t>就得是你不知道清炒算</a:t>
            </a:r>
            <a:r>
              <a:rPr lang="en-US" altLang="zh-CN" sz="1600" dirty="0">
                <a:solidFill>
                  <a:schemeClr val="bg1"/>
                </a:solidFill>
                <a:latin typeface="FZXiaoBiaoSong-B05S" charset="-122"/>
                <a:ea typeface="FZXiaoBiaoSong-B05S" charset="-122"/>
                <a:cs typeface="FZXiaoBiaoSong-B05S" charset="-122"/>
              </a:rPr>
              <a:t>,</a:t>
            </a:r>
            <a:r>
              <a:rPr lang="zh-CN" altLang="en-US" sz="1600" dirty="0">
                <a:solidFill>
                  <a:schemeClr val="bg1"/>
                </a:solidFill>
                <a:latin typeface="FZXiaoBiaoSong-B05S" charset="-122"/>
                <a:ea typeface="FZXiaoBiaoSong-B05S" charset="-122"/>
                <a:cs typeface="FZXiaoBiaoSong-B05S" charset="-122"/>
              </a:rPr>
              <a:t>卦是一大起来做伊桑，</a:t>
            </a:r>
            <a:r>
              <a:rPr lang="zh-CN" altLang="en-US" sz="1600" dirty="0" smtClean="0">
                <a:solidFill>
                  <a:schemeClr val="bg1"/>
                </a:solidFill>
                <a:latin typeface="FZXiaoBiaoSong-B05S" charset="-122"/>
                <a:ea typeface="FZXiaoBiaoSong-B05S" charset="-122"/>
                <a:cs typeface="FZXiaoBiaoSong-B05S" charset="-122"/>
              </a:rPr>
              <a:t>阿拉一霎</a:t>
            </a:r>
            <a:r>
              <a:rPr lang="zh-CN" altLang="en-US" sz="1600" dirty="0">
                <a:solidFill>
                  <a:schemeClr val="bg1"/>
                </a:solidFill>
                <a:latin typeface="FZXiaoBiaoSong-B05S" charset="-122"/>
                <a:ea typeface="FZXiaoBiaoSong-B05S" charset="-122"/>
                <a:cs typeface="FZXiaoBiaoSong-B05S" charset="-122"/>
              </a:rPr>
              <a:t>。</a:t>
            </a:r>
            <a:endParaRPr lang="en-US" altLang="zh-CN" sz="1600" dirty="0">
              <a:solidFill>
                <a:schemeClr val="bg1"/>
              </a:solidFill>
              <a:latin typeface="FZXiaoBiaoSong-B05S" charset="-122"/>
              <a:ea typeface="FZXiaoBiaoSong-B05S" charset="-122"/>
              <a:cs typeface="FZXiaoBiaoSong-B05S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32501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4" grpId="0">
        <p:bldAsOne/>
      </p:bldGraphic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174</TotalTime>
  <Words>805</Words>
  <Application>Microsoft Office PowerPoint</Application>
  <PresentationFormat>宽屏</PresentationFormat>
  <Paragraphs>77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4" baseType="lpstr">
      <vt:lpstr>DengXian</vt:lpstr>
      <vt:lpstr>DengXian Light</vt:lpstr>
      <vt:lpstr>FZXiaoBiaoSong-B05S</vt:lpstr>
      <vt:lpstr>Microsoft YaHei Light</vt:lpstr>
      <vt:lpstr>楷体</vt:lpstr>
      <vt:lpstr>宋体</vt:lpstr>
      <vt:lpstr>Microsoft YaHei</vt:lpstr>
      <vt:lpstr>Arial</vt:lpstr>
      <vt:lpstr>Times New Roman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美仑设计</dc:creator>
  <cp:keywords>www.51pptmoban.com</cp:keywords>
  <cp:lastModifiedBy>YANGS</cp:lastModifiedBy>
  <cp:revision>23</cp:revision>
  <dcterms:created xsi:type="dcterms:W3CDTF">2017-12-11T13:27:40Z</dcterms:created>
  <dcterms:modified xsi:type="dcterms:W3CDTF">2017-12-26T15:32:35Z</dcterms:modified>
</cp:coreProperties>
</file>